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24.svg" ContentType="image/svg+xml"/>
  <Override PartName="/ppt/media/image26.svg" ContentType="image/svg+xml"/>
  <Override PartName="/ppt/media/image28.svg" ContentType="image/svg+xml"/>
  <Override PartName="/ppt/media/image4.svg" ContentType="image/svg+xml"/>
  <Override PartName="/ppt/media/image61.svg" ContentType="image/svg+xml"/>
  <Override PartName="/ppt/media/image63.svg" ContentType="image/svg+xml"/>
  <Override PartName="/ppt/media/image65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57" r:id="rId3"/>
    <p:sldId id="264" r:id="rId4"/>
    <p:sldId id="271" r:id="rId5"/>
    <p:sldId id="272" r:id="rId6"/>
    <p:sldId id="276" r:id="rId7"/>
    <p:sldId id="277" r:id="rId8"/>
    <p:sldId id="279" r:id="rId9"/>
    <p:sldId id="278" r:id="rId10"/>
    <p:sldId id="282" r:id="rId11"/>
    <p:sldId id="280" r:id="rId12"/>
    <p:sldId id="283" r:id="rId13"/>
    <p:sldId id="284" r:id="rId14"/>
    <p:sldId id="285" r:id="rId15"/>
    <p:sldId id="286" r:id="rId16"/>
    <p:sldId id="281" r:id="rId17"/>
    <p:sldId id="287" r:id="rId18"/>
    <p:sldId id="290" r:id="rId19"/>
    <p:sldId id="292" r:id="rId20"/>
    <p:sldId id="293" r:id="rId21"/>
    <p:sldId id="288" r:id="rId22"/>
    <p:sldId id="289" r:id="rId23"/>
    <p:sldId id="297" r:id="rId24"/>
    <p:sldId id="303" r:id="rId25"/>
    <p:sldId id="294" r:id="rId26"/>
    <p:sldId id="295" r:id="rId27"/>
    <p:sldId id="296" r:id="rId28"/>
    <p:sldId id="305" r:id="rId29"/>
    <p:sldId id="304" r:id="rId30"/>
    <p:sldId id="298" r:id="rId31"/>
    <p:sldId id="274" r:id="rId32"/>
    <p:sldId id="275" r:id="rId33"/>
  </p:sldIdLst>
  <p:sldSz cx="12192000" cy="6858000"/>
  <p:notesSz cx="6858000" cy="9144000"/>
  <p:custDataLst>
    <p:tags r:id="rId3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822F"/>
    <a:srgbClr val="2D6E58"/>
    <a:srgbClr val="7265C0"/>
    <a:srgbClr val="68B8BA"/>
    <a:srgbClr val="688ABD"/>
    <a:srgbClr val="706BBF"/>
    <a:srgbClr val="8638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8" Type="http://schemas.openxmlformats.org/officeDocument/2006/relationships/tags" Target="tags/tag113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notesMaster" Target="notesMasters/notesMaster1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3242945" y="6402070"/>
            <a:ext cx="2774950" cy="35623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 smtClean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tags" Target="../tags/tag2.xm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"/>
            </p:custDataLst>
          </p:nvPr>
        </p:nvSpPr>
        <p:spPr>
          <a:xfrm>
            <a:off x="3242945" y="6447790"/>
            <a:ext cx="2774950" cy="356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800" baseline="0">
                <a:solidFill>
                  <a:schemeClr val="bg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 smtClean="0"/>
          </a:p>
        </p:txBody>
      </p:sp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362065"/>
            <a:ext cx="12192000" cy="495935"/>
          </a:xfrm>
          <a:prstGeom prst="rect">
            <a:avLst/>
          </a:prstGeom>
        </p:spPr>
      </p:pic>
    </p:spTree>
    <p:custDataLst>
      <p:tags r:id="rId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0.png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1.png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2.png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39.png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48.xml"/><Relationship Id="rId7" Type="http://schemas.openxmlformats.org/officeDocument/2006/relationships/tags" Target="../tags/tag47.xml"/><Relationship Id="rId6" Type="http://schemas.openxmlformats.org/officeDocument/2006/relationships/tags" Target="../tags/tag46.xml"/><Relationship Id="rId5" Type="http://schemas.openxmlformats.org/officeDocument/2006/relationships/image" Target="../media/image40.png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54.xml"/><Relationship Id="rId6" Type="http://schemas.openxmlformats.org/officeDocument/2006/relationships/tags" Target="../tags/tag53.xml"/><Relationship Id="rId5" Type="http://schemas.openxmlformats.org/officeDocument/2006/relationships/image" Target="../media/image41.png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tags" Target="../tags/tag58.xml"/><Relationship Id="rId4" Type="http://schemas.openxmlformats.org/officeDocument/2006/relationships/image" Target="../media/image42.png"/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4.png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7.png"/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51.png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png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55.png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tags" Target="../tags/tag75.xml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9.png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tags" Target="../tags/tag84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95.xml"/><Relationship Id="rId8" Type="http://schemas.openxmlformats.org/officeDocument/2006/relationships/tags" Target="../tags/tag94.xml"/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3" Type="http://schemas.openxmlformats.org/officeDocument/2006/relationships/slideLayout" Target="../slideLayouts/slideLayout1.xml"/><Relationship Id="rId22" Type="http://schemas.openxmlformats.org/officeDocument/2006/relationships/image" Target="../media/image65.svg"/><Relationship Id="rId21" Type="http://schemas.openxmlformats.org/officeDocument/2006/relationships/image" Target="../media/image64.png"/><Relationship Id="rId20" Type="http://schemas.openxmlformats.org/officeDocument/2006/relationships/tags" Target="../tags/tag102.xml"/><Relationship Id="rId2" Type="http://schemas.openxmlformats.org/officeDocument/2006/relationships/tags" Target="../tags/tag88.xml"/><Relationship Id="rId19" Type="http://schemas.openxmlformats.org/officeDocument/2006/relationships/tags" Target="../tags/tag101.xml"/><Relationship Id="rId18" Type="http://schemas.openxmlformats.org/officeDocument/2006/relationships/image" Target="../media/image63.svg"/><Relationship Id="rId17" Type="http://schemas.openxmlformats.org/officeDocument/2006/relationships/image" Target="../media/image62.png"/><Relationship Id="rId16" Type="http://schemas.openxmlformats.org/officeDocument/2006/relationships/tags" Target="../tags/tag100.xml"/><Relationship Id="rId15" Type="http://schemas.openxmlformats.org/officeDocument/2006/relationships/tags" Target="../tags/tag99.xml"/><Relationship Id="rId14" Type="http://schemas.openxmlformats.org/officeDocument/2006/relationships/tags" Target="../tags/tag98.xml"/><Relationship Id="rId13" Type="http://schemas.openxmlformats.org/officeDocument/2006/relationships/image" Target="../media/image61.svg"/><Relationship Id="rId12" Type="http://schemas.openxmlformats.org/officeDocument/2006/relationships/image" Target="../media/image60.png"/><Relationship Id="rId11" Type="http://schemas.openxmlformats.org/officeDocument/2006/relationships/tags" Target="../tags/tag97.xml"/><Relationship Id="rId10" Type="http://schemas.openxmlformats.org/officeDocument/2006/relationships/tags" Target="../tags/tag96.xml"/><Relationship Id="rId1" Type="http://schemas.openxmlformats.org/officeDocument/2006/relationships/tags" Target="../tags/tag87.xml"/></Relationships>
</file>

<file path=ppt/slides/_rels/slide2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jpeg"/><Relationship Id="rId4" Type="http://schemas.openxmlformats.org/officeDocument/2006/relationships/image" Target="../media/image66.jpeg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0.xml"/><Relationship Id="rId1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image" Target="../media/image69.png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2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9.png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jpeg"/><Relationship Id="rId8" Type="http://schemas.openxmlformats.org/officeDocument/2006/relationships/image" Target="../media/image17.png"/><Relationship Id="rId7" Type="http://schemas.openxmlformats.org/officeDocument/2006/relationships/image" Target="../media/image16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21.png"/><Relationship Id="rId11" Type="http://schemas.openxmlformats.org/officeDocument/2006/relationships/image" Target="../media/image20.png"/><Relationship Id="rId10" Type="http://schemas.openxmlformats.org/officeDocument/2006/relationships/image" Target="../media/image19.jpeg"/><Relationship Id="rId1" Type="http://schemas.openxmlformats.org/officeDocument/2006/relationships/tags" Target="../tags/tag20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7.png"/><Relationship Id="rId8" Type="http://schemas.openxmlformats.org/officeDocument/2006/relationships/image" Target="../media/image26.svg"/><Relationship Id="rId7" Type="http://schemas.openxmlformats.org/officeDocument/2006/relationships/image" Target="../media/image25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29.png"/><Relationship Id="rId11" Type="http://schemas.openxmlformats.org/officeDocument/2006/relationships/image" Target="../media/image18.jpeg"/><Relationship Id="rId10" Type="http://schemas.openxmlformats.org/officeDocument/2006/relationships/image" Target="../media/image28.svg"/><Relationship Id="rId1" Type="http://schemas.openxmlformats.org/officeDocument/2006/relationships/tags" Target="../tags/tag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6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1748155" y="2152650"/>
            <a:ext cx="9312910" cy="7861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4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</a:t>
            </a:r>
            <a:r>
              <a:rPr lang="zh-CN" altLang="en-US" sz="4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享标题</a:t>
            </a:r>
            <a:endParaRPr lang="zh-CN" altLang="en-US" sz="4400" b="1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1748155" y="3120390"/>
            <a:ext cx="5259705" cy="6819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2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分享人姓名</a:t>
            </a:r>
            <a:r>
              <a:rPr lang="en-US" altLang="zh-CN" sz="2400" b="1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+title</a:t>
            </a:r>
            <a:endParaRPr lang="en-US" altLang="zh-CN" sz="2400" b="1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1848485" y="2380615"/>
            <a:ext cx="744347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Iceberg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在终端云的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探索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1859915" y="3549650"/>
            <a:ext cx="525970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李立伟</a:t>
            </a:r>
            <a:r>
              <a:rPr lang="en-US" alt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华为资深工程</a:t>
            </a: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师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3" name="直接连接符 12"/>
          <p:cNvCxnSpPr/>
          <p:nvPr>
            <p:custDataLst>
              <p:tags r:id="rId6"/>
            </p:custDataLst>
          </p:nvPr>
        </p:nvCxnSpPr>
        <p:spPr>
          <a:xfrm>
            <a:off x="3019193" y="3403066"/>
            <a:ext cx="7768283" cy="72189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: 圆角 17"/>
          <p:cNvSpPr/>
          <p:nvPr>
            <p:custDataLst>
              <p:tags r:id="rId7"/>
            </p:custDataLst>
          </p:nvPr>
        </p:nvSpPr>
        <p:spPr>
          <a:xfrm>
            <a:off x="1944371" y="3318845"/>
            <a:ext cx="1107119" cy="15641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900"/>
          </a:p>
        </p:txBody>
      </p:sp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1805940" y="1141095"/>
            <a:ext cx="93002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PowerData </a:t>
            </a:r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南京开源行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流数据接入</a:t>
            </a:r>
            <a:endParaRPr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69" y="556260"/>
            <a:ext cx="9458325" cy="574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文本框 23"/>
          <p:cNvSpPr txBox="1"/>
          <p:nvPr/>
        </p:nvSpPr>
        <p:spPr>
          <a:xfrm>
            <a:off x="7707491" y="3751864"/>
            <a:ext cx="2387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通知式告知完成状态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707491" y="4686171"/>
            <a:ext cx="2954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分区数据未写入完成，不希望下游可查询等场景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754888" y="5759896"/>
            <a:ext cx="2859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随时感知数据的写入位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基于水位线的自定义提交</a:t>
            </a:r>
            <a:endParaRPr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19" y="1657970"/>
            <a:ext cx="8102881" cy="445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/>
          <p:cNvSpPr txBox="1"/>
          <p:nvPr/>
        </p:nvSpPr>
        <p:spPr>
          <a:xfrm>
            <a:off x="6574735" y="1390796"/>
            <a:ext cx="5431735" cy="92333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l"/>
            <a:r>
              <a:rPr lang="en-US" altLang="zh-CN" b="0" i="0" dirty="0">
                <a:solidFill>
                  <a:srgbClr val="000000"/>
                </a:solidFill>
                <a:effectLst/>
                <a:latin typeface="Helvetica" pitchFamily="34" charset="0"/>
              </a:rPr>
              <a:t>  '</a:t>
            </a:r>
            <a:r>
              <a:rPr lang="en-US" altLang="zh-CN" b="0" i="0" dirty="0" err="1">
                <a:solidFill>
                  <a:srgbClr val="000000"/>
                </a:solidFill>
                <a:effectLst/>
                <a:latin typeface="Helvetica" pitchFamily="34" charset="0"/>
              </a:rPr>
              <a:t>sink.partition-commit.delay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Helvetica" pitchFamily="34" charset="0"/>
              </a:rPr>
              <a:t>'='1 h',</a:t>
            </a:r>
            <a:endParaRPr lang="en-US" altLang="zh-CN" b="0" i="0" dirty="0">
              <a:solidFill>
                <a:srgbClr val="000000"/>
              </a:solidFill>
              <a:effectLst/>
              <a:latin typeface="Architects Daughter"/>
            </a:endParaRPr>
          </a:p>
          <a:p>
            <a:pPr algn="l"/>
            <a:r>
              <a:rPr lang="en-US" altLang="zh-CN" b="0" i="0" dirty="0">
                <a:solidFill>
                  <a:srgbClr val="000000"/>
                </a:solidFill>
                <a:effectLst/>
                <a:latin typeface="Helvetica" pitchFamily="34" charset="0"/>
              </a:rPr>
              <a:t>  '</a:t>
            </a:r>
            <a:r>
              <a:rPr lang="en-US" altLang="zh-CN" b="0" i="0" dirty="0" err="1">
                <a:solidFill>
                  <a:srgbClr val="000000"/>
                </a:solidFill>
                <a:effectLst/>
                <a:latin typeface="Helvetica" pitchFamily="34" charset="0"/>
              </a:rPr>
              <a:t>sink.partition-commit.trigger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Helvetica" pitchFamily="34" charset="0"/>
              </a:rPr>
              <a:t>'='partition-time',</a:t>
            </a:r>
            <a:endParaRPr lang="en-US" altLang="zh-CN" b="0" i="0" dirty="0">
              <a:solidFill>
                <a:srgbClr val="000000"/>
              </a:solidFill>
              <a:effectLst/>
              <a:latin typeface="Architects Daughter"/>
            </a:endParaRPr>
          </a:p>
          <a:p>
            <a:pPr algn="l"/>
            <a:r>
              <a:rPr lang="en-US" altLang="zh-CN" b="0" i="0" dirty="0">
                <a:solidFill>
                  <a:srgbClr val="000000"/>
                </a:solidFill>
                <a:effectLst/>
                <a:latin typeface="Helvetica" pitchFamily="34" charset="0"/>
              </a:rPr>
              <a:t>  '</a:t>
            </a:r>
            <a:r>
              <a:rPr lang="en-US" altLang="zh-CN" b="0" i="0" dirty="0" err="1">
                <a:solidFill>
                  <a:srgbClr val="000000"/>
                </a:solidFill>
                <a:effectLst/>
                <a:latin typeface="Helvetica" pitchFamily="34" charset="0"/>
              </a:rPr>
              <a:t>sink.partition-commit.policy.kind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Helvetica" pitchFamily="34" charset="0"/>
              </a:rPr>
              <a:t>'='success-file'</a:t>
            </a:r>
            <a:endParaRPr lang="en-US" altLang="zh-CN" b="0" i="0" dirty="0">
              <a:solidFill>
                <a:srgbClr val="000000"/>
              </a:solidFill>
              <a:effectLst/>
              <a:latin typeface="Architects Daught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基于水位线的延迟数据处理</a:t>
            </a:r>
            <a:endParaRPr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382" y="1677404"/>
            <a:ext cx="4278280" cy="410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/>
          <p:cNvSpPr txBox="1"/>
          <p:nvPr/>
        </p:nvSpPr>
        <p:spPr>
          <a:xfrm>
            <a:off x="5941303" y="2210183"/>
            <a:ext cx="55874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dirty="0">
                <a:latin typeface="+mn-ea"/>
              </a:rPr>
              <a:t>在流式处理过程中，时效不同的数据价值也是不同的。时效越高的数据，价值越高。</a:t>
            </a:r>
            <a:endParaRPr lang="en-US" altLang="zh-CN" dirty="0">
              <a:latin typeface="+mn-ea"/>
            </a:endParaRPr>
          </a:p>
          <a:p>
            <a:endParaRPr lang="en-US" altLang="zh-CN" dirty="0">
              <a:latin typeface="+mn-ea"/>
            </a:endParaRPr>
          </a:p>
          <a:p>
            <a:r>
              <a:rPr lang="zh-CN" altLang="en-US" dirty="0">
                <a:latin typeface="+mn-ea"/>
              </a:rPr>
              <a:t>基于此，当时效较低的数据到达时，将数据进行累积，直到数据量达到一定级别，再行提交。</a:t>
            </a:r>
            <a:endParaRPr lang="zh-CN" altLang="en-US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类Git式的数据管理</a:t>
            </a:r>
            <a:endParaRPr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078355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51742" y="876930"/>
            <a:ext cx="2326105" cy="385011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周期稳定快照</a:t>
            </a:r>
            <a:endParaRPr lang="zh-CN" altLang="en-US" dirty="0"/>
          </a:p>
          <a:p>
            <a:endParaRPr lang="zh-CN" altLang="en-US" sz="1600" dirty="0" err="1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51741" y="2356475"/>
            <a:ext cx="2326105" cy="385011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重要历史快照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59135" y="4350390"/>
            <a:ext cx="2326105" cy="385011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实验分支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134" y="1347164"/>
            <a:ext cx="974407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924" y="2811582"/>
            <a:ext cx="9030380" cy="174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134" y="4906621"/>
            <a:ext cx="9991725" cy="136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类GIT式数据管理-进行全量表改造</a:t>
            </a:r>
            <a:endParaRPr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375196" y="1205605"/>
            <a:ext cx="3809281" cy="677108"/>
          </a:xfrm>
          <a:prstGeom prst="rect">
            <a:avLst/>
          </a:prstGeom>
          <a:solidFill>
            <a:sysClr val="window" lastClr="FFFFFF">
              <a:lumMod val="95000"/>
            </a:sysClr>
          </a:solidFill>
        </p:spPr>
        <p:txBody>
          <a:bodyPr wrap="square" rtlCol="0">
            <a:spAutoFit/>
          </a:bodyPr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痛点：</a:t>
            </a:r>
            <a:endParaRPr kumimoji="0" lang="en-US" altLang="zh-CN" sz="14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</a:rPr>
              <a:t>数据冗余存储，每天都存储了一份全量的历史数据，表数据保存的周期越长，冗余数据越多</a:t>
            </a:r>
            <a:endParaRPr kumimoji="0" lang="en-US" altLang="zh-CN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</a:endParaRPr>
          </a:p>
        </p:txBody>
      </p:sp>
      <p:graphicFrame>
        <p:nvGraphicFramePr>
          <p:cNvPr id="31" name="表格 30"/>
          <p:cNvGraphicFramePr>
            <a:graphicFrameLocks noGrp="1"/>
          </p:cNvGraphicFramePr>
          <p:nvPr/>
        </p:nvGraphicFramePr>
        <p:xfrm>
          <a:off x="6783357" y="1436503"/>
          <a:ext cx="1010259" cy="457200"/>
        </p:xfrm>
        <a:graphic>
          <a:graphicData uri="http://schemas.openxmlformats.org/drawingml/2006/table">
            <a:tbl>
              <a:tblPr firstRow="1" bandRow="1"/>
              <a:tblGrid>
                <a:gridCol w="208280"/>
                <a:gridCol w="801979"/>
              </a:tblGrid>
              <a:tr h="203874">
                <a:tc>
                  <a:txBody>
                    <a:bodyPr/>
                    <a:p>
                      <a:r>
                        <a:rPr lang="en-US" altLang="zh-CN" sz="900" dirty="0"/>
                        <a:t>1</a:t>
                      </a:r>
                      <a:endParaRPr lang="zh-CN" altLang="en-US" sz="9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900" dirty="0" err="1"/>
                        <a:t>lisi</a:t>
                      </a:r>
                      <a:endParaRPr lang="zh-CN" altLang="en-US" sz="9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3874">
                <a:tc>
                  <a:txBody>
                    <a:bodyPr/>
                    <a:p>
                      <a:r>
                        <a:rPr lang="en-US" altLang="zh-CN" sz="900" dirty="0"/>
                        <a:t>2</a:t>
                      </a:r>
                      <a:endParaRPr lang="zh-CN" altLang="en-US" sz="9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900" dirty="0" err="1"/>
                        <a:t>Zhangsan</a:t>
                      </a:r>
                      <a:endParaRPr lang="zh-CN" altLang="en-US" sz="9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" name="文本框 31"/>
          <p:cNvSpPr txBox="1"/>
          <p:nvPr/>
        </p:nvSpPr>
        <p:spPr>
          <a:xfrm>
            <a:off x="6185053" y="3416272"/>
            <a:ext cx="1571026" cy="410117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defRPr/>
            </a:pPr>
            <a:r>
              <a:rPr lang="en-US" altLang="zh-CN" sz="11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(1,lisi2),(3,wangwu)</a:t>
            </a:r>
            <a:endParaRPr lang="en-US" altLang="zh-CN" sz="110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defRPr/>
            </a:pPr>
            <a:endParaRPr lang="en-US" altLang="zh-CN" sz="110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33" name="表格 32"/>
          <p:cNvGraphicFramePr>
            <a:graphicFrameLocks noGrp="1"/>
          </p:cNvGraphicFramePr>
          <p:nvPr/>
        </p:nvGraphicFramePr>
        <p:xfrm>
          <a:off x="8505906" y="2341915"/>
          <a:ext cx="1010259" cy="685800"/>
        </p:xfrm>
        <a:graphic>
          <a:graphicData uri="http://schemas.openxmlformats.org/drawingml/2006/table">
            <a:tbl>
              <a:tblPr firstRow="1" bandRow="1"/>
              <a:tblGrid>
                <a:gridCol w="208280"/>
                <a:gridCol w="801979"/>
              </a:tblGrid>
              <a:tr h="203874">
                <a:tc>
                  <a:txBody>
                    <a:bodyPr/>
                    <a:p>
                      <a:r>
                        <a:rPr lang="en-US" altLang="zh-CN" sz="900" dirty="0"/>
                        <a:t>1</a:t>
                      </a:r>
                      <a:endParaRPr lang="zh-CN" altLang="en-US" sz="9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900" dirty="0"/>
                        <a:t>lisi2</a:t>
                      </a:r>
                      <a:endParaRPr lang="zh-CN" altLang="en-US" sz="9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3874">
                <a:tc>
                  <a:txBody>
                    <a:bodyPr/>
                    <a:p>
                      <a:r>
                        <a:rPr lang="en-US" altLang="zh-CN" sz="900" dirty="0"/>
                        <a:t>2</a:t>
                      </a:r>
                      <a:endParaRPr lang="zh-CN" altLang="en-US" sz="9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900" dirty="0" err="1"/>
                        <a:t>Zhangsan</a:t>
                      </a:r>
                      <a:endParaRPr lang="zh-CN" altLang="en-US" sz="9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3874">
                <a:tc>
                  <a:txBody>
                    <a:bodyPr/>
                    <a:p>
                      <a:r>
                        <a:rPr lang="en-US" altLang="zh-CN" sz="900" dirty="0"/>
                        <a:t>3</a:t>
                      </a:r>
                      <a:endParaRPr lang="zh-CN" altLang="en-US" sz="9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900" dirty="0" err="1"/>
                        <a:t>wangwu</a:t>
                      </a:r>
                      <a:endParaRPr lang="zh-CN" altLang="en-US" sz="9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" name="表格 33"/>
          <p:cNvGraphicFramePr>
            <a:graphicFrameLocks noGrp="1"/>
          </p:cNvGraphicFramePr>
          <p:nvPr/>
        </p:nvGraphicFramePr>
        <p:xfrm>
          <a:off x="9776580" y="3164130"/>
          <a:ext cx="1084872" cy="914400"/>
        </p:xfrm>
        <a:graphic>
          <a:graphicData uri="http://schemas.openxmlformats.org/drawingml/2006/table">
            <a:tbl>
              <a:tblPr firstRow="1" bandRow="1"/>
              <a:tblGrid>
                <a:gridCol w="282893"/>
                <a:gridCol w="801979"/>
              </a:tblGrid>
              <a:tr h="203874">
                <a:tc>
                  <a:txBody>
                    <a:bodyPr/>
                    <a:p>
                      <a:r>
                        <a:rPr lang="en-US" altLang="zh-CN" sz="900" dirty="0"/>
                        <a:t>1</a:t>
                      </a:r>
                      <a:endParaRPr lang="zh-CN" altLang="en-US" sz="9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900" dirty="0"/>
                        <a:t>lisi2</a:t>
                      </a:r>
                      <a:endParaRPr lang="zh-CN" altLang="en-US" sz="9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3874">
                <a:tc>
                  <a:txBody>
                    <a:bodyPr/>
                    <a:p>
                      <a:r>
                        <a:rPr lang="en-US" altLang="zh-CN" sz="900" dirty="0"/>
                        <a:t>2</a:t>
                      </a:r>
                      <a:endParaRPr lang="zh-CN" altLang="en-US" sz="9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900" dirty="0" err="1"/>
                        <a:t>Zhangsan</a:t>
                      </a:r>
                      <a:endParaRPr lang="zh-CN" altLang="en-US" sz="9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3874">
                <a:tc>
                  <a:txBody>
                    <a:bodyPr/>
                    <a:p>
                      <a:r>
                        <a:rPr lang="en-US" altLang="zh-CN" sz="900" dirty="0"/>
                        <a:t>3</a:t>
                      </a:r>
                      <a:endParaRPr lang="zh-CN" altLang="en-US" sz="9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900" dirty="0" err="1"/>
                        <a:t>wangwu</a:t>
                      </a:r>
                      <a:endParaRPr lang="zh-CN" altLang="en-US" sz="9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3874">
                <a:tc>
                  <a:txBody>
                    <a:bodyPr/>
                    <a:p>
                      <a:r>
                        <a:rPr lang="en-US" altLang="zh-CN" sz="900" dirty="0"/>
                        <a:t>4</a:t>
                      </a:r>
                      <a:endParaRPr lang="zh-CN" altLang="en-US" sz="9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900" dirty="0" err="1"/>
                        <a:t>xiaohong</a:t>
                      </a:r>
                      <a:endParaRPr lang="zh-CN" altLang="en-US" sz="900" dirty="0"/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" name="文本框 34"/>
          <p:cNvSpPr txBox="1"/>
          <p:nvPr/>
        </p:nvSpPr>
        <p:spPr>
          <a:xfrm>
            <a:off x="8000019" y="4584654"/>
            <a:ext cx="1085237" cy="343764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defRPr/>
            </a:pPr>
            <a:r>
              <a:rPr lang="en-US" altLang="zh-CN" sz="11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(4,xiaohong)</a:t>
            </a:r>
            <a:endParaRPr lang="en-US" altLang="zh-CN" sz="110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defRPr/>
            </a:pPr>
            <a:endParaRPr lang="en-US" altLang="zh-CN" sz="110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8385066" y="1231397"/>
            <a:ext cx="3026462" cy="492443"/>
          </a:xfrm>
          <a:prstGeom prst="rect">
            <a:avLst/>
          </a:prstGeom>
          <a:solidFill>
            <a:sysClr val="window" lastClr="FFFFFF">
              <a:lumMod val="95000"/>
            </a:sysClr>
          </a:solidFill>
        </p:spPr>
        <p:txBody>
          <a:bodyPr wrap="square" rtlCol="0">
            <a:spAutoFit/>
          </a:bodyPr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优势：</a:t>
            </a:r>
            <a:endParaRPr kumimoji="0" lang="en-US" altLang="zh-CN" sz="14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</a:rPr>
              <a:t>每天只存储增量数据，无需全量存储</a:t>
            </a:r>
            <a:endParaRPr kumimoji="0" lang="en-US" altLang="zh-CN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10475465" y="1881264"/>
            <a:ext cx="1084872" cy="870438"/>
            <a:chOff x="9261360" y="5133813"/>
            <a:chExt cx="1617350" cy="1228690"/>
          </a:xfrm>
        </p:grpSpPr>
        <p:grpSp>
          <p:nvGrpSpPr>
            <p:cNvPr id="38" name="组合 64"/>
            <p:cNvGrpSpPr/>
            <p:nvPr/>
          </p:nvGrpSpPr>
          <p:grpSpPr>
            <a:xfrm>
              <a:off x="9261360" y="5246543"/>
              <a:ext cx="1150144" cy="1115960"/>
              <a:chOff x="4659622" y="1608338"/>
              <a:chExt cx="1150144" cy="1115960"/>
            </a:xfrm>
          </p:grpSpPr>
          <p:sp>
            <p:nvSpPr>
              <p:cNvPr id="45" name="Freeform 33"/>
              <p:cNvSpPr/>
              <p:nvPr/>
            </p:nvSpPr>
            <p:spPr bwMode="auto">
              <a:xfrm>
                <a:off x="5463889" y="1868521"/>
                <a:ext cx="195263" cy="227480"/>
              </a:xfrm>
              <a:custGeom>
                <a:avLst/>
                <a:gdLst>
                  <a:gd name="T0" fmla="*/ 2 w 31"/>
                  <a:gd name="T1" fmla="*/ 36 h 36"/>
                  <a:gd name="T2" fmla="*/ 0 w 31"/>
                  <a:gd name="T3" fmla="*/ 35 h 36"/>
                  <a:gd name="T4" fmla="*/ 3 w 31"/>
                  <a:gd name="T5" fmla="*/ 26 h 36"/>
                  <a:gd name="T6" fmla="*/ 3 w 31"/>
                  <a:gd name="T7" fmla="*/ 26 h 36"/>
                  <a:gd name="T8" fmla="*/ 11 w 31"/>
                  <a:gd name="T9" fmla="*/ 15 h 36"/>
                  <a:gd name="T10" fmla="*/ 21 w 31"/>
                  <a:gd name="T11" fmla="*/ 5 h 36"/>
                  <a:gd name="T12" fmla="*/ 30 w 31"/>
                  <a:gd name="T13" fmla="*/ 0 h 36"/>
                  <a:gd name="T14" fmla="*/ 30 w 31"/>
                  <a:gd name="T15" fmla="*/ 0 h 36"/>
                  <a:gd name="T16" fmla="*/ 31 w 31"/>
                  <a:gd name="T17" fmla="*/ 2 h 36"/>
                  <a:gd name="T18" fmla="*/ 30 w 31"/>
                  <a:gd name="T19" fmla="*/ 3 h 36"/>
                  <a:gd name="T20" fmla="*/ 23 w 31"/>
                  <a:gd name="T21" fmla="*/ 8 h 36"/>
                  <a:gd name="T22" fmla="*/ 14 w 31"/>
                  <a:gd name="T23" fmla="*/ 17 h 36"/>
                  <a:gd name="T24" fmla="*/ 6 w 31"/>
                  <a:gd name="T25" fmla="*/ 28 h 36"/>
                  <a:gd name="T26" fmla="*/ 3 w 31"/>
                  <a:gd name="T27" fmla="*/ 35 h 36"/>
                  <a:gd name="T28" fmla="*/ 2 w 31"/>
                  <a:gd name="T2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1" h="36">
                    <a:moveTo>
                      <a:pt x="2" y="36"/>
                    </a:moveTo>
                    <a:cubicBezTo>
                      <a:pt x="1" y="36"/>
                      <a:pt x="1" y="36"/>
                      <a:pt x="0" y="35"/>
                    </a:cubicBezTo>
                    <a:cubicBezTo>
                      <a:pt x="0" y="32"/>
                      <a:pt x="2" y="29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5" y="23"/>
                      <a:pt x="8" y="19"/>
                      <a:pt x="11" y="15"/>
                    </a:cubicBezTo>
                    <a:cubicBezTo>
                      <a:pt x="15" y="11"/>
                      <a:pt x="18" y="8"/>
                      <a:pt x="21" y="5"/>
                    </a:cubicBezTo>
                    <a:cubicBezTo>
                      <a:pt x="24" y="3"/>
                      <a:pt x="27" y="1"/>
                      <a:pt x="30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31" y="0"/>
                      <a:pt x="31" y="1"/>
                      <a:pt x="31" y="2"/>
                    </a:cubicBezTo>
                    <a:cubicBezTo>
                      <a:pt x="31" y="2"/>
                      <a:pt x="31" y="3"/>
                      <a:pt x="30" y="3"/>
                    </a:cubicBezTo>
                    <a:cubicBezTo>
                      <a:pt x="28" y="4"/>
                      <a:pt x="25" y="6"/>
                      <a:pt x="23" y="8"/>
                    </a:cubicBezTo>
                    <a:cubicBezTo>
                      <a:pt x="20" y="10"/>
                      <a:pt x="17" y="13"/>
                      <a:pt x="14" y="17"/>
                    </a:cubicBezTo>
                    <a:cubicBezTo>
                      <a:pt x="10" y="21"/>
                      <a:pt x="8" y="24"/>
                      <a:pt x="6" y="28"/>
                    </a:cubicBezTo>
                    <a:cubicBezTo>
                      <a:pt x="5" y="30"/>
                      <a:pt x="3" y="33"/>
                      <a:pt x="3" y="35"/>
                    </a:cubicBezTo>
                    <a:cubicBezTo>
                      <a:pt x="3" y="36"/>
                      <a:pt x="2" y="36"/>
                      <a:pt x="2" y="36"/>
                    </a:cubicBez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46" name="Freeform 35"/>
              <p:cNvSpPr/>
              <p:nvPr/>
            </p:nvSpPr>
            <p:spPr bwMode="auto">
              <a:xfrm>
                <a:off x="5494845" y="1963800"/>
                <a:ext cx="208360" cy="220334"/>
              </a:xfrm>
              <a:custGeom>
                <a:avLst/>
                <a:gdLst>
                  <a:gd name="T0" fmla="*/ 2 w 33"/>
                  <a:gd name="T1" fmla="*/ 35 h 35"/>
                  <a:gd name="T2" fmla="*/ 1 w 33"/>
                  <a:gd name="T3" fmla="*/ 35 h 35"/>
                  <a:gd name="T4" fmla="*/ 0 w 33"/>
                  <a:gd name="T5" fmla="*/ 34 h 35"/>
                  <a:gd name="T6" fmla="*/ 3 w 33"/>
                  <a:gd name="T7" fmla="*/ 29 h 35"/>
                  <a:gd name="T8" fmla="*/ 3 w 33"/>
                  <a:gd name="T9" fmla="*/ 28 h 35"/>
                  <a:gd name="T10" fmla="*/ 6 w 33"/>
                  <a:gd name="T11" fmla="*/ 24 h 35"/>
                  <a:gd name="T12" fmla="*/ 14 w 33"/>
                  <a:gd name="T13" fmla="*/ 16 h 35"/>
                  <a:gd name="T14" fmla="*/ 15 w 33"/>
                  <a:gd name="T15" fmla="*/ 15 h 35"/>
                  <a:gd name="T16" fmla="*/ 20 w 33"/>
                  <a:gd name="T17" fmla="*/ 9 h 35"/>
                  <a:gd name="T18" fmla="*/ 23 w 33"/>
                  <a:gd name="T19" fmla="*/ 7 h 35"/>
                  <a:gd name="T20" fmla="*/ 26 w 33"/>
                  <a:gd name="T21" fmla="*/ 3 h 35"/>
                  <a:gd name="T22" fmla="*/ 29 w 33"/>
                  <a:gd name="T23" fmla="*/ 1 h 35"/>
                  <a:gd name="T24" fmla="*/ 29 w 33"/>
                  <a:gd name="T25" fmla="*/ 1 h 35"/>
                  <a:gd name="T26" fmla="*/ 30 w 33"/>
                  <a:gd name="T27" fmla="*/ 1 h 35"/>
                  <a:gd name="T28" fmla="*/ 30 w 33"/>
                  <a:gd name="T29" fmla="*/ 1 h 35"/>
                  <a:gd name="T30" fmla="*/ 30 w 33"/>
                  <a:gd name="T31" fmla="*/ 0 h 35"/>
                  <a:gd name="T32" fmla="*/ 31 w 33"/>
                  <a:gd name="T33" fmla="*/ 0 h 35"/>
                  <a:gd name="T34" fmla="*/ 32 w 33"/>
                  <a:gd name="T35" fmla="*/ 1 h 35"/>
                  <a:gd name="T36" fmla="*/ 33 w 33"/>
                  <a:gd name="T37" fmla="*/ 2 h 35"/>
                  <a:gd name="T38" fmla="*/ 32 w 33"/>
                  <a:gd name="T39" fmla="*/ 3 h 35"/>
                  <a:gd name="T40" fmla="*/ 30 w 33"/>
                  <a:gd name="T41" fmla="*/ 5 h 35"/>
                  <a:gd name="T42" fmla="*/ 25 w 33"/>
                  <a:gd name="T43" fmla="*/ 9 h 35"/>
                  <a:gd name="T44" fmla="*/ 23 w 33"/>
                  <a:gd name="T45" fmla="*/ 11 h 35"/>
                  <a:gd name="T46" fmla="*/ 17 w 33"/>
                  <a:gd name="T47" fmla="*/ 17 h 35"/>
                  <a:gd name="T48" fmla="*/ 16 w 33"/>
                  <a:gd name="T49" fmla="*/ 19 h 35"/>
                  <a:gd name="T50" fmla="*/ 9 w 33"/>
                  <a:gd name="T51" fmla="*/ 26 h 35"/>
                  <a:gd name="T52" fmla="*/ 6 w 33"/>
                  <a:gd name="T53" fmla="*/ 30 h 35"/>
                  <a:gd name="T54" fmla="*/ 5 w 33"/>
                  <a:gd name="T55" fmla="*/ 32 h 35"/>
                  <a:gd name="T56" fmla="*/ 2 w 33"/>
                  <a:gd name="T57" fmla="*/ 35 h 35"/>
                  <a:gd name="T58" fmla="*/ 2 w 33"/>
                  <a:gd name="T5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3" h="35">
                    <a:moveTo>
                      <a:pt x="2" y="35"/>
                    </a:moveTo>
                    <a:cubicBezTo>
                      <a:pt x="1" y="35"/>
                      <a:pt x="1" y="35"/>
                      <a:pt x="1" y="35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1" y="32"/>
                      <a:pt x="2" y="30"/>
                      <a:pt x="3" y="29"/>
                    </a:cubicBezTo>
                    <a:cubicBezTo>
                      <a:pt x="3" y="28"/>
                      <a:pt x="3" y="28"/>
                      <a:pt x="3" y="28"/>
                    </a:cubicBezTo>
                    <a:cubicBezTo>
                      <a:pt x="4" y="27"/>
                      <a:pt x="5" y="26"/>
                      <a:pt x="6" y="24"/>
                    </a:cubicBezTo>
                    <a:cubicBezTo>
                      <a:pt x="9" y="21"/>
                      <a:pt x="11" y="19"/>
                      <a:pt x="14" y="16"/>
                    </a:cubicBezTo>
                    <a:cubicBezTo>
                      <a:pt x="15" y="15"/>
                      <a:pt x="15" y="15"/>
                      <a:pt x="15" y="15"/>
                    </a:cubicBezTo>
                    <a:cubicBezTo>
                      <a:pt x="16" y="13"/>
                      <a:pt x="18" y="11"/>
                      <a:pt x="20" y="9"/>
                    </a:cubicBezTo>
                    <a:cubicBezTo>
                      <a:pt x="21" y="9"/>
                      <a:pt x="22" y="8"/>
                      <a:pt x="23" y="7"/>
                    </a:cubicBezTo>
                    <a:cubicBezTo>
                      <a:pt x="24" y="6"/>
                      <a:pt x="25" y="4"/>
                      <a:pt x="26" y="3"/>
                    </a:cubicBezTo>
                    <a:cubicBezTo>
                      <a:pt x="27" y="3"/>
                      <a:pt x="28" y="2"/>
                      <a:pt x="29" y="1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30" y="1"/>
                      <a:pt x="30" y="0"/>
                      <a:pt x="30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2" y="0"/>
                      <a:pt x="32" y="0"/>
                      <a:pt x="32" y="1"/>
                    </a:cubicBezTo>
                    <a:cubicBezTo>
                      <a:pt x="33" y="1"/>
                      <a:pt x="33" y="1"/>
                      <a:pt x="33" y="2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30" y="4"/>
                      <a:pt x="30" y="5"/>
                    </a:cubicBezTo>
                    <a:cubicBezTo>
                      <a:pt x="28" y="6"/>
                      <a:pt x="27" y="7"/>
                      <a:pt x="25" y="9"/>
                    </a:cubicBezTo>
                    <a:cubicBezTo>
                      <a:pt x="25" y="9"/>
                      <a:pt x="24" y="10"/>
                      <a:pt x="23" y="11"/>
                    </a:cubicBezTo>
                    <a:cubicBezTo>
                      <a:pt x="21" y="13"/>
                      <a:pt x="19" y="15"/>
                      <a:pt x="17" y="17"/>
                    </a:cubicBezTo>
                    <a:cubicBezTo>
                      <a:pt x="17" y="18"/>
                      <a:pt x="16" y="18"/>
                      <a:pt x="16" y="19"/>
                    </a:cubicBezTo>
                    <a:cubicBezTo>
                      <a:pt x="13" y="21"/>
                      <a:pt x="11" y="23"/>
                      <a:pt x="9" y="26"/>
                    </a:cubicBezTo>
                    <a:cubicBezTo>
                      <a:pt x="8" y="27"/>
                      <a:pt x="7" y="29"/>
                      <a:pt x="6" y="30"/>
                    </a:cubicBezTo>
                    <a:cubicBezTo>
                      <a:pt x="5" y="31"/>
                      <a:pt x="5" y="31"/>
                      <a:pt x="5" y="32"/>
                    </a:cubicBezTo>
                    <a:cubicBezTo>
                      <a:pt x="4" y="33"/>
                      <a:pt x="3" y="34"/>
                      <a:pt x="2" y="35"/>
                    </a:cubicBezTo>
                    <a:cubicBezTo>
                      <a:pt x="2" y="35"/>
                      <a:pt x="2" y="35"/>
                      <a:pt x="2" y="35"/>
                    </a:cubicBezTo>
                    <a:close/>
                  </a:path>
                </a:pathLst>
              </a:custGeom>
              <a:solidFill>
                <a:srgbClr val="A5A5A5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grpSp>
            <p:nvGrpSpPr>
              <p:cNvPr id="47" name="组合 63"/>
              <p:cNvGrpSpPr/>
              <p:nvPr/>
            </p:nvGrpSpPr>
            <p:grpSpPr>
              <a:xfrm>
                <a:off x="4659622" y="1608338"/>
                <a:ext cx="1150144" cy="1115960"/>
                <a:chOff x="4632683" y="1639141"/>
                <a:chExt cx="1150144" cy="1115960"/>
              </a:xfrm>
            </p:grpSpPr>
            <p:sp>
              <p:nvSpPr>
                <p:cNvPr id="48" name="Freeform 32"/>
                <p:cNvSpPr>
                  <a:spLocks noEditPoints="1"/>
                </p:cNvSpPr>
                <p:nvPr/>
              </p:nvSpPr>
              <p:spPr bwMode="auto">
                <a:xfrm>
                  <a:off x="4632683" y="1639141"/>
                  <a:ext cx="1150144" cy="1115960"/>
                </a:xfrm>
                <a:custGeom>
                  <a:avLst/>
                  <a:gdLst>
                    <a:gd name="T0" fmla="*/ 28 w 183"/>
                    <a:gd name="T1" fmla="*/ 150 h 177"/>
                    <a:gd name="T2" fmla="*/ 112 w 183"/>
                    <a:gd name="T3" fmla="*/ 4 h 177"/>
                    <a:gd name="T4" fmla="*/ 126 w 183"/>
                    <a:gd name="T5" fmla="*/ 7 h 177"/>
                    <a:gd name="T6" fmla="*/ 135 w 183"/>
                    <a:gd name="T7" fmla="*/ 11 h 177"/>
                    <a:gd name="T8" fmla="*/ 158 w 183"/>
                    <a:gd name="T9" fmla="*/ 28 h 177"/>
                    <a:gd name="T10" fmla="*/ 178 w 183"/>
                    <a:gd name="T11" fmla="*/ 91 h 177"/>
                    <a:gd name="T12" fmla="*/ 169 w 183"/>
                    <a:gd name="T13" fmla="*/ 93 h 177"/>
                    <a:gd name="T14" fmla="*/ 162 w 183"/>
                    <a:gd name="T15" fmla="*/ 97 h 177"/>
                    <a:gd name="T16" fmla="*/ 155 w 183"/>
                    <a:gd name="T17" fmla="*/ 97 h 177"/>
                    <a:gd name="T18" fmla="*/ 138 w 183"/>
                    <a:gd name="T19" fmla="*/ 92 h 177"/>
                    <a:gd name="T20" fmla="*/ 64 w 183"/>
                    <a:gd name="T21" fmla="*/ 53 h 177"/>
                    <a:gd name="T22" fmla="*/ 92 w 183"/>
                    <a:gd name="T23" fmla="*/ 38 h 177"/>
                    <a:gd name="T24" fmla="*/ 92 w 183"/>
                    <a:gd name="T25" fmla="*/ 29 h 177"/>
                    <a:gd name="T26" fmla="*/ 92 w 183"/>
                    <a:gd name="T27" fmla="*/ 5 h 177"/>
                    <a:gd name="T28" fmla="*/ 13 w 183"/>
                    <a:gd name="T29" fmla="*/ 128 h 177"/>
                    <a:gd name="T30" fmla="*/ 179 w 183"/>
                    <a:gd name="T31" fmla="*/ 94 h 177"/>
                    <a:gd name="T32" fmla="*/ 68 w 183"/>
                    <a:gd name="T33" fmla="*/ 54 h 177"/>
                    <a:gd name="T34" fmla="*/ 122 w 183"/>
                    <a:gd name="T35" fmla="*/ 65 h 177"/>
                    <a:gd name="T36" fmla="*/ 116 w 183"/>
                    <a:gd name="T37" fmla="*/ 63 h 177"/>
                    <a:gd name="T38" fmla="*/ 93 w 183"/>
                    <a:gd name="T39" fmla="*/ 51 h 177"/>
                    <a:gd name="T40" fmla="*/ 168 w 183"/>
                    <a:gd name="T41" fmla="*/ 83 h 177"/>
                    <a:gd name="T42" fmla="*/ 178 w 183"/>
                    <a:gd name="T43" fmla="*/ 69 h 177"/>
                    <a:gd name="T44" fmla="*/ 168 w 183"/>
                    <a:gd name="T45" fmla="*/ 56 h 177"/>
                    <a:gd name="T46" fmla="*/ 162 w 183"/>
                    <a:gd name="T47" fmla="*/ 68 h 177"/>
                    <a:gd name="T48" fmla="*/ 155 w 183"/>
                    <a:gd name="T49" fmla="*/ 86 h 177"/>
                    <a:gd name="T50" fmla="*/ 158 w 183"/>
                    <a:gd name="T51" fmla="*/ 88 h 177"/>
                    <a:gd name="T52" fmla="*/ 168 w 183"/>
                    <a:gd name="T53" fmla="*/ 90 h 177"/>
                    <a:gd name="T54" fmla="*/ 173 w 183"/>
                    <a:gd name="T55" fmla="*/ 87 h 177"/>
                    <a:gd name="T56" fmla="*/ 141 w 183"/>
                    <a:gd name="T57" fmla="*/ 84 h 177"/>
                    <a:gd name="T58" fmla="*/ 169 w 183"/>
                    <a:gd name="T59" fmla="*/ 48 h 177"/>
                    <a:gd name="T60" fmla="*/ 165 w 183"/>
                    <a:gd name="T61" fmla="*/ 43 h 177"/>
                    <a:gd name="T62" fmla="*/ 153 w 183"/>
                    <a:gd name="T63" fmla="*/ 68 h 177"/>
                    <a:gd name="T64" fmla="*/ 132 w 183"/>
                    <a:gd name="T65" fmla="*/ 72 h 177"/>
                    <a:gd name="T66" fmla="*/ 156 w 183"/>
                    <a:gd name="T67" fmla="*/ 31 h 177"/>
                    <a:gd name="T68" fmla="*/ 129 w 183"/>
                    <a:gd name="T69" fmla="*/ 64 h 177"/>
                    <a:gd name="T70" fmla="*/ 122 w 183"/>
                    <a:gd name="T71" fmla="*/ 60 h 177"/>
                    <a:gd name="T72" fmla="*/ 150 w 183"/>
                    <a:gd name="T73" fmla="*/ 25 h 177"/>
                    <a:gd name="T74" fmla="*/ 120 w 183"/>
                    <a:gd name="T75" fmla="*/ 59 h 177"/>
                    <a:gd name="T76" fmla="*/ 139 w 183"/>
                    <a:gd name="T77" fmla="*/ 30 h 177"/>
                    <a:gd name="T78" fmla="*/ 117 w 183"/>
                    <a:gd name="T79" fmla="*/ 51 h 177"/>
                    <a:gd name="T80" fmla="*/ 134 w 183"/>
                    <a:gd name="T81" fmla="*/ 27 h 177"/>
                    <a:gd name="T82" fmla="*/ 133 w 183"/>
                    <a:gd name="T83" fmla="*/ 24 h 177"/>
                    <a:gd name="T84" fmla="*/ 108 w 183"/>
                    <a:gd name="T85" fmla="*/ 51 h 177"/>
                    <a:gd name="T86" fmla="*/ 121 w 183"/>
                    <a:gd name="T87" fmla="*/ 45 h 177"/>
                    <a:gd name="T88" fmla="*/ 115 w 183"/>
                    <a:gd name="T89" fmla="*/ 37 h 177"/>
                    <a:gd name="T90" fmla="*/ 117 w 183"/>
                    <a:gd name="T91" fmla="*/ 30 h 177"/>
                    <a:gd name="T92" fmla="*/ 95 w 183"/>
                    <a:gd name="T93" fmla="*/ 45 h 177"/>
                    <a:gd name="T94" fmla="*/ 128 w 183"/>
                    <a:gd name="T95" fmla="*/ 13 h 177"/>
                    <a:gd name="T96" fmla="*/ 154 w 183"/>
                    <a:gd name="T97" fmla="*/ 28 h 177"/>
                    <a:gd name="T98" fmla="*/ 149 w 183"/>
                    <a:gd name="T99" fmla="*/ 33 h 177"/>
                    <a:gd name="T100" fmla="*/ 111 w 183"/>
                    <a:gd name="T101" fmla="*/ 19 h 177"/>
                    <a:gd name="T102" fmla="*/ 96 w 183"/>
                    <a:gd name="T103" fmla="*/ 30 h 177"/>
                    <a:gd name="T104" fmla="*/ 95 w 183"/>
                    <a:gd name="T105" fmla="*/ 30 h 177"/>
                    <a:gd name="T106" fmla="*/ 95 w 183"/>
                    <a:gd name="T107" fmla="*/ 24 h 177"/>
                    <a:gd name="T108" fmla="*/ 113 w 183"/>
                    <a:gd name="T109" fmla="*/ 21 h 177"/>
                    <a:gd name="T110" fmla="*/ 95 w 183"/>
                    <a:gd name="T111" fmla="*/ 19 h 177"/>
                    <a:gd name="T112" fmla="*/ 99 w 183"/>
                    <a:gd name="T113" fmla="*/ 13 h 177"/>
                    <a:gd name="T114" fmla="*/ 95 w 183"/>
                    <a:gd name="T115" fmla="*/ 5 h 177"/>
                    <a:gd name="T116" fmla="*/ 98 w 183"/>
                    <a:gd name="T117" fmla="*/ 4 h 177"/>
                    <a:gd name="T118" fmla="*/ 113 w 183"/>
                    <a:gd name="T119" fmla="*/ 7 h 1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83" h="177">
                      <a:moveTo>
                        <a:pt x="89" y="177"/>
                      </a:moveTo>
                      <a:cubicBezTo>
                        <a:pt x="80" y="177"/>
                        <a:pt x="71" y="174"/>
                        <a:pt x="63" y="172"/>
                      </a:cubicBezTo>
                      <a:cubicBezTo>
                        <a:pt x="63" y="172"/>
                        <a:pt x="63" y="172"/>
                        <a:pt x="63" y="172"/>
                      </a:cubicBezTo>
                      <a:cubicBezTo>
                        <a:pt x="58" y="171"/>
                        <a:pt x="54" y="169"/>
                        <a:pt x="50" y="167"/>
                      </a:cubicBezTo>
                      <a:cubicBezTo>
                        <a:pt x="46" y="165"/>
                        <a:pt x="42" y="162"/>
                        <a:pt x="38" y="159"/>
                      </a:cubicBezTo>
                      <a:cubicBezTo>
                        <a:pt x="36" y="157"/>
                        <a:pt x="34" y="155"/>
                        <a:pt x="31" y="153"/>
                      </a:cubicBezTo>
                      <a:cubicBezTo>
                        <a:pt x="30" y="152"/>
                        <a:pt x="29" y="151"/>
                        <a:pt x="28" y="150"/>
                      </a:cubicBezTo>
                      <a:cubicBezTo>
                        <a:pt x="28" y="150"/>
                        <a:pt x="28" y="150"/>
                        <a:pt x="28" y="150"/>
                      </a:cubicBezTo>
                      <a:cubicBezTo>
                        <a:pt x="25" y="147"/>
                        <a:pt x="21" y="144"/>
                        <a:pt x="18" y="140"/>
                      </a:cubicBezTo>
                      <a:cubicBezTo>
                        <a:pt x="12" y="134"/>
                        <a:pt x="8" y="127"/>
                        <a:pt x="5" y="119"/>
                      </a:cubicBezTo>
                      <a:cubicBezTo>
                        <a:pt x="2" y="108"/>
                        <a:pt x="0" y="98"/>
                        <a:pt x="0" y="88"/>
                      </a:cubicBezTo>
                      <a:cubicBezTo>
                        <a:pt x="0" y="72"/>
                        <a:pt x="5" y="56"/>
                        <a:pt x="14" y="41"/>
                      </a:cubicBezTo>
                      <a:cubicBezTo>
                        <a:pt x="23" y="27"/>
                        <a:pt x="34" y="16"/>
                        <a:pt x="47" y="9"/>
                      </a:cubicBezTo>
                      <a:cubicBezTo>
                        <a:pt x="58" y="3"/>
                        <a:pt x="70" y="0"/>
                        <a:pt x="81" y="0"/>
                      </a:cubicBezTo>
                      <a:cubicBezTo>
                        <a:pt x="85" y="0"/>
                        <a:pt x="89" y="0"/>
                        <a:pt x="93" y="1"/>
                      </a:cubicBezTo>
                      <a:cubicBezTo>
                        <a:pt x="100" y="2"/>
                        <a:pt x="106" y="3"/>
                        <a:pt x="112" y="4"/>
                      </a:cubicBezTo>
                      <a:cubicBezTo>
                        <a:pt x="112" y="4"/>
                        <a:pt x="112" y="4"/>
                        <a:pt x="112" y="4"/>
                      </a:cubicBezTo>
                      <a:cubicBezTo>
                        <a:pt x="112" y="4"/>
                        <a:pt x="112" y="4"/>
                        <a:pt x="112" y="3"/>
                      </a:cubicBezTo>
                      <a:cubicBezTo>
                        <a:pt x="113" y="3"/>
                        <a:pt x="113" y="3"/>
                        <a:pt x="113" y="3"/>
                      </a:cubicBezTo>
                      <a:cubicBezTo>
                        <a:pt x="114" y="3"/>
                        <a:pt x="114" y="3"/>
                        <a:pt x="115" y="4"/>
                      </a:cubicBezTo>
                      <a:cubicBezTo>
                        <a:pt x="115" y="4"/>
                        <a:pt x="115" y="4"/>
                        <a:pt x="115" y="5"/>
                      </a:cubicBezTo>
                      <a:cubicBezTo>
                        <a:pt x="116" y="5"/>
                        <a:pt x="117" y="5"/>
                        <a:pt x="119" y="6"/>
                      </a:cubicBezTo>
                      <a:cubicBezTo>
                        <a:pt x="121" y="6"/>
                        <a:pt x="123" y="7"/>
                        <a:pt x="125" y="7"/>
                      </a:cubicBezTo>
                      <a:cubicBezTo>
                        <a:pt x="125" y="7"/>
                        <a:pt x="126" y="7"/>
                        <a:pt x="126" y="7"/>
                      </a:cubicBezTo>
                      <a:cubicBezTo>
                        <a:pt x="127" y="7"/>
                        <a:pt x="127" y="7"/>
                        <a:pt x="127" y="7"/>
                      </a:cubicBezTo>
                      <a:cubicBezTo>
                        <a:pt x="128" y="7"/>
                        <a:pt x="128" y="8"/>
                        <a:pt x="128" y="8"/>
                      </a:cubicBezTo>
                      <a:cubicBezTo>
                        <a:pt x="128" y="8"/>
                        <a:pt x="128" y="8"/>
                        <a:pt x="128" y="8"/>
                      </a:cubicBezTo>
                      <a:cubicBezTo>
                        <a:pt x="129" y="9"/>
                        <a:pt x="131" y="9"/>
                        <a:pt x="132" y="10"/>
                      </a:cubicBezTo>
                      <a:cubicBezTo>
                        <a:pt x="132" y="10"/>
                        <a:pt x="133" y="9"/>
                        <a:pt x="133" y="9"/>
                      </a:cubicBezTo>
                      <a:cubicBezTo>
                        <a:pt x="133" y="9"/>
                        <a:pt x="134" y="9"/>
                        <a:pt x="134" y="9"/>
                      </a:cubicBezTo>
                      <a:cubicBezTo>
                        <a:pt x="134" y="9"/>
                        <a:pt x="135" y="9"/>
                        <a:pt x="135" y="10"/>
                      </a:cubicBezTo>
                      <a:cubicBezTo>
                        <a:pt x="135" y="10"/>
                        <a:pt x="135" y="11"/>
                        <a:pt x="135" y="11"/>
                      </a:cubicBezTo>
                      <a:cubicBezTo>
                        <a:pt x="136" y="12"/>
                        <a:pt x="138" y="12"/>
                        <a:pt x="139" y="13"/>
                      </a:cubicBezTo>
                      <a:cubicBezTo>
                        <a:pt x="140" y="13"/>
                        <a:pt x="141" y="12"/>
                        <a:pt x="142" y="12"/>
                      </a:cubicBezTo>
                      <a:cubicBezTo>
                        <a:pt x="142" y="12"/>
                        <a:pt x="142" y="12"/>
                        <a:pt x="142" y="12"/>
                      </a:cubicBezTo>
                      <a:cubicBezTo>
                        <a:pt x="143" y="12"/>
                        <a:pt x="143" y="13"/>
                        <a:pt x="143" y="14"/>
                      </a:cubicBezTo>
                      <a:cubicBezTo>
                        <a:pt x="143" y="14"/>
                        <a:pt x="143" y="15"/>
                        <a:pt x="143" y="15"/>
                      </a:cubicBezTo>
                      <a:cubicBezTo>
                        <a:pt x="143" y="15"/>
                        <a:pt x="143" y="15"/>
                        <a:pt x="143" y="15"/>
                      </a:cubicBezTo>
                      <a:cubicBezTo>
                        <a:pt x="148" y="18"/>
                        <a:pt x="153" y="22"/>
                        <a:pt x="157" y="27"/>
                      </a:cubicBezTo>
                      <a:cubicBezTo>
                        <a:pt x="158" y="27"/>
                        <a:pt x="158" y="27"/>
                        <a:pt x="158" y="28"/>
                      </a:cubicBezTo>
                      <a:cubicBezTo>
                        <a:pt x="158" y="28"/>
                        <a:pt x="158" y="28"/>
                        <a:pt x="158" y="28"/>
                      </a:cubicBezTo>
                      <a:cubicBezTo>
                        <a:pt x="160" y="30"/>
                        <a:pt x="162" y="32"/>
                        <a:pt x="163" y="34"/>
                      </a:cubicBezTo>
                      <a:cubicBezTo>
                        <a:pt x="171" y="43"/>
                        <a:pt x="175" y="51"/>
                        <a:pt x="178" y="58"/>
                      </a:cubicBezTo>
                      <a:cubicBezTo>
                        <a:pt x="182" y="67"/>
                        <a:pt x="181" y="76"/>
                        <a:pt x="181" y="85"/>
                      </a:cubicBezTo>
                      <a:cubicBezTo>
                        <a:pt x="181" y="86"/>
                        <a:pt x="181" y="87"/>
                        <a:pt x="181" y="89"/>
                      </a:cubicBezTo>
                      <a:cubicBezTo>
                        <a:pt x="181" y="90"/>
                        <a:pt x="180" y="90"/>
                        <a:pt x="179" y="90"/>
                      </a:cubicBezTo>
                      <a:cubicBezTo>
                        <a:pt x="179" y="90"/>
                        <a:pt x="179" y="90"/>
                        <a:pt x="178" y="90"/>
                      </a:cubicBezTo>
                      <a:cubicBezTo>
                        <a:pt x="178" y="90"/>
                        <a:pt x="178" y="90"/>
                        <a:pt x="178" y="91"/>
                      </a:cubicBezTo>
                      <a:cubicBezTo>
                        <a:pt x="178" y="91"/>
                        <a:pt x="177" y="91"/>
                        <a:pt x="176" y="92"/>
                      </a:cubicBezTo>
                      <a:cubicBezTo>
                        <a:pt x="176" y="92"/>
                        <a:pt x="176" y="92"/>
                        <a:pt x="176" y="92"/>
                      </a:cubicBezTo>
                      <a:cubicBezTo>
                        <a:pt x="175" y="94"/>
                        <a:pt x="174" y="96"/>
                        <a:pt x="172" y="97"/>
                      </a:cubicBezTo>
                      <a:cubicBezTo>
                        <a:pt x="172" y="98"/>
                        <a:pt x="172" y="98"/>
                        <a:pt x="172" y="98"/>
                      </a:cubicBezTo>
                      <a:cubicBezTo>
                        <a:pt x="171" y="98"/>
                        <a:pt x="171" y="98"/>
                        <a:pt x="171" y="97"/>
                      </a:cubicBezTo>
                      <a:cubicBezTo>
                        <a:pt x="170" y="97"/>
                        <a:pt x="170" y="97"/>
                        <a:pt x="171" y="96"/>
                      </a:cubicBezTo>
                      <a:cubicBezTo>
                        <a:pt x="171" y="95"/>
                        <a:pt x="172" y="94"/>
                        <a:pt x="172" y="93"/>
                      </a:cubicBezTo>
                      <a:cubicBezTo>
                        <a:pt x="171" y="93"/>
                        <a:pt x="170" y="93"/>
                        <a:pt x="169" y="93"/>
                      </a:cubicBezTo>
                      <a:cubicBezTo>
                        <a:pt x="169" y="94"/>
                        <a:pt x="168" y="95"/>
                        <a:pt x="167" y="96"/>
                      </a:cubicBezTo>
                      <a:cubicBezTo>
                        <a:pt x="167" y="96"/>
                        <a:pt x="167" y="96"/>
                        <a:pt x="167" y="96"/>
                      </a:cubicBezTo>
                      <a:cubicBezTo>
                        <a:pt x="166" y="96"/>
                        <a:pt x="166" y="96"/>
                        <a:pt x="166" y="95"/>
                      </a:cubicBezTo>
                      <a:cubicBezTo>
                        <a:pt x="166" y="95"/>
                        <a:pt x="165" y="95"/>
                        <a:pt x="165" y="94"/>
                      </a:cubicBezTo>
                      <a:cubicBezTo>
                        <a:pt x="166" y="94"/>
                        <a:pt x="166" y="94"/>
                        <a:pt x="166" y="93"/>
                      </a:cubicBezTo>
                      <a:cubicBezTo>
                        <a:pt x="166" y="93"/>
                        <a:pt x="165" y="94"/>
                        <a:pt x="165" y="94"/>
                      </a:cubicBezTo>
                      <a:cubicBezTo>
                        <a:pt x="164" y="95"/>
                        <a:pt x="164" y="96"/>
                        <a:pt x="163" y="97"/>
                      </a:cubicBezTo>
                      <a:cubicBezTo>
                        <a:pt x="163" y="97"/>
                        <a:pt x="162" y="97"/>
                        <a:pt x="162" y="97"/>
                      </a:cubicBezTo>
                      <a:cubicBezTo>
                        <a:pt x="162" y="97"/>
                        <a:pt x="161" y="97"/>
                        <a:pt x="161" y="97"/>
                      </a:cubicBezTo>
                      <a:cubicBezTo>
                        <a:pt x="161" y="97"/>
                        <a:pt x="161" y="96"/>
                        <a:pt x="161" y="96"/>
                      </a:cubicBezTo>
                      <a:cubicBezTo>
                        <a:pt x="161" y="95"/>
                        <a:pt x="161" y="94"/>
                        <a:pt x="162" y="94"/>
                      </a:cubicBezTo>
                      <a:cubicBezTo>
                        <a:pt x="161" y="94"/>
                        <a:pt x="161" y="94"/>
                        <a:pt x="160" y="94"/>
                      </a:cubicBezTo>
                      <a:cubicBezTo>
                        <a:pt x="160" y="94"/>
                        <a:pt x="160" y="94"/>
                        <a:pt x="159" y="94"/>
                      </a:cubicBezTo>
                      <a:cubicBezTo>
                        <a:pt x="159" y="95"/>
                        <a:pt x="158" y="96"/>
                        <a:pt x="157" y="97"/>
                      </a:cubicBezTo>
                      <a:cubicBezTo>
                        <a:pt x="157" y="98"/>
                        <a:pt x="156" y="98"/>
                        <a:pt x="156" y="98"/>
                      </a:cubicBezTo>
                      <a:cubicBezTo>
                        <a:pt x="156" y="98"/>
                        <a:pt x="155" y="98"/>
                        <a:pt x="155" y="97"/>
                      </a:cubicBezTo>
                      <a:cubicBezTo>
                        <a:pt x="155" y="97"/>
                        <a:pt x="155" y="97"/>
                        <a:pt x="155" y="96"/>
                      </a:cubicBezTo>
                      <a:cubicBezTo>
                        <a:pt x="155" y="95"/>
                        <a:pt x="156" y="95"/>
                        <a:pt x="156" y="94"/>
                      </a:cubicBezTo>
                      <a:cubicBezTo>
                        <a:pt x="156" y="94"/>
                        <a:pt x="155" y="94"/>
                        <a:pt x="155" y="94"/>
                      </a:cubicBezTo>
                      <a:cubicBezTo>
                        <a:pt x="155" y="94"/>
                        <a:pt x="154" y="94"/>
                        <a:pt x="154" y="94"/>
                      </a:cubicBezTo>
                      <a:cubicBezTo>
                        <a:pt x="154" y="95"/>
                        <a:pt x="154" y="95"/>
                        <a:pt x="153" y="95"/>
                      </a:cubicBezTo>
                      <a:cubicBezTo>
                        <a:pt x="153" y="95"/>
                        <a:pt x="153" y="95"/>
                        <a:pt x="152" y="94"/>
                      </a:cubicBezTo>
                      <a:cubicBezTo>
                        <a:pt x="152" y="94"/>
                        <a:pt x="152" y="94"/>
                        <a:pt x="152" y="93"/>
                      </a:cubicBezTo>
                      <a:cubicBezTo>
                        <a:pt x="147" y="93"/>
                        <a:pt x="142" y="93"/>
                        <a:pt x="138" y="92"/>
                      </a:cubicBezTo>
                      <a:cubicBezTo>
                        <a:pt x="138" y="94"/>
                        <a:pt x="137" y="97"/>
                        <a:pt x="137" y="99"/>
                      </a:cubicBezTo>
                      <a:cubicBezTo>
                        <a:pt x="136" y="107"/>
                        <a:pt x="132" y="114"/>
                        <a:pt x="127" y="119"/>
                      </a:cubicBezTo>
                      <a:cubicBezTo>
                        <a:pt x="122" y="125"/>
                        <a:pt x="116" y="129"/>
                        <a:pt x="109" y="131"/>
                      </a:cubicBezTo>
                      <a:cubicBezTo>
                        <a:pt x="103" y="134"/>
                        <a:pt x="96" y="135"/>
                        <a:pt x="90" y="135"/>
                      </a:cubicBezTo>
                      <a:cubicBezTo>
                        <a:pt x="81" y="135"/>
                        <a:pt x="73" y="133"/>
                        <a:pt x="67" y="129"/>
                      </a:cubicBezTo>
                      <a:cubicBezTo>
                        <a:pt x="55" y="122"/>
                        <a:pt x="46" y="108"/>
                        <a:pt x="46" y="93"/>
                      </a:cubicBezTo>
                      <a:cubicBezTo>
                        <a:pt x="45" y="86"/>
                        <a:pt x="47" y="79"/>
                        <a:pt x="50" y="73"/>
                      </a:cubicBezTo>
                      <a:cubicBezTo>
                        <a:pt x="53" y="67"/>
                        <a:pt x="57" y="59"/>
                        <a:pt x="64" y="53"/>
                      </a:cubicBezTo>
                      <a:cubicBezTo>
                        <a:pt x="69" y="48"/>
                        <a:pt x="76" y="46"/>
                        <a:pt x="85" y="45"/>
                      </a:cubicBezTo>
                      <a:cubicBezTo>
                        <a:pt x="87" y="45"/>
                        <a:pt x="89" y="45"/>
                        <a:pt x="90" y="45"/>
                      </a:cubicBezTo>
                      <a:cubicBezTo>
                        <a:pt x="90" y="45"/>
                        <a:pt x="90" y="45"/>
                        <a:pt x="90" y="45"/>
                      </a:cubicBezTo>
                      <a:cubicBezTo>
                        <a:pt x="90" y="45"/>
                        <a:pt x="90" y="44"/>
                        <a:pt x="90" y="44"/>
                      </a:cubicBezTo>
                      <a:cubicBezTo>
                        <a:pt x="90" y="44"/>
                        <a:pt x="90" y="43"/>
                        <a:pt x="90" y="43"/>
                      </a:cubicBezTo>
                      <a:cubicBezTo>
                        <a:pt x="90" y="42"/>
                        <a:pt x="91" y="42"/>
                        <a:pt x="92" y="41"/>
                      </a:cubicBezTo>
                      <a:cubicBezTo>
                        <a:pt x="92" y="40"/>
                        <a:pt x="92" y="39"/>
                        <a:pt x="92" y="38"/>
                      </a:cubicBezTo>
                      <a:cubicBezTo>
                        <a:pt x="92" y="38"/>
                        <a:pt x="92" y="38"/>
                        <a:pt x="92" y="38"/>
                      </a:cubicBezTo>
                      <a:cubicBezTo>
                        <a:pt x="91" y="38"/>
                        <a:pt x="91" y="38"/>
                        <a:pt x="90" y="37"/>
                      </a:cubicBezTo>
                      <a:cubicBezTo>
                        <a:pt x="90" y="37"/>
                        <a:pt x="90" y="37"/>
                        <a:pt x="90" y="36"/>
                      </a:cubicBezTo>
                      <a:cubicBezTo>
                        <a:pt x="91" y="36"/>
                        <a:pt x="91" y="35"/>
                        <a:pt x="92" y="34"/>
                      </a:cubicBezTo>
                      <a:cubicBezTo>
                        <a:pt x="92" y="34"/>
                        <a:pt x="92" y="34"/>
                        <a:pt x="92" y="33"/>
                      </a:cubicBezTo>
                      <a:cubicBezTo>
                        <a:pt x="92" y="33"/>
                        <a:pt x="91" y="33"/>
                        <a:pt x="91" y="33"/>
                      </a:cubicBezTo>
                      <a:cubicBezTo>
                        <a:pt x="91" y="33"/>
                        <a:pt x="90" y="33"/>
                        <a:pt x="90" y="33"/>
                      </a:cubicBezTo>
                      <a:cubicBezTo>
                        <a:pt x="90" y="33"/>
                        <a:pt x="90" y="32"/>
                        <a:pt x="90" y="32"/>
                      </a:cubicBezTo>
                      <a:cubicBezTo>
                        <a:pt x="90" y="31"/>
                        <a:pt x="91" y="30"/>
                        <a:pt x="92" y="29"/>
                      </a:cubicBezTo>
                      <a:cubicBezTo>
                        <a:pt x="92" y="27"/>
                        <a:pt x="92" y="26"/>
                        <a:pt x="92" y="25"/>
                      </a:cubicBezTo>
                      <a:cubicBezTo>
                        <a:pt x="92" y="23"/>
                        <a:pt x="92" y="21"/>
                        <a:pt x="92" y="19"/>
                      </a:cubicBezTo>
                      <a:cubicBezTo>
                        <a:pt x="92" y="19"/>
                        <a:pt x="92" y="19"/>
                        <a:pt x="91" y="19"/>
                      </a:cubicBezTo>
                      <a:cubicBezTo>
                        <a:pt x="91" y="18"/>
                        <a:pt x="91" y="18"/>
                        <a:pt x="91" y="18"/>
                      </a:cubicBezTo>
                      <a:cubicBezTo>
                        <a:pt x="92" y="17"/>
                        <a:pt x="92" y="16"/>
                        <a:pt x="92" y="16"/>
                      </a:cubicBezTo>
                      <a:cubicBezTo>
                        <a:pt x="93" y="13"/>
                        <a:pt x="93" y="9"/>
                        <a:pt x="93" y="6"/>
                      </a:cubicBezTo>
                      <a:cubicBezTo>
                        <a:pt x="93" y="6"/>
                        <a:pt x="92" y="6"/>
                        <a:pt x="92" y="6"/>
                      </a:cubicBezTo>
                      <a:cubicBezTo>
                        <a:pt x="92" y="5"/>
                        <a:pt x="92" y="5"/>
                        <a:pt x="92" y="5"/>
                      </a:cubicBezTo>
                      <a:cubicBezTo>
                        <a:pt x="92" y="4"/>
                        <a:pt x="92" y="4"/>
                        <a:pt x="92" y="4"/>
                      </a:cubicBezTo>
                      <a:cubicBezTo>
                        <a:pt x="92" y="4"/>
                        <a:pt x="91" y="4"/>
                        <a:pt x="91" y="4"/>
                      </a:cubicBezTo>
                      <a:cubicBezTo>
                        <a:pt x="88" y="4"/>
                        <a:pt x="85" y="3"/>
                        <a:pt x="82" y="3"/>
                      </a:cubicBezTo>
                      <a:cubicBezTo>
                        <a:pt x="69" y="3"/>
                        <a:pt x="56" y="7"/>
                        <a:pt x="45" y="14"/>
                      </a:cubicBezTo>
                      <a:cubicBezTo>
                        <a:pt x="32" y="22"/>
                        <a:pt x="21" y="34"/>
                        <a:pt x="14" y="49"/>
                      </a:cubicBezTo>
                      <a:cubicBezTo>
                        <a:pt x="5" y="65"/>
                        <a:pt x="2" y="83"/>
                        <a:pt x="5" y="100"/>
                      </a:cubicBezTo>
                      <a:cubicBezTo>
                        <a:pt x="5" y="105"/>
                        <a:pt x="7" y="110"/>
                        <a:pt x="8" y="116"/>
                      </a:cubicBezTo>
                      <a:cubicBezTo>
                        <a:pt x="9" y="120"/>
                        <a:pt x="11" y="124"/>
                        <a:pt x="13" y="128"/>
                      </a:cubicBezTo>
                      <a:cubicBezTo>
                        <a:pt x="18" y="135"/>
                        <a:pt x="25" y="142"/>
                        <a:pt x="30" y="147"/>
                      </a:cubicBezTo>
                      <a:cubicBezTo>
                        <a:pt x="31" y="148"/>
                        <a:pt x="32" y="149"/>
                        <a:pt x="34" y="150"/>
                      </a:cubicBezTo>
                      <a:cubicBezTo>
                        <a:pt x="39" y="155"/>
                        <a:pt x="45" y="160"/>
                        <a:pt x="52" y="164"/>
                      </a:cubicBezTo>
                      <a:cubicBezTo>
                        <a:pt x="56" y="166"/>
                        <a:pt x="61" y="168"/>
                        <a:pt x="66" y="169"/>
                      </a:cubicBezTo>
                      <a:cubicBezTo>
                        <a:pt x="70" y="170"/>
                        <a:pt x="75" y="172"/>
                        <a:pt x="81" y="172"/>
                      </a:cubicBezTo>
                      <a:cubicBezTo>
                        <a:pt x="84" y="173"/>
                        <a:pt x="87" y="173"/>
                        <a:pt x="90" y="173"/>
                      </a:cubicBezTo>
                      <a:cubicBezTo>
                        <a:pt x="105" y="173"/>
                        <a:pt x="118" y="168"/>
                        <a:pt x="127" y="164"/>
                      </a:cubicBezTo>
                      <a:cubicBezTo>
                        <a:pt x="151" y="154"/>
                        <a:pt x="179" y="129"/>
                        <a:pt x="179" y="94"/>
                      </a:cubicBezTo>
                      <a:cubicBezTo>
                        <a:pt x="179" y="93"/>
                        <a:pt x="180" y="92"/>
                        <a:pt x="181" y="92"/>
                      </a:cubicBezTo>
                      <a:cubicBezTo>
                        <a:pt x="182" y="92"/>
                        <a:pt x="183" y="93"/>
                        <a:pt x="183" y="94"/>
                      </a:cubicBezTo>
                      <a:cubicBezTo>
                        <a:pt x="183" y="100"/>
                        <a:pt x="182" y="107"/>
                        <a:pt x="180" y="113"/>
                      </a:cubicBezTo>
                      <a:cubicBezTo>
                        <a:pt x="172" y="141"/>
                        <a:pt x="147" y="164"/>
                        <a:pt x="114" y="173"/>
                      </a:cubicBezTo>
                      <a:cubicBezTo>
                        <a:pt x="107" y="175"/>
                        <a:pt x="99" y="176"/>
                        <a:pt x="92" y="177"/>
                      </a:cubicBezTo>
                      <a:cubicBezTo>
                        <a:pt x="91" y="177"/>
                        <a:pt x="90" y="177"/>
                        <a:pt x="89" y="177"/>
                      </a:cubicBezTo>
                      <a:close/>
                      <a:moveTo>
                        <a:pt x="77" y="49"/>
                      </a:moveTo>
                      <a:cubicBezTo>
                        <a:pt x="74" y="50"/>
                        <a:pt x="71" y="52"/>
                        <a:pt x="68" y="54"/>
                      </a:cubicBezTo>
                      <a:cubicBezTo>
                        <a:pt x="61" y="59"/>
                        <a:pt x="57" y="66"/>
                        <a:pt x="54" y="72"/>
                      </a:cubicBezTo>
                      <a:cubicBezTo>
                        <a:pt x="47" y="85"/>
                        <a:pt x="48" y="101"/>
                        <a:pt x="56" y="113"/>
                      </a:cubicBezTo>
                      <a:cubicBezTo>
                        <a:pt x="60" y="120"/>
                        <a:pt x="65" y="125"/>
                        <a:pt x="71" y="128"/>
                      </a:cubicBezTo>
                      <a:cubicBezTo>
                        <a:pt x="77" y="130"/>
                        <a:pt x="83" y="131"/>
                        <a:pt x="90" y="131"/>
                      </a:cubicBezTo>
                      <a:cubicBezTo>
                        <a:pt x="91" y="131"/>
                        <a:pt x="92" y="131"/>
                        <a:pt x="93" y="131"/>
                      </a:cubicBezTo>
                      <a:cubicBezTo>
                        <a:pt x="105" y="131"/>
                        <a:pt x="121" y="125"/>
                        <a:pt x="129" y="111"/>
                      </a:cubicBezTo>
                      <a:cubicBezTo>
                        <a:pt x="137" y="97"/>
                        <a:pt x="135" y="80"/>
                        <a:pt x="125" y="68"/>
                      </a:cubicBezTo>
                      <a:cubicBezTo>
                        <a:pt x="124" y="67"/>
                        <a:pt x="123" y="66"/>
                        <a:pt x="122" y="65"/>
                      </a:cubicBezTo>
                      <a:cubicBezTo>
                        <a:pt x="122" y="66"/>
                        <a:pt x="122" y="66"/>
                        <a:pt x="121" y="66"/>
                      </a:cubicBezTo>
                      <a:cubicBezTo>
                        <a:pt x="121" y="66"/>
                        <a:pt x="121" y="65"/>
                        <a:pt x="120" y="65"/>
                      </a:cubicBezTo>
                      <a:cubicBezTo>
                        <a:pt x="120" y="65"/>
                        <a:pt x="120" y="65"/>
                        <a:pt x="120" y="64"/>
                      </a:cubicBezTo>
                      <a:cubicBezTo>
                        <a:pt x="120" y="64"/>
                        <a:pt x="120" y="64"/>
                        <a:pt x="120" y="64"/>
                      </a:cubicBezTo>
                      <a:cubicBezTo>
                        <a:pt x="120" y="63"/>
                        <a:pt x="119" y="63"/>
                        <a:pt x="118" y="62"/>
                      </a:cubicBezTo>
                      <a:cubicBezTo>
                        <a:pt x="118" y="62"/>
                        <a:pt x="118" y="62"/>
                        <a:pt x="118" y="62"/>
                      </a:cubicBezTo>
                      <a:cubicBezTo>
                        <a:pt x="118" y="63"/>
                        <a:pt x="118" y="63"/>
                        <a:pt x="117" y="63"/>
                      </a:cubicBezTo>
                      <a:cubicBezTo>
                        <a:pt x="117" y="63"/>
                        <a:pt x="117" y="63"/>
                        <a:pt x="116" y="63"/>
                      </a:cubicBezTo>
                      <a:cubicBezTo>
                        <a:pt x="116" y="62"/>
                        <a:pt x="116" y="62"/>
                        <a:pt x="116" y="62"/>
                      </a:cubicBezTo>
                      <a:cubicBezTo>
                        <a:pt x="116" y="61"/>
                        <a:pt x="116" y="61"/>
                        <a:pt x="116" y="60"/>
                      </a:cubicBezTo>
                      <a:cubicBezTo>
                        <a:pt x="114" y="59"/>
                        <a:pt x="111" y="57"/>
                        <a:pt x="108" y="55"/>
                      </a:cubicBezTo>
                      <a:cubicBezTo>
                        <a:pt x="108" y="56"/>
                        <a:pt x="108" y="56"/>
                        <a:pt x="108" y="56"/>
                      </a:cubicBezTo>
                      <a:cubicBezTo>
                        <a:pt x="107" y="56"/>
                        <a:pt x="107" y="55"/>
                        <a:pt x="107" y="55"/>
                      </a:cubicBezTo>
                      <a:cubicBezTo>
                        <a:pt x="107" y="55"/>
                        <a:pt x="107" y="55"/>
                        <a:pt x="107" y="55"/>
                      </a:cubicBezTo>
                      <a:cubicBezTo>
                        <a:pt x="106" y="55"/>
                        <a:pt x="106" y="55"/>
                        <a:pt x="106" y="55"/>
                      </a:cubicBezTo>
                      <a:cubicBezTo>
                        <a:pt x="102" y="53"/>
                        <a:pt x="97" y="51"/>
                        <a:pt x="93" y="51"/>
                      </a:cubicBezTo>
                      <a:cubicBezTo>
                        <a:pt x="90" y="50"/>
                        <a:pt x="87" y="50"/>
                        <a:pt x="84" y="50"/>
                      </a:cubicBezTo>
                      <a:cubicBezTo>
                        <a:pt x="82" y="50"/>
                        <a:pt x="79" y="50"/>
                        <a:pt x="77" y="49"/>
                      </a:cubicBezTo>
                      <a:close/>
                      <a:moveTo>
                        <a:pt x="178" y="71"/>
                      </a:moveTo>
                      <a:cubicBezTo>
                        <a:pt x="178" y="71"/>
                        <a:pt x="178" y="71"/>
                        <a:pt x="177" y="71"/>
                      </a:cubicBezTo>
                      <a:cubicBezTo>
                        <a:pt x="174" y="74"/>
                        <a:pt x="170" y="78"/>
                        <a:pt x="166" y="84"/>
                      </a:cubicBezTo>
                      <a:cubicBezTo>
                        <a:pt x="164" y="86"/>
                        <a:pt x="163" y="88"/>
                        <a:pt x="161" y="91"/>
                      </a:cubicBezTo>
                      <a:cubicBezTo>
                        <a:pt x="162" y="91"/>
                        <a:pt x="163" y="91"/>
                        <a:pt x="163" y="91"/>
                      </a:cubicBezTo>
                      <a:cubicBezTo>
                        <a:pt x="165" y="88"/>
                        <a:pt x="167" y="85"/>
                        <a:pt x="168" y="83"/>
                      </a:cubicBezTo>
                      <a:cubicBezTo>
                        <a:pt x="171" y="80"/>
                        <a:pt x="174" y="75"/>
                        <a:pt x="178" y="72"/>
                      </a:cubicBezTo>
                      <a:cubicBezTo>
                        <a:pt x="178" y="71"/>
                        <a:pt x="178" y="71"/>
                        <a:pt x="178" y="71"/>
                      </a:cubicBezTo>
                      <a:close/>
                      <a:moveTo>
                        <a:pt x="158" y="91"/>
                      </a:moveTo>
                      <a:cubicBezTo>
                        <a:pt x="158" y="90"/>
                        <a:pt x="159" y="89"/>
                        <a:pt x="159" y="89"/>
                      </a:cubicBezTo>
                      <a:cubicBezTo>
                        <a:pt x="160" y="87"/>
                        <a:pt x="162" y="84"/>
                        <a:pt x="164" y="82"/>
                      </a:cubicBezTo>
                      <a:cubicBezTo>
                        <a:pt x="168" y="76"/>
                        <a:pt x="172" y="72"/>
                        <a:pt x="176" y="69"/>
                      </a:cubicBezTo>
                      <a:cubicBezTo>
                        <a:pt x="176" y="69"/>
                        <a:pt x="176" y="69"/>
                        <a:pt x="177" y="69"/>
                      </a:cubicBezTo>
                      <a:cubicBezTo>
                        <a:pt x="177" y="69"/>
                        <a:pt x="177" y="69"/>
                        <a:pt x="178" y="69"/>
                      </a:cubicBezTo>
                      <a:cubicBezTo>
                        <a:pt x="177" y="67"/>
                        <a:pt x="177" y="65"/>
                        <a:pt x="176" y="63"/>
                      </a:cubicBezTo>
                      <a:cubicBezTo>
                        <a:pt x="175" y="59"/>
                        <a:pt x="173" y="54"/>
                        <a:pt x="171" y="50"/>
                      </a:cubicBezTo>
                      <a:cubicBezTo>
                        <a:pt x="171" y="50"/>
                        <a:pt x="170" y="50"/>
                        <a:pt x="170" y="51"/>
                      </a:cubicBezTo>
                      <a:cubicBezTo>
                        <a:pt x="171" y="51"/>
                        <a:pt x="171" y="51"/>
                        <a:pt x="171" y="52"/>
                      </a:cubicBezTo>
                      <a:cubicBezTo>
                        <a:pt x="171" y="52"/>
                        <a:pt x="171" y="53"/>
                        <a:pt x="170" y="53"/>
                      </a:cubicBezTo>
                      <a:cubicBezTo>
                        <a:pt x="170" y="53"/>
                        <a:pt x="170" y="54"/>
                        <a:pt x="169" y="54"/>
                      </a:cubicBezTo>
                      <a:cubicBezTo>
                        <a:pt x="169" y="54"/>
                        <a:pt x="169" y="55"/>
                        <a:pt x="169" y="55"/>
                      </a:cubicBezTo>
                      <a:cubicBezTo>
                        <a:pt x="169" y="55"/>
                        <a:pt x="168" y="56"/>
                        <a:pt x="168" y="56"/>
                      </a:cubicBezTo>
                      <a:cubicBezTo>
                        <a:pt x="169" y="55"/>
                        <a:pt x="170" y="54"/>
                        <a:pt x="171" y="54"/>
                      </a:cubicBezTo>
                      <a:cubicBezTo>
                        <a:pt x="171" y="54"/>
                        <a:pt x="171" y="54"/>
                        <a:pt x="171" y="54"/>
                      </a:cubicBezTo>
                      <a:cubicBezTo>
                        <a:pt x="172" y="54"/>
                        <a:pt x="172" y="55"/>
                        <a:pt x="172" y="56"/>
                      </a:cubicBezTo>
                      <a:cubicBezTo>
                        <a:pt x="173" y="56"/>
                        <a:pt x="172" y="57"/>
                        <a:pt x="171" y="57"/>
                      </a:cubicBezTo>
                      <a:cubicBezTo>
                        <a:pt x="171" y="57"/>
                        <a:pt x="170" y="58"/>
                        <a:pt x="170" y="58"/>
                      </a:cubicBezTo>
                      <a:cubicBezTo>
                        <a:pt x="170" y="58"/>
                        <a:pt x="170" y="58"/>
                        <a:pt x="170" y="58"/>
                      </a:cubicBezTo>
                      <a:cubicBezTo>
                        <a:pt x="169" y="60"/>
                        <a:pt x="168" y="61"/>
                        <a:pt x="167" y="62"/>
                      </a:cubicBezTo>
                      <a:cubicBezTo>
                        <a:pt x="165" y="64"/>
                        <a:pt x="163" y="66"/>
                        <a:pt x="162" y="68"/>
                      </a:cubicBezTo>
                      <a:cubicBezTo>
                        <a:pt x="161" y="68"/>
                        <a:pt x="161" y="69"/>
                        <a:pt x="160" y="70"/>
                      </a:cubicBezTo>
                      <a:cubicBezTo>
                        <a:pt x="159" y="72"/>
                        <a:pt x="157" y="73"/>
                        <a:pt x="156" y="75"/>
                      </a:cubicBezTo>
                      <a:cubicBezTo>
                        <a:pt x="155" y="76"/>
                        <a:pt x="153" y="78"/>
                        <a:pt x="152" y="79"/>
                      </a:cubicBezTo>
                      <a:cubicBezTo>
                        <a:pt x="151" y="80"/>
                        <a:pt x="149" y="83"/>
                        <a:pt x="148" y="85"/>
                      </a:cubicBezTo>
                      <a:cubicBezTo>
                        <a:pt x="147" y="86"/>
                        <a:pt x="146" y="87"/>
                        <a:pt x="146" y="88"/>
                      </a:cubicBezTo>
                      <a:cubicBezTo>
                        <a:pt x="145" y="88"/>
                        <a:pt x="145" y="89"/>
                        <a:pt x="145" y="90"/>
                      </a:cubicBezTo>
                      <a:cubicBezTo>
                        <a:pt x="147" y="90"/>
                        <a:pt x="150" y="90"/>
                        <a:pt x="153" y="91"/>
                      </a:cubicBezTo>
                      <a:cubicBezTo>
                        <a:pt x="154" y="89"/>
                        <a:pt x="155" y="88"/>
                        <a:pt x="155" y="86"/>
                      </a:cubicBezTo>
                      <a:cubicBezTo>
                        <a:pt x="156" y="86"/>
                        <a:pt x="156" y="86"/>
                        <a:pt x="156" y="86"/>
                      </a:cubicBezTo>
                      <a:cubicBezTo>
                        <a:pt x="157" y="83"/>
                        <a:pt x="159" y="81"/>
                        <a:pt x="161" y="79"/>
                      </a:cubicBezTo>
                      <a:cubicBezTo>
                        <a:pt x="163" y="75"/>
                        <a:pt x="167" y="70"/>
                        <a:pt x="172" y="67"/>
                      </a:cubicBezTo>
                      <a:cubicBezTo>
                        <a:pt x="173" y="67"/>
                        <a:pt x="173" y="66"/>
                        <a:pt x="173" y="66"/>
                      </a:cubicBezTo>
                      <a:cubicBezTo>
                        <a:pt x="174" y="66"/>
                        <a:pt x="174" y="67"/>
                        <a:pt x="174" y="67"/>
                      </a:cubicBezTo>
                      <a:cubicBezTo>
                        <a:pt x="175" y="68"/>
                        <a:pt x="174" y="69"/>
                        <a:pt x="174" y="69"/>
                      </a:cubicBezTo>
                      <a:cubicBezTo>
                        <a:pt x="170" y="72"/>
                        <a:pt x="166" y="76"/>
                        <a:pt x="163" y="81"/>
                      </a:cubicBezTo>
                      <a:cubicBezTo>
                        <a:pt x="161" y="83"/>
                        <a:pt x="159" y="86"/>
                        <a:pt x="158" y="88"/>
                      </a:cubicBezTo>
                      <a:cubicBezTo>
                        <a:pt x="157" y="89"/>
                        <a:pt x="157" y="90"/>
                        <a:pt x="156" y="91"/>
                      </a:cubicBezTo>
                      <a:cubicBezTo>
                        <a:pt x="156" y="91"/>
                        <a:pt x="156" y="91"/>
                        <a:pt x="156" y="91"/>
                      </a:cubicBezTo>
                      <a:cubicBezTo>
                        <a:pt x="156" y="91"/>
                        <a:pt x="157" y="91"/>
                        <a:pt x="158" y="91"/>
                      </a:cubicBezTo>
                      <a:close/>
                      <a:moveTo>
                        <a:pt x="178" y="76"/>
                      </a:moveTo>
                      <a:cubicBezTo>
                        <a:pt x="175" y="79"/>
                        <a:pt x="173" y="82"/>
                        <a:pt x="171" y="84"/>
                      </a:cubicBezTo>
                      <a:cubicBezTo>
                        <a:pt x="170" y="86"/>
                        <a:pt x="168" y="88"/>
                        <a:pt x="167" y="90"/>
                      </a:cubicBezTo>
                      <a:cubicBezTo>
                        <a:pt x="167" y="90"/>
                        <a:pt x="167" y="90"/>
                        <a:pt x="167" y="91"/>
                      </a:cubicBezTo>
                      <a:cubicBezTo>
                        <a:pt x="167" y="91"/>
                        <a:pt x="167" y="90"/>
                        <a:pt x="168" y="90"/>
                      </a:cubicBezTo>
                      <a:cubicBezTo>
                        <a:pt x="168" y="90"/>
                        <a:pt x="168" y="90"/>
                        <a:pt x="168" y="90"/>
                      </a:cubicBezTo>
                      <a:cubicBezTo>
                        <a:pt x="169" y="89"/>
                        <a:pt x="169" y="89"/>
                        <a:pt x="169" y="89"/>
                      </a:cubicBezTo>
                      <a:cubicBezTo>
                        <a:pt x="169" y="87"/>
                        <a:pt x="170" y="86"/>
                        <a:pt x="171" y="85"/>
                      </a:cubicBezTo>
                      <a:cubicBezTo>
                        <a:pt x="173" y="82"/>
                        <a:pt x="175" y="79"/>
                        <a:pt x="178" y="77"/>
                      </a:cubicBezTo>
                      <a:cubicBezTo>
                        <a:pt x="178" y="77"/>
                        <a:pt x="178" y="77"/>
                        <a:pt x="178" y="77"/>
                      </a:cubicBezTo>
                      <a:cubicBezTo>
                        <a:pt x="178" y="77"/>
                        <a:pt x="178" y="76"/>
                        <a:pt x="178" y="76"/>
                      </a:cubicBezTo>
                      <a:close/>
                      <a:moveTo>
                        <a:pt x="178" y="81"/>
                      </a:moveTo>
                      <a:cubicBezTo>
                        <a:pt x="176" y="83"/>
                        <a:pt x="174" y="85"/>
                        <a:pt x="173" y="87"/>
                      </a:cubicBezTo>
                      <a:cubicBezTo>
                        <a:pt x="172" y="88"/>
                        <a:pt x="172" y="89"/>
                        <a:pt x="171" y="90"/>
                      </a:cubicBezTo>
                      <a:cubicBezTo>
                        <a:pt x="172" y="90"/>
                        <a:pt x="172" y="90"/>
                        <a:pt x="173" y="90"/>
                      </a:cubicBezTo>
                      <a:cubicBezTo>
                        <a:pt x="173" y="89"/>
                        <a:pt x="174" y="89"/>
                        <a:pt x="174" y="89"/>
                      </a:cubicBezTo>
                      <a:cubicBezTo>
                        <a:pt x="175" y="87"/>
                        <a:pt x="176" y="85"/>
                        <a:pt x="178" y="83"/>
                      </a:cubicBezTo>
                      <a:cubicBezTo>
                        <a:pt x="178" y="83"/>
                        <a:pt x="178" y="81"/>
                        <a:pt x="178" y="81"/>
                      </a:cubicBezTo>
                      <a:close/>
                      <a:moveTo>
                        <a:pt x="139" y="89"/>
                      </a:moveTo>
                      <a:cubicBezTo>
                        <a:pt x="140" y="87"/>
                        <a:pt x="141" y="85"/>
                        <a:pt x="142" y="83"/>
                      </a:cubicBezTo>
                      <a:cubicBezTo>
                        <a:pt x="142" y="83"/>
                        <a:pt x="141" y="84"/>
                        <a:pt x="141" y="84"/>
                      </a:cubicBezTo>
                      <a:cubicBezTo>
                        <a:pt x="140" y="86"/>
                        <a:pt x="139" y="87"/>
                        <a:pt x="138" y="89"/>
                      </a:cubicBezTo>
                      <a:cubicBezTo>
                        <a:pt x="138" y="89"/>
                        <a:pt x="139" y="89"/>
                        <a:pt x="139" y="89"/>
                      </a:cubicBezTo>
                      <a:close/>
                      <a:moveTo>
                        <a:pt x="134" y="77"/>
                      </a:moveTo>
                      <a:cubicBezTo>
                        <a:pt x="135" y="80"/>
                        <a:pt x="136" y="83"/>
                        <a:pt x="137" y="85"/>
                      </a:cubicBezTo>
                      <a:cubicBezTo>
                        <a:pt x="138" y="82"/>
                        <a:pt x="140" y="80"/>
                        <a:pt x="142" y="77"/>
                      </a:cubicBezTo>
                      <a:cubicBezTo>
                        <a:pt x="144" y="74"/>
                        <a:pt x="147" y="70"/>
                        <a:pt x="150" y="67"/>
                      </a:cubicBezTo>
                      <a:cubicBezTo>
                        <a:pt x="156" y="60"/>
                        <a:pt x="162" y="54"/>
                        <a:pt x="169" y="48"/>
                      </a:cubicBezTo>
                      <a:cubicBezTo>
                        <a:pt x="169" y="48"/>
                        <a:pt x="169" y="48"/>
                        <a:pt x="169" y="48"/>
                      </a:cubicBezTo>
                      <a:cubicBezTo>
                        <a:pt x="168" y="45"/>
                        <a:pt x="166" y="43"/>
                        <a:pt x="164" y="40"/>
                      </a:cubicBezTo>
                      <a:cubicBezTo>
                        <a:pt x="164" y="40"/>
                        <a:pt x="164" y="40"/>
                        <a:pt x="164" y="40"/>
                      </a:cubicBezTo>
                      <a:cubicBezTo>
                        <a:pt x="160" y="41"/>
                        <a:pt x="157" y="44"/>
                        <a:pt x="155" y="45"/>
                      </a:cubicBezTo>
                      <a:cubicBezTo>
                        <a:pt x="154" y="46"/>
                        <a:pt x="153" y="47"/>
                        <a:pt x="152" y="48"/>
                      </a:cubicBezTo>
                      <a:cubicBezTo>
                        <a:pt x="153" y="48"/>
                        <a:pt x="154" y="47"/>
                        <a:pt x="154" y="46"/>
                      </a:cubicBezTo>
                      <a:cubicBezTo>
                        <a:pt x="157" y="45"/>
                        <a:pt x="160" y="42"/>
                        <a:pt x="163" y="42"/>
                      </a:cubicBezTo>
                      <a:cubicBezTo>
                        <a:pt x="163" y="42"/>
                        <a:pt x="163" y="42"/>
                        <a:pt x="163" y="42"/>
                      </a:cubicBezTo>
                      <a:cubicBezTo>
                        <a:pt x="164" y="42"/>
                        <a:pt x="164" y="42"/>
                        <a:pt x="165" y="43"/>
                      </a:cubicBezTo>
                      <a:cubicBezTo>
                        <a:pt x="165" y="43"/>
                        <a:pt x="164" y="44"/>
                        <a:pt x="164" y="44"/>
                      </a:cubicBezTo>
                      <a:cubicBezTo>
                        <a:pt x="160" y="45"/>
                        <a:pt x="158" y="47"/>
                        <a:pt x="156" y="49"/>
                      </a:cubicBezTo>
                      <a:cubicBezTo>
                        <a:pt x="153" y="52"/>
                        <a:pt x="150" y="55"/>
                        <a:pt x="147" y="59"/>
                      </a:cubicBezTo>
                      <a:cubicBezTo>
                        <a:pt x="144" y="63"/>
                        <a:pt x="141" y="66"/>
                        <a:pt x="139" y="70"/>
                      </a:cubicBezTo>
                      <a:cubicBezTo>
                        <a:pt x="138" y="71"/>
                        <a:pt x="137" y="73"/>
                        <a:pt x="136" y="74"/>
                      </a:cubicBezTo>
                      <a:cubicBezTo>
                        <a:pt x="136" y="75"/>
                        <a:pt x="135" y="76"/>
                        <a:pt x="134" y="77"/>
                      </a:cubicBezTo>
                      <a:close/>
                      <a:moveTo>
                        <a:pt x="164" y="56"/>
                      </a:moveTo>
                      <a:cubicBezTo>
                        <a:pt x="160" y="60"/>
                        <a:pt x="156" y="64"/>
                        <a:pt x="153" y="68"/>
                      </a:cubicBezTo>
                      <a:cubicBezTo>
                        <a:pt x="150" y="72"/>
                        <a:pt x="147" y="75"/>
                        <a:pt x="145" y="79"/>
                      </a:cubicBezTo>
                      <a:cubicBezTo>
                        <a:pt x="144" y="80"/>
                        <a:pt x="143" y="81"/>
                        <a:pt x="142" y="82"/>
                      </a:cubicBezTo>
                      <a:cubicBezTo>
                        <a:pt x="145" y="78"/>
                        <a:pt x="149" y="74"/>
                        <a:pt x="152" y="70"/>
                      </a:cubicBezTo>
                      <a:cubicBezTo>
                        <a:pt x="154" y="68"/>
                        <a:pt x="156" y="66"/>
                        <a:pt x="158" y="64"/>
                      </a:cubicBezTo>
                      <a:cubicBezTo>
                        <a:pt x="159" y="63"/>
                        <a:pt x="159" y="62"/>
                        <a:pt x="160" y="61"/>
                      </a:cubicBezTo>
                      <a:cubicBezTo>
                        <a:pt x="161" y="59"/>
                        <a:pt x="163" y="58"/>
                        <a:pt x="164" y="56"/>
                      </a:cubicBezTo>
                      <a:close/>
                      <a:moveTo>
                        <a:pt x="124" y="62"/>
                      </a:moveTo>
                      <a:cubicBezTo>
                        <a:pt x="127" y="65"/>
                        <a:pt x="130" y="69"/>
                        <a:pt x="132" y="72"/>
                      </a:cubicBezTo>
                      <a:cubicBezTo>
                        <a:pt x="132" y="71"/>
                        <a:pt x="133" y="70"/>
                        <a:pt x="134" y="69"/>
                      </a:cubicBezTo>
                      <a:cubicBezTo>
                        <a:pt x="134" y="69"/>
                        <a:pt x="134" y="69"/>
                        <a:pt x="134" y="69"/>
                      </a:cubicBezTo>
                      <a:cubicBezTo>
                        <a:pt x="135" y="67"/>
                        <a:pt x="136" y="65"/>
                        <a:pt x="137" y="63"/>
                      </a:cubicBezTo>
                      <a:cubicBezTo>
                        <a:pt x="140" y="59"/>
                        <a:pt x="142" y="56"/>
                        <a:pt x="145" y="52"/>
                      </a:cubicBezTo>
                      <a:cubicBezTo>
                        <a:pt x="148" y="48"/>
                        <a:pt x="151" y="45"/>
                        <a:pt x="154" y="43"/>
                      </a:cubicBezTo>
                      <a:cubicBezTo>
                        <a:pt x="156" y="41"/>
                        <a:pt x="159" y="39"/>
                        <a:pt x="162" y="38"/>
                      </a:cubicBezTo>
                      <a:cubicBezTo>
                        <a:pt x="162" y="38"/>
                        <a:pt x="162" y="38"/>
                        <a:pt x="162" y="37"/>
                      </a:cubicBezTo>
                      <a:cubicBezTo>
                        <a:pt x="160" y="35"/>
                        <a:pt x="158" y="33"/>
                        <a:pt x="156" y="31"/>
                      </a:cubicBezTo>
                      <a:cubicBezTo>
                        <a:pt x="155" y="32"/>
                        <a:pt x="153" y="33"/>
                        <a:pt x="151" y="35"/>
                      </a:cubicBezTo>
                      <a:cubicBezTo>
                        <a:pt x="151" y="35"/>
                        <a:pt x="151" y="35"/>
                        <a:pt x="151" y="35"/>
                      </a:cubicBezTo>
                      <a:cubicBezTo>
                        <a:pt x="147" y="39"/>
                        <a:pt x="144" y="42"/>
                        <a:pt x="141" y="45"/>
                      </a:cubicBezTo>
                      <a:cubicBezTo>
                        <a:pt x="138" y="49"/>
                        <a:pt x="135" y="52"/>
                        <a:pt x="133" y="56"/>
                      </a:cubicBezTo>
                      <a:cubicBezTo>
                        <a:pt x="133" y="56"/>
                        <a:pt x="133" y="56"/>
                        <a:pt x="133" y="56"/>
                      </a:cubicBezTo>
                      <a:cubicBezTo>
                        <a:pt x="132" y="58"/>
                        <a:pt x="130" y="61"/>
                        <a:pt x="130" y="63"/>
                      </a:cubicBezTo>
                      <a:cubicBezTo>
                        <a:pt x="130" y="63"/>
                        <a:pt x="130" y="63"/>
                        <a:pt x="130" y="64"/>
                      </a:cubicBezTo>
                      <a:cubicBezTo>
                        <a:pt x="130" y="64"/>
                        <a:pt x="129" y="64"/>
                        <a:pt x="129" y="64"/>
                      </a:cubicBezTo>
                      <a:cubicBezTo>
                        <a:pt x="129" y="64"/>
                        <a:pt x="128" y="64"/>
                        <a:pt x="128" y="63"/>
                      </a:cubicBezTo>
                      <a:cubicBezTo>
                        <a:pt x="127" y="61"/>
                        <a:pt x="129" y="57"/>
                        <a:pt x="130" y="55"/>
                      </a:cubicBezTo>
                      <a:cubicBezTo>
                        <a:pt x="130" y="55"/>
                        <a:pt x="130" y="55"/>
                        <a:pt x="130" y="55"/>
                      </a:cubicBezTo>
                      <a:cubicBezTo>
                        <a:pt x="132" y="53"/>
                        <a:pt x="133" y="50"/>
                        <a:pt x="135" y="48"/>
                      </a:cubicBezTo>
                      <a:cubicBezTo>
                        <a:pt x="134" y="49"/>
                        <a:pt x="132" y="51"/>
                        <a:pt x="131" y="53"/>
                      </a:cubicBezTo>
                      <a:cubicBezTo>
                        <a:pt x="128" y="56"/>
                        <a:pt x="126" y="59"/>
                        <a:pt x="124" y="62"/>
                      </a:cubicBezTo>
                      <a:close/>
                      <a:moveTo>
                        <a:pt x="120" y="59"/>
                      </a:moveTo>
                      <a:cubicBezTo>
                        <a:pt x="121" y="59"/>
                        <a:pt x="121" y="60"/>
                        <a:pt x="122" y="60"/>
                      </a:cubicBezTo>
                      <a:cubicBezTo>
                        <a:pt x="123" y="57"/>
                        <a:pt x="126" y="54"/>
                        <a:pt x="129" y="51"/>
                      </a:cubicBezTo>
                      <a:cubicBezTo>
                        <a:pt x="130" y="49"/>
                        <a:pt x="131" y="48"/>
                        <a:pt x="133" y="46"/>
                      </a:cubicBezTo>
                      <a:cubicBezTo>
                        <a:pt x="135" y="44"/>
                        <a:pt x="137" y="42"/>
                        <a:pt x="139" y="40"/>
                      </a:cubicBezTo>
                      <a:cubicBezTo>
                        <a:pt x="139" y="39"/>
                        <a:pt x="140" y="38"/>
                        <a:pt x="141" y="37"/>
                      </a:cubicBezTo>
                      <a:cubicBezTo>
                        <a:pt x="143" y="35"/>
                        <a:pt x="144" y="33"/>
                        <a:pt x="145" y="31"/>
                      </a:cubicBezTo>
                      <a:cubicBezTo>
                        <a:pt x="146" y="31"/>
                        <a:pt x="146" y="31"/>
                        <a:pt x="146" y="30"/>
                      </a:cubicBezTo>
                      <a:cubicBezTo>
                        <a:pt x="148" y="29"/>
                        <a:pt x="150" y="26"/>
                        <a:pt x="152" y="26"/>
                      </a:cubicBezTo>
                      <a:cubicBezTo>
                        <a:pt x="151" y="25"/>
                        <a:pt x="151" y="25"/>
                        <a:pt x="150" y="25"/>
                      </a:cubicBezTo>
                      <a:cubicBezTo>
                        <a:pt x="150" y="25"/>
                        <a:pt x="150" y="25"/>
                        <a:pt x="150" y="25"/>
                      </a:cubicBezTo>
                      <a:cubicBezTo>
                        <a:pt x="146" y="28"/>
                        <a:pt x="142" y="32"/>
                        <a:pt x="139" y="36"/>
                      </a:cubicBezTo>
                      <a:cubicBezTo>
                        <a:pt x="137" y="39"/>
                        <a:pt x="135" y="41"/>
                        <a:pt x="132" y="44"/>
                      </a:cubicBezTo>
                      <a:cubicBezTo>
                        <a:pt x="132" y="44"/>
                        <a:pt x="131" y="45"/>
                        <a:pt x="130" y="46"/>
                      </a:cubicBezTo>
                      <a:cubicBezTo>
                        <a:pt x="128" y="48"/>
                        <a:pt x="126" y="50"/>
                        <a:pt x="124" y="52"/>
                      </a:cubicBezTo>
                      <a:cubicBezTo>
                        <a:pt x="123" y="54"/>
                        <a:pt x="122" y="55"/>
                        <a:pt x="121" y="57"/>
                      </a:cubicBezTo>
                      <a:cubicBezTo>
                        <a:pt x="120" y="58"/>
                        <a:pt x="120" y="58"/>
                        <a:pt x="120" y="59"/>
                      </a:cubicBezTo>
                      <a:cubicBezTo>
                        <a:pt x="120" y="59"/>
                        <a:pt x="120" y="59"/>
                        <a:pt x="120" y="59"/>
                      </a:cubicBezTo>
                      <a:close/>
                      <a:moveTo>
                        <a:pt x="117" y="57"/>
                      </a:moveTo>
                      <a:cubicBezTo>
                        <a:pt x="119" y="55"/>
                        <a:pt x="120" y="53"/>
                        <a:pt x="121" y="51"/>
                      </a:cubicBezTo>
                      <a:cubicBezTo>
                        <a:pt x="124" y="49"/>
                        <a:pt x="126" y="46"/>
                        <a:pt x="128" y="44"/>
                      </a:cubicBezTo>
                      <a:cubicBezTo>
                        <a:pt x="130" y="42"/>
                        <a:pt x="130" y="42"/>
                        <a:pt x="130" y="42"/>
                      </a:cubicBezTo>
                      <a:cubicBezTo>
                        <a:pt x="132" y="40"/>
                        <a:pt x="134" y="37"/>
                        <a:pt x="136" y="35"/>
                      </a:cubicBezTo>
                      <a:cubicBezTo>
                        <a:pt x="140" y="31"/>
                        <a:pt x="144" y="26"/>
                        <a:pt x="149" y="23"/>
                      </a:cubicBezTo>
                      <a:cubicBezTo>
                        <a:pt x="148" y="23"/>
                        <a:pt x="148" y="22"/>
                        <a:pt x="147" y="22"/>
                      </a:cubicBezTo>
                      <a:cubicBezTo>
                        <a:pt x="144" y="24"/>
                        <a:pt x="142" y="27"/>
                        <a:pt x="139" y="30"/>
                      </a:cubicBezTo>
                      <a:cubicBezTo>
                        <a:pt x="137" y="33"/>
                        <a:pt x="134" y="36"/>
                        <a:pt x="132" y="38"/>
                      </a:cubicBezTo>
                      <a:cubicBezTo>
                        <a:pt x="130" y="40"/>
                        <a:pt x="129" y="41"/>
                        <a:pt x="128" y="42"/>
                      </a:cubicBezTo>
                      <a:cubicBezTo>
                        <a:pt x="127" y="43"/>
                        <a:pt x="125" y="45"/>
                        <a:pt x="123" y="47"/>
                      </a:cubicBezTo>
                      <a:cubicBezTo>
                        <a:pt x="121" y="50"/>
                        <a:pt x="119" y="53"/>
                        <a:pt x="117" y="57"/>
                      </a:cubicBezTo>
                      <a:cubicBezTo>
                        <a:pt x="117" y="57"/>
                        <a:pt x="117" y="57"/>
                        <a:pt x="117" y="57"/>
                      </a:cubicBezTo>
                      <a:cubicBezTo>
                        <a:pt x="117" y="57"/>
                        <a:pt x="117" y="57"/>
                        <a:pt x="117" y="57"/>
                      </a:cubicBezTo>
                      <a:close/>
                      <a:moveTo>
                        <a:pt x="115" y="55"/>
                      </a:moveTo>
                      <a:cubicBezTo>
                        <a:pt x="115" y="54"/>
                        <a:pt x="116" y="52"/>
                        <a:pt x="117" y="51"/>
                      </a:cubicBezTo>
                      <a:cubicBezTo>
                        <a:pt x="116" y="52"/>
                        <a:pt x="115" y="54"/>
                        <a:pt x="115" y="55"/>
                      </a:cubicBezTo>
                      <a:cubicBezTo>
                        <a:pt x="115" y="55"/>
                        <a:pt x="115" y="55"/>
                        <a:pt x="115" y="55"/>
                      </a:cubicBezTo>
                      <a:close/>
                      <a:moveTo>
                        <a:pt x="110" y="53"/>
                      </a:moveTo>
                      <a:cubicBezTo>
                        <a:pt x="111" y="53"/>
                        <a:pt x="112" y="53"/>
                        <a:pt x="112" y="54"/>
                      </a:cubicBezTo>
                      <a:cubicBezTo>
                        <a:pt x="114" y="50"/>
                        <a:pt x="116" y="46"/>
                        <a:pt x="118" y="44"/>
                      </a:cubicBezTo>
                      <a:cubicBezTo>
                        <a:pt x="121" y="40"/>
                        <a:pt x="124" y="38"/>
                        <a:pt x="127" y="35"/>
                      </a:cubicBezTo>
                      <a:cubicBezTo>
                        <a:pt x="128" y="34"/>
                        <a:pt x="128" y="34"/>
                        <a:pt x="128" y="34"/>
                      </a:cubicBezTo>
                      <a:cubicBezTo>
                        <a:pt x="130" y="32"/>
                        <a:pt x="132" y="29"/>
                        <a:pt x="134" y="27"/>
                      </a:cubicBezTo>
                      <a:cubicBezTo>
                        <a:pt x="136" y="25"/>
                        <a:pt x="136" y="25"/>
                        <a:pt x="136" y="25"/>
                      </a:cubicBezTo>
                      <a:cubicBezTo>
                        <a:pt x="137" y="23"/>
                        <a:pt x="140" y="20"/>
                        <a:pt x="143" y="19"/>
                      </a:cubicBezTo>
                      <a:cubicBezTo>
                        <a:pt x="142" y="18"/>
                        <a:pt x="142" y="18"/>
                        <a:pt x="142" y="18"/>
                      </a:cubicBezTo>
                      <a:cubicBezTo>
                        <a:pt x="142" y="18"/>
                        <a:pt x="141" y="19"/>
                        <a:pt x="141" y="19"/>
                      </a:cubicBezTo>
                      <a:cubicBezTo>
                        <a:pt x="140" y="19"/>
                        <a:pt x="140" y="19"/>
                        <a:pt x="140" y="19"/>
                      </a:cubicBezTo>
                      <a:cubicBezTo>
                        <a:pt x="140" y="19"/>
                        <a:pt x="140" y="19"/>
                        <a:pt x="140" y="19"/>
                      </a:cubicBezTo>
                      <a:cubicBezTo>
                        <a:pt x="138" y="19"/>
                        <a:pt x="135" y="22"/>
                        <a:pt x="134" y="24"/>
                      </a:cubicBezTo>
                      <a:cubicBezTo>
                        <a:pt x="134" y="24"/>
                        <a:pt x="134" y="24"/>
                        <a:pt x="133" y="24"/>
                      </a:cubicBezTo>
                      <a:cubicBezTo>
                        <a:pt x="133" y="25"/>
                        <a:pt x="132" y="26"/>
                        <a:pt x="131" y="27"/>
                      </a:cubicBezTo>
                      <a:cubicBezTo>
                        <a:pt x="130" y="29"/>
                        <a:pt x="128" y="30"/>
                        <a:pt x="126" y="32"/>
                      </a:cubicBezTo>
                      <a:cubicBezTo>
                        <a:pt x="125" y="34"/>
                        <a:pt x="125" y="34"/>
                        <a:pt x="125" y="34"/>
                      </a:cubicBezTo>
                      <a:cubicBezTo>
                        <a:pt x="122" y="37"/>
                        <a:pt x="119" y="40"/>
                        <a:pt x="117" y="43"/>
                      </a:cubicBezTo>
                      <a:cubicBezTo>
                        <a:pt x="114" y="46"/>
                        <a:pt x="112" y="49"/>
                        <a:pt x="110" y="53"/>
                      </a:cubicBezTo>
                      <a:close/>
                      <a:moveTo>
                        <a:pt x="108" y="51"/>
                      </a:moveTo>
                      <a:cubicBezTo>
                        <a:pt x="108" y="51"/>
                        <a:pt x="108" y="51"/>
                        <a:pt x="108" y="51"/>
                      </a:cubicBezTo>
                      <a:cubicBezTo>
                        <a:pt x="108" y="51"/>
                        <a:pt x="108" y="51"/>
                        <a:pt x="108" y="51"/>
                      </a:cubicBezTo>
                      <a:cubicBezTo>
                        <a:pt x="108" y="51"/>
                        <a:pt x="107" y="51"/>
                        <a:pt x="107" y="51"/>
                      </a:cubicBezTo>
                      <a:cubicBezTo>
                        <a:pt x="107" y="51"/>
                        <a:pt x="107" y="51"/>
                        <a:pt x="107" y="51"/>
                      </a:cubicBezTo>
                      <a:cubicBezTo>
                        <a:pt x="107" y="51"/>
                        <a:pt x="107" y="51"/>
                        <a:pt x="107" y="51"/>
                      </a:cubicBezTo>
                      <a:cubicBezTo>
                        <a:pt x="107" y="51"/>
                        <a:pt x="107" y="51"/>
                        <a:pt x="108" y="51"/>
                      </a:cubicBezTo>
                      <a:close/>
                      <a:moveTo>
                        <a:pt x="129" y="37"/>
                      </a:moveTo>
                      <a:cubicBezTo>
                        <a:pt x="126" y="40"/>
                        <a:pt x="123" y="42"/>
                        <a:pt x="121" y="45"/>
                      </a:cubicBezTo>
                      <a:cubicBezTo>
                        <a:pt x="120" y="47"/>
                        <a:pt x="119" y="48"/>
                        <a:pt x="117" y="50"/>
                      </a:cubicBezTo>
                      <a:cubicBezTo>
                        <a:pt x="119" y="48"/>
                        <a:pt x="120" y="47"/>
                        <a:pt x="121" y="45"/>
                      </a:cubicBezTo>
                      <a:cubicBezTo>
                        <a:pt x="123" y="43"/>
                        <a:pt x="124" y="42"/>
                        <a:pt x="126" y="40"/>
                      </a:cubicBezTo>
                      <a:cubicBezTo>
                        <a:pt x="127" y="39"/>
                        <a:pt x="128" y="38"/>
                        <a:pt x="129" y="37"/>
                      </a:cubicBezTo>
                      <a:cubicBezTo>
                        <a:pt x="130" y="36"/>
                        <a:pt x="130" y="36"/>
                        <a:pt x="130" y="36"/>
                      </a:cubicBezTo>
                      <a:cubicBezTo>
                        <a:pt x="130" y="36"/>
                        <a:pt x="129" y="37"/>
                        <a:pt x="129" y="37"/>
                      </a:cubicBezTo>
                      <a:close/>
                      <a:moveTo>
                        <a:pt x="103" y="47"/>
                      </a:moveTo>
                      <a:cubicBezTo>
                        <a:pt x="104" y="48"/>
                        <a:pt x="106" y="48"/>
                        <a:pt x="106" y="49"/>
                      </a:cubicBezTo>
                      <a:cubicBezTo>
                        <a:pt x="107" y="47"/>
                        <a:pt x="108" y="45"/>
                        <a:pt x="109" y="43"/>
                      </a:cubicBezTo>
                      <a:cubicBezTo>
                        <a:pt x="111" y="41"/>
                        <a:pt x="113" y="39"/>
                        <a:pt x="115" y="37"/>
                      </a:cubicBezTo>
                      <a:cubicBezTo>
                        <a:pt x="116" y="36"/>
                        <a:pt x="117" y="35"/>
                        <a:pt x="118" y="34"/>
                      </a:cubicBezTo>
                      <a:cubicBezTo>
                        <a:pt x="120" y="32"/>
                        <a:pt x="122" y="30"/>
                        <a:pt x="124" y="27"/>
                      </a:cubicBezTo>
                      <a:cubicBezTo>
                        <a:pt x="124" y="27"/>
                        <a:pt x="125" y="26"/>
                        <a:pt x="125" y="26"/>
                      </a:cubicBezTo>
                      <a:cubicBezTo>
                        <a:pt x="127" y="23"/>
                        <a:pt x="130" y="20"/>
                        <a:pt x="133" y="17"/>
                      </a:cubicBezTo>
                      <a:cubicBezTo>
                        <a:pt x="134" y="17"/>
                        <a:pt x="135" y="16"/>
                        <a:pt x="136" y="15"/>
                      </a:cubicBezTo>
                      <a:cubicBezTo>
                        <a:pt x="136" y="15"/>
                        <a:pt x="136" y="15"/>
                        <a:pt x="136" y="15"/>
                      </a:cubicBezTo>
                      <a:cubicBezTo>
                        <a:pt x="136" y="15"/>
                        <a:pt x="135" y="15"/>
                        <a:pt x="135" y="15"/>
                      </a:cubicBezTo>
                      <a:cubicBezTo>
                        <a:pt x="128" y="18"/>
                        <a:pt x="122" y="24"/>
                        <a:pt x="117" y="30"/>
                      </a:cubicBezTo>
                      <a:cubicBezTo>
                        <a:pt x="115" y="33"/>
                        <a:pt x="112" y="36"/>
                        <a:pt x="109" y="40"/>
                      </a:cubicBezTo>
                      <a:cubicBezTo>
                        <a:pt x="109" y="40"/>
                        <a:pt x="108" y="41"/>
                        <a:pt x="108" y="42"/>
                      </a:cubicBezTo>
                      <a:cubicBezTo>
                        <a:pt x="106" y="44"/>
                        <a:pt x="105" y="45"/>
                        <a:pt x="103" y="47"/>
                      </a:cubicBezTo>
                      <a:close/>
                      <a:moveTo>
                        <a:pt x="101" y="46"/>
                      </a:moveTo>
                      <a:cubicBezTo>
                        <a:pt x="101" y="46"/>
                        <a:pt x="101" y="45"/>
                        <a:pt x="101" y="45"/>
                      </a:cubicBezTo>
                      <a:cubicBezTo>
                        <a:pt x="101" y="45"/>
                        <a:pt x="101" y="46"/>
                        <a:pt x="100" y="46"/>
                      </a:cubicBezTo>
                      <a:cubicBezTo>
                        <a:pt x="100" y="46"/>
                        <a:pt x="101" y="46"/>
                        <a:pt x="101" y="46"/>
                      </a:cubicBezTo>
                      <a:close/>
                      <a:moveTo>
                        <a:pt x="95" y="45"/>
                      </a:moveTo>
                      <a:cubicBezTo>
                        <a:pt x="96" y="45"/>
                        <a:pt x="96" y="45"/>
                        <a:pt x="97" y="45"/>
                      </a:cubicBezTo>
                      <a:cubicBezTo>
                        <a:pt x="99" y="42"/>
                        <a:pt x="101" y="40"/>
                        <a:pt x="104" y="38"/>
                      </a:cubicBezTo>
                      <a:cubicBezTo>
                        <a:pt x="104" y="37"/>
                        <a:pt x="105" y="36"/>
                        <a:pt x="106" y="36"/>
                      </a:cubicBezTo>
                      <a:cubicBezTo>
                        <a:pt x="106" y="35"/>
                        <a:pt x="107" y="34"/>
                        <a:pt x="108" y="34"/>
                      </a:cubicBezTo>
                      <a:cubicBezTo>
                        <a:pt x="111" y="31"/>
                        <a:pt x="113" y="28"/>
                        <a:pt x="116" y="26"/>
                      </a:cubicBezTo>
                      <a:cubicBezTo>
                        <a:pt x="117" y="24"/>
                        <a:pt x="117" y="24"/>
                        <a:pt x="117" y="24"/>
                      </a:cubicBezTo>
                      <a:cubicBezTo>
                        <a:pt x="119" y="21"/>
                        <a:pt x="122" y="18"/>
                        <a:pt x="125" y="16"/>
                      </a:cubicBezTo>
                      <a:cubicBezTo>
                        <a:pt x="126" y="15"/>
                        <a:pt x="127" y="14"/>
                        <a:pt x="128" y="13"/>
                      </a:cubicBezTo>
                      <a:cubicBezTo>
                        <a:pt x="125" y="13"/>
                        <a:pt x="123" y="16"/>
                        <a:pt x="120" y="18"/>
                      </a:cubicBezTo>
                      <a:cubicBezTo>
                        <a:pt x="119" y="19"/>
                        <a:pt x="118" y="20"/>
                        <a:pt x="117" y="22"/>
                      </a:cubicBezTo>
                      <a:cubicBezTo>
                        <a:pt x="116" y="23"/>
                        <a:pt x="115" y="24"/>
                        <a:pt x="113" y="25"/>
                      </a:cubicBezTo>
                      <a:cubicBezTo>
                        <a:pt x="112" y="27"/>
                        <a:pt x="110" y="29"/>
                        <a:pt x="109" y="31"/>
                      </a:cubicBezTo>
                      <a:cubicBezTo>
                        <a:pt x="107" y="32"/>
                        <a:pt x="106" y="34"/>
                        <a:pt x="104" y="35"/>
                      </a:cubicBezTo>
                      <a:cubicBezTo>
                        <a:pt x="103" y="36"/>
                        <a:pt x="102" y="38"/>
                        <a:pt x="101" y="39"/>
                      </a:cubicBezTo>
                      <a:cubicBezTo>
                        <a:pt x="99" y="41"/>
                        <a:pt x="97" y="43"/>
                        <a:pt x="95" y="45"/>
                      </a:cubicBezTo>
                      <a:close/>
                      <a:moveTo>
                        <a:pt x="154" y="28"/>
                      </a:moveTo>
                      <a:cubicBezTo>
                        <a:pt x="154" y="28"/>
                        <a:pt x="153" y="28"/>
                        <a:pt x="153" y="29"/>
                      </a:cubicBezTo>
                      <a:cubicBezTo>
                        <a:pt x="152" y="29"/>
                        <a:pt x="151" y="30"/>
                        <a:pt x="150" y="30"/>
                      </a:cubicBezTo>
                      <a:cubicBezTo>
                        <a:pt x="150" y="31"/>
                        <a:pt x="150" y="31"/>
                        <a:pt x="150" y="31"/>
                      </a:cubicBezTo>
                      <a:cubicBezTo>
                        <a:pt x="149" y="32"/>
                        <a:pt x="148" y="33"/>
                        <a:pt x="147" y="34"/>
                      </a:cubicBezTo>
                      <a:cubicBezTo>
                        <a:pt x="146" y="35"/>
                        <a:pt x="145" y="37"/>
                        <a:pt x="144" y="38"/>
                      </a:cubicBezTo>
                      <a:cubicBezTo>
                        <a:pt x="143" y="39"/>
                        <a:pt x="143" y="39"/>
                        <a:pt x="142" y="40"/>
                      </a:cubicBezTo>
                      <a:cubicBezTo>
                        <a:pt x="144" y="38"/>
                        <a:pt x="147" y="35"/>
                        <a:pt x="149" y="33"/>
                      </a:cubicBezTo>
                      <a:cubicBezTo>
                        <a:pt x="149" y="33"/>
                        <a:pt x="149" y="33"/>
                        <a:pt x="149" y="33"/>
                      </a:cubicBezTo>
                      <a:cubicBezTo>
                        <a:pt x="151" y="31"/>
                        <a:pt x="153" y="30"/>
                        <a:pt x="154" y="28"/>
                      </a:cubicBezTo>
                      <a:cubicBezTo>
                        <a:pt x="154" y="28"/>
                        <a:pt x="154" y="28"/>
                        <a:pt x="154" y="28"/>
                      </a:cubicBezTo>
                      <a:close/>
                      <a:moveTo>
                        <a:pt x="94" y="36"/>
                      </a:moveTo>
                      <a:cubicBezTo>
                        <a:pt x="94" y="37"/>
                        <a:pt x="94" y="37"/>
                        <a:pt x="94" y="38"/>
                      </a:cubicBezTo>
                      <a:cubicBezTo>
                        <a:pt x="95" y="37"/>
                        <a:pt x="95" y="37"/>
                        <a:pt x="96" y="36"/>
                      </a:cubicBezTo>
                      <a:cubicBezTo>
                        <a:pt x="97" y="35"/>
                        <a:pt x="99" y="33"/>
                        <a:pt x="100" y="31"/>
                      </a:cubicBezTo>
                      <a:cubicBezTo>
                        <a:pt x="100" y="31"/>
                        <a:pt x="103" y="28"/>
                        <a:pt x="104" y="27"/>
                      </a:cubicBezTo>
                      <a:cubicBezTo>
                        <a:pt x="106" y="25"/>
                        <a:pt x="109" y="22"/>
                        <a:pt x="111" y="19"/>
                      </a:cubicBezTo>
                      <a:cubicBezTo>
                        <a:pt x="112" y="18"/>
                        <a:pt x="113" y="17"/>
                        <a:pt x="114" y="16"/>
                      </a:cubicBezTo>
                      <a:cubicBezTo>
                        <a:pt x="113" y="17"/>
                        <a:pt x="112" y="17"/>
                        <a:pt x="111" y="18"/>
                      </a:cubicBezTo>
                      <a:cubicBezTo>
                        <a:pt x="110" y="20"/>
                        <a:pt x="108" y="21"/>
                        <a:pt x="107" y="23"/>
                      </a:cubicBezTo>
                      <a:cubicBezTo>
                        <a:pt x="104" y="26"/>
                        <a:pt x="101" y="28"/>
                        <a:pt x="99" y="31"/>
                      </a:cubicBezTo>
                      <a:cubicBezTo>
                        <a:pt x="99" y="31"/>
                        <a:pt x="98" y="32"/>
                        <a:pt x="97" y="33"/>
                      </a:cubicBezTo>
                      <a:cubicBezTo>
                        <a:pt x="96" y="34"/>
                        <a:pt x="95" y="35"/>
                        <a:pt x="94" y="36"/>
                      </a:cubicBezTo>
                      <a:close/>
                      <a:moveTo>
                        <a:pt x="95" y="31"/>
                      </a:moveTo>
                      <a:cubicBezTo>
                        <a:pt x="95" y="31"/>
                        <a:pt x="95" y="30"/>
                        <a:pt x="96" y="30"/>
                      </a:cubicBezTo>
                      <a:cubicBezTo>
                        <a:pt x="96" y="30"/>
                        <a:pt x="96" y="29"/>
                        <a:pt x="97" y="29"/>
                      </a:cubicBezTo>
                      <a:cubicBezTo>
                        <a:pt x="99" y="26"/>
                        <a:pt x="102" y="24"/>
                        <a:pt x="104" y="21"/>
                      </a:cubicBezTo>
                      <a:cubicBezTo>
                        <a:pt x="105" y="20"/>
                        <a:pt x="106" y="19"/>
                        <a:pt x="107" y="18"/>
                      </a:cubicBezTo>
                      <a:cubicBezTo>
                        <a:pt x="110" y="15"/>
                        <a:pt x="113" y="11"/>
                        <a:pt x="117" y="8"/>
                      </a:cubicBezTo>
                      <a:cubicBezTo>
                        <a:pt x="112" y="11"/>
                        <a:pt x="108" y="15"/>
                        <a:pt x="103" y="20"/>
                      </a:cubicBezTo>
                      <a:cubicBezTo>
                        <a:pt x="101" y="22"/>
                        <a:pt x="99" y="24"/>
                        <a:pt x="97" y="27"/>
                      </a:cubicBezTo>
                      <a:cubicBezTo>
                        <a:pt x="97" y="27"/>
                        <a:pt x="96" y="28"/>
                        <a:pt x="96" y="29"/>
                      </a:cubicBezTo>
                      <a:cubicBezTo>
                        <a:pt x="95" y="29"/>
                        <a:pt x="95" y="30"/>
                        <a:pt x="95" y="30"/>
                      </a:cubicBezTo>
                      <a:cubicBezTo>
                        <a:pt x="95" y="31"/>
                        <a:pt x="95" y="31"/>
                        <a:pt x="95" y="31"/>
                      </a:cubicBezTo>
                      <a:close/>
                      <a:moveTo>
                        <a:pt x="144" y="21"/>
                      </a:moveTo>
                      <a:cubicBezTo>
                        <a:pt x="141" y="23"/>
                        <a:pt x="139" y="26"/>
                        <a:pt x="137" y="28"/>
                      </a:cubicBezTo>
                      <a:cubicBezTo>
                        <a:pt x="137" y="28"/>
                        <a:pt x="136" y="29"/>
                        <a:pt x="136" y="29"/>
                      </a:cubicBezTo>
                      <a:cubicBezTo>
                        <a:pt x="138" y="27"/>
                        <a:pt x="138" y="27"/>
                        <a:pt x="138" y="27"/>
                      </a:cubicBezTo>
                      <a:cubicBezTo>
                        <a:pt x="140" y="25"/>
                        <a:pt x="142" y="23"/>
                        <a:pt x="144" y="21"/>
                      </a:cubicBezTo>
                      <a:close/>
                      <a:moveTo>
                        <a:pt x="95" y="25"/>
                      </a:moveTo>
                      <a:cubicBezTo>
                        <a:pt x="95" y="25"/>
                        <a:pt x="95" y="25"/>
                        <a:pt x="95" y="24"/>
                      </a:cubicBezTo>
                      <a:cubicBezTo>
                        <a:pt x="97" y="22"/>
                        <a:pt x="99" y="19"/>
                        <a:pt x="102" y="17"/>
                      </a:cubicBezTo>
                      <a:cubicBezTo>
                        <a:pt x="102" y="17"/>
                        <a:pt x="102" y="17"/>
                        <a:pt x="103" y="16"/>
                      </a:cubicBezTo>
                      <a:cubicBezTo>
                        <a:pt x="102" y="17"/>
                        <a:pt x="101" y="18"/>
                        <a:pt x="100" y="19"/>
                      </a:cubicBezTo>
                      <a:cubicBezTo>
                        <a:pt x="98" y="21"/>
                        <a:pt x="96" y="22"/>
                        <a:pt x="95" y="24"/>
                      </a:cubicBezTo>
                      <a:cubicBezTo>
                        <a:pt x="95" y="24"/>
                        <a:pt x="95" y="25"/>
                        <a:pt x="95" y="25"/>
                      </a:cubicBezTo>
                      <a:close/>
                      <a:moveTo>
                        <a:pt x="124" y="10"/>
                      </a:moveTo>
                      <a:cubicBezTo>
                        <a:pt x="122" y="11"/>
                        <a:pt x="120" y="13"/>
                        <a:pt x="119" y="14"/>
                      </a:cubicBezTo>
                      <a:cubicBezTo>
                        <a:pt x="117" y="17"/>
                        <a:pt x="115" y="19"/>
                        <a:pt x="113" y="21"/>
                      </a:cubicBezTo>
                      <a:cubicBezTo>
                        <a:pt x="112" y="22"/>
                        <a:pt x="112" y="22"/>
                        <a:pt x="112" y="22"/>
                      </a:cubicBezTo>
                      <a:cubicBezTo>
                        <a:pt x="112" y="23"/>
                        <a:pt x="111" y="24"/>
                        <a:pt x="110" y="24"/>
                      </a:cubicBezTo>
                      <a:cubicBezTo>
                        <a:pt x="111" y="24"/>
                        <a:pt x="112" y="23"/>
                        <a:pt x="112" y="23"/>
                      </a:cubicBezTo>
                      <a:cubicBezTo>
                        <a:pt x="113" y="22"/>
                        <a:pt x="113" y="21"/>
                        <a:pt x="114" y="21"/>
                      </a:cubicBezTo>
                      <a:cubicBezTo>
                        <a:pt x="116" y="18"/>
                        <a:pt x="118" y="16"/>
                        <a:pt x="120" y="14"/>
                      </a:cubicBezTo>
                      <a:cubicBezTo>
                        <a:pt x="122" y="13"/>
                        <a:pt x="123" y="11"/>
                        <a:pt x="125" y="11"/>
                      </a:cubicBezTo>
                      <a:cubicBezTo>
                        <a:pt x="125" y="10"/>
                        <a:pt x="125" y="10"/>
                        <a:pt x="124" y="10"/>
                      </a:cubicBezTo>
                      <a:close/>
                      <a:moveTo>
                        <a:pt x="95" y="19"/>
                      </a:moveTo>
                      <a:cubicBezTo>
                        <a:pt x="97" y="17"/>
                        <a:pt x="99" y="15"/>
                        <a:pt x="101" y="13"/>
                      </a:cubicBezTo>
                      <a:cubicBezTo>
                        <a:pt x="101" y="13"/>
                        <a:pt x="102" y="13"/>
                        <a:pt x="102" y="12"/>
                      </a:cubicBezTo>
                      <a:cubicBezTo>
                        <a:pt x="104" y="11"/>
                        <a:pt x="104" y="11"/>
                        <a:pt x="104" y="11"/>
                      </a:cubicBezTo>
                      <a:cubicBezTo>
                        <a:pt x="106" y="10"/>
                        <a:pt x="107" y="8"/>
                        <a:pt x="109" y="6"/>
                      </a:cubicBezTo>
                      <a:cubicBezTo>
                        <a:pt x="108" y="6"/>
                        <a:pt x="106" y="6"/>
                        <a:pt x="104" y="6"/>
                      </a:cubicBezTo>
                      <a:cubicBezTo>
                        <a:pt x="104" y="6"/>
                        <a:pt x="104" y="6"/>
                        <a:pt x="104" y="6"/>
                      </a:cubicBezTo>
                      <a:cubicBezTo>
                        <a:pt x="105" y="6"/>
                        <a:pt x="105" y="6"/>
                        <a:pt x="104" y="7"/>
                      </a:cubicBezTo>
                      <a:cubicBezTo>
                        <a:pt x="103" y="9"/>
                        <a:pt x="101" y="11"/>
                        <a:pt x="99" y="13"/>
                      </a:cubicBezTo>
                      <a:cubicBezTo>
                        <a:pt x="98" y="14"/>
                        <a:pt x="98" y="15"/>
                        <a:pt x="97" y="15"/>
                      </a:cubicBezTo>
                      <a:cubicBezTo>
                        <a:pt x="96" y="16"/>
                        <a:pt x="96" y="17"/>
                        <a:pt x="95" y="17"/>
                      </a:cubicBezTo>
                      <a:cubicBezTo>
                        <a:pt x="95" y="18"/>
                        <a:pt x="95" y="19"/>
                        <a:pt x="95" y="19"/>
                      </a:cubicBezTo>
                      <a:close/>
                      <a:moveTo>
                        <a:pt x="132" y="13"/>
                      </a:moveTo>
                      <a:cubicBezTo>
                        <a:pt x="132" y="13"/>
                        <a:pt x="132" y="13"/>
                        <a:pt x="131" y="14"/>
                      </a:cubicBezTo>
                      <a:cubicBezTo>
                        <a:pt x="132" y="13"/>
                        <a:pt x="132" y="13"/>
                        <a:pt x="132" y="13"/>
                      </a:cubicBezTo>
                      <a:cubicBezTo>
                        <a:pt x="132" y="13"/>
                        <a:pt x="132" y="13"/>
                        <a:pt x="132" y="13"/>
                      </a:cubicBezTo>
                      <a:close/>
                      <a:moveTo>
                        <a:pt x="95" y="5"/>
                      </a:moveTo>
                      <a:cubicBezTo>
                        <a:pt x="95" y="5"/>
                        <a:pt x="95" y="5"/>
                        <a:pt x="95" y="5"/>
                      </a:cubicBezTo>
                      <a:cubicBezTo>
                        <a:pt x="95" y="8"/>
                        <a:pt x="95" y="10"/>
                        <a:pt x="95" y="13"/>
                      </a:cubicBezTo>
                      <a:cubicBezTo>
                        <a:pt x="95" y="13"/>
                        <a:pt x="95" y="13"/>
                        <a:pt x="96" y="13"/>
                      </a:cubicBezTo>
                      <a:cubicBezTo>
                        <a:pt x="96" y="12"/>
                        <a:pt x="97" y="12"/>
                        <a:pt x="97" y="11"/>
                      </a:cubicBezTo>
                      <a:cubicBezTo>
                        <a:pt x="97" y="11"/>
                        <a:pt x="97" y="11"/>
                        <a:pt x="97" y="11"/>
                      </a:cubicBezTo>
                      <a:cubicBezTo>
                        <a:pt x="99" y="9"/>
                        <a:pt x="101" y="8"/>
                        <a:pt x="102" y="6"/>
                      </a:cubicBezTo>
                      <a:cubicBezTo>
                        <a:pt x="102" y="5"/>
                        <a:pt x="103" y="5"/>
                        <a:pt x="103" y="5"/>
                      </a:cubicBezTo>
                      <a:cubicBezTo>
                        <a:pt x="101" y="5"/>
                        <a:pt x="99" y="5"/>
                        <a:pt x="98" y="4"/>
                      </a:cubicBezTo>
                      <a:cubicBezTo>
                        <a:pt x="97" y="4"/>
                        <a:pt x="96" y="4"/>
                        <a:pt x="95" y="4"/>
                      </a:cubicBezTo>
                      <a:cubicBezTo>
                        <a:pt x="95" y="4"/>
                        <a:pt x="95" y="4"/>
                        <a:pt x="95" y="5"/>
                      </a:cubicBezTo>
                      <a:close/>
                      <a:moveTo>
                        <a:pt x="120" y="9"/>
                      </a:moveTo>
                      <a:cubicBezTo>
                        <a:pt x="119" y="10"/>
                        <a:pt x="119" y="11"/>
                        <a:pt x="118" y="11"/>
                      </a:cubicBezTo>
                      <a:cubicBezTo>
                        <a:pt x="118" y="11"/>
                        <a:pt x="119" y="11"/>
                        <a:pt x="119" y="11"/>
                      </a:cubicBezTo>
                      <a:cubicBezTo>
                        <a:pt x="119" y="10"/>
                        <a:pt x="120" y="10"/>
                        <a:pt x="121" y="9"/>
                      </a:cubicBezTo>
                      <a:cubicBezTo>
                        <a:pt x="121" y="9"/>
                        <a:pt x="120" y="9"/>
                        <a:pt x="120" y="9"/>
                      </a:cubicBezTo>
                      <a:close/>
                      <a:moveTo>
                        <a:pt x="113" y="7"/>
                      </a:moveTo>
                      <a:cubicBezTo>
                        <a:pt x="112" y="8"/>
                        <a:pt x="111" y="8"/>
                        <a:pt x="111" y="9"/>
                      </a:cubicBezTo>
                      <a:cubicBezTo>
                        <a:pt x="112" y="8"/>
                        <a:pt x="112" y="8"/>
                        <a:pt x="113" y="7"/>
                      </a:cubicBezTo>
                      <a:cubicBezTo>
                        <a:pt x="113" y="7"/>
                        <a:pt x="113" y="7"/>
                        <a:pt x="113" y="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49" name="Freeform 34"/>
                <p:cNvSpPr/>
                <p:nvPr/>
              </p:nvSpPr>
              <p:spPr bwMode="auto">
                <a:xfrm>
                  <a:off x="5469841" y="1964383"/>
                  <a:ext cx="176213" cy="208424"/>
                </a:xfrm>
                <a:custGeom>
                  <a:avLst/>
                  <a:gdLst>
                    <a:gd name="T0" fmla="*/ 2 w 28"/>
                    <a:gd name="T1" fmla="*/ 33 h 33"/>
                    <a:gd name="T2" fmla="*/ 1 w 28"/>
                    <a:gd name="T3" fmla="*/ 32 h 33"/>
                    <a:gd name="T4" fmla="*/ 3 w 28"/>
                    <a:gd name="T5" fmla="*/ 24 h 33"/>
                    <a:gd name="T6" fmla="*/ 4 w 28"/>
                    <a:gd name="T7" fmla="*/ 23 h 33"/>
                    <a:gd name="T8" fmla="*/ 12 w 28"/>
                    <a:gd name="T9" fmla="*/ 12 h 33"/>
                    <a:gd name="T10" fmla="*/ 21 w 28"/>
                    <a:gd name="T11" fmla="*/ 3 h 33"/>
                    <a:gd name="T12" fmla="*/ 21 w 28"/>
                    <a:gd name="T13" fmla="*/ 3 h 33"/>
                    <a:gd name="T14" fmla="*/ 27 w 28"/>
                    <a:gd name="T15" fmla="*/ 0 h 33"/>
                    <a:gd name="T16" fmla="*/ 27 w 28"/>
                    <a:gd name="T17" fmla="*/ 0 h 33"/>
                    <a:gd name="T18" fmla="*/ 28 w 28"/>
                    <a:gd name="T19" fmla="*/ 1 h 33"/>
                    <a:gd name="T20" fmla="*/ 27 w 28"/>
                    <a:gd name="T21" fmla="*/ 2 h 33"/>
                    <a:gd name="T22" fmla="*/ 27 w 28"/>
                    <a:gd name="T23" fmla="*/ 2 h 33"/>
                    <a:gd name="T24" fmla="*/ 27 w 28"/>
                    <a:gd name="T25" fmla="*/ 2 h 33"/>
                    <a:gd name="T26" fmla="*/ 22 w 28"/>
                    <a:gd name="T27" fmla="*/ 6 h 33"/>
                    <a:gd name="T28" fmla="*/ 22 w 28"/>
                    <a:gd name="T29" fmla="*/ 6 h 33"/>
                    <a:gd name="T30" fmla="*/ 14 w 28"/>
                    <a:gd name="T31" fmla="*/ 15 h 33"/>
                    <a:gd name="T32" fmla="*/ 6 w 28"/>
                    <a:gd name="T33" fmla="*/ 25 h 33"/>
                    <a:gd name="T34" fmla="*/ 4 w 28"/>
                    <a:gd name="T35" fmla="*/ 29 h 33"/>
                    <a:gd name="T36" fmla="*/ 4 w 28"/>
                    <a:gd name="T37" fmla="*/ 30 h 33"/>
                    <a:gd name="T38" fmla="*/ 3 w 28"/>
                    <a:gd name="T39" fmla="*/ 32 h 33"/>
                    <a:gd name="T40" fmla="*/ 2 w 28"/>
                    <a:gd name="T41" fmla="*/ 33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8" h="33">
                      <a:moveTo>
                        <a:pt x="2" y="33"/>
                      </a:moveTo>
                      <a:cubicBezTo>
                        <a:pt x="1" y="33"/>
                        <a:pt x="1" y="32"/>
                        <a:pt x="1" y="32"/>
                      </a:cubicBezTo>
                      <a:cubicBezTo>
                        <a:pt x="0" y="29"/>
                        <a:pt x="2" y="26"/>
                        <a:pt x="3" y="24"/>
                      </a:cubicBezTo>
                      <a:cubicBezTo>
                        <a:pt x="4" y="24"/>
                        <a:pt x="4" y="23"/>
                        <a:pt x="4" y="23"/>
                      </a:cubicBezTo>
                      <a:cubicBezTo>
                        <a:pt x="6" y="20"/>
                        <a:pt x="9" y="16"/>
                        <a:pt x="12" y="12"/>
                      </a:cubicBezTo>
                      <a:cubicBezTo>
                        <a:pt x="14" y="10"/>
                        <a:pt x="17" y="6"/>
                        <a:pt x="21" y="3"/>
                      </a:cubicBezTo>
                      <a:cubicBezTo>
                        <a:pt x="21" y="3"/>
                        <a:pt x="21" y="3"/>
                        <a:pt x="21" y="3"/>
                      </a:cubicBezTo>
                      <a:cubicBezTo>
                        <a:pt x="22" y="2"/>
                        <a:pt x="24" y="0"/>
                        <a:pt x="27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8" y="0"/>
                        <a:pt x="28" y="1"/>
                        <a:pt x="28" y="1"/>
                      </a:cubicBezTo>
                      <a:cubicBezTo>
                        <a:pt x="28" y="2"/>
                        <a:pt x="28" y="2"/>
                        <a:pt x="27" y="2"/>
                      </a:cubicBezTo>
                      <a:cubicBezTo>
                        <a:pt x="27" y="2"/>
                        <a:pt x="27" y="2"/>
                        <a:pt x="27" y="2"/>
                      </a:cubicBezTo>
                      <a:cubicBezTo>
                        <a:pt x="27" y="2"/>
                        <a:pt x="27" y="2"/>
                        <a:pt x="27" y="2"/>
                      </a:cubicBezTo>
                      <a:cubicBezTo>
                        <a:pt x="26" y="2"/>
                        <a:pt x="23" y="4"/>
                        <a:pt x="22" y="6"/>
                      </a:cubicBezTo>
                      <a:cubicBezTo>
                        <a:pt x="22" y="6"/>
                        <a:pt x="22" y="6"/>
                        <a:pt x="22" y="6"/>
                      </a:cubicBezTo>
                      <a:cubicBezTo>
                        <a:pt x="19" y="8"/>
                        <a:pt x="16" y="11"/>
                        <a:pt x="14" y="15"/>
                      </a:cubicBezTo>
                      <a:cubicBezTo>
                        <a:pt x="11" y="19"/>
                        <a:pt x="8" y="22"/>
                        <a:pt x="6" y="25"/>
                      </a:cubicBezTo>
                      <a:cubicBezTo>
                        <a:pt x="6" y="26"/>
                        <a:pt x="5" y="27"/>
                        <a:pt x="4" y="29"/>
                      </a:cubicBezTo>
                      <a:cubicBezTo>
                        <a:pt x="4" y="29"/>
                        <a:pt x="4" y="30"/>
                        <a:pt x="4" y="30"/>
                      </a:cubicBezTo>
                      <a:cubicBezTo>
                        <a:pt x="3" y="31"/>
                        <a:pt x="3" y="31"/>
                        <a:pt x="3" y="32"/>
                      </a:cubicBezTo>
                      <a:cubicBezTo>
                        <a:pt x="3" y="32"/>
                        <a:pt x="2" y="33"/>
                        <a:pt x="2" y="33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solidFill>
                    <a:srgbClr val="4472C4"/>
                  </a:solidFill>
                </a:ln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50" name="Freeform 36"/>
                <p:cNvSpPr/>
                <p:nvPr/>
              </p:nvSpPr>
              <p:spPr bwMode="auto">
                <a:xfrm>
                  <a:off x="5494100" y="1852019"/>
                  <a:ext cx="163116" cy="214379"/>
                </a:xfrm>
                <a:custGeom>
                  <a:avLst/>
                  <a:gdLst>
                    <a:gd name="T0" fmla="*/ 1 w 26"/>
                    <a:gd name="T1" fmla="*/ 34 h 34"/>
                    <a:gd name="T2" fmla="*/ 0 w 26"/>
                    <a:gd name="T3" fmla="*/ 33 h 34"/>
                    <a:gd name="T4" fmla="*/ 0 w 26"/>
                    <a:gd name="T5" fmla="*/ 32 h 34"/>
                    <a:gd name="T6" fmla="*/ 10 w 26"/>
                    <a:gd name="T7" fmla="*/ 19 h 34"/>
                    <a:gd name="T8" fmla="*/ 12 w 26"/>
                    <a:gd name="T9" fmla="*/ 17 h 34"/>
                    <a:gd name="T10" fmla="*/ 24 w 26"/>
                    <a:gd name="T11" fmla="*/ 1 h 34"/>
                    <a:gd name="T12" fmla="*/ 25 w 26"/>
                    <a:gd name="T13" fmla="*/ 0 h 34"/>
                    <a:gd name="T14" fmla="*/ 26 w 26"/>
                    <a:gd name="T15" fmla="*/ 1 h 34"/>
                    <a:gd name="T16" fmla="*/ 26 w 26"/>
                    <a:gd name="T17" fmla="*/ 2 h 34"/>
                    <a:gd name="T18" fmla="*/ 23 w 26"/>
                    <a:gd name="T19" fmla="*/ 7 h 34"/>
                    <a:gd name="T20" fmla="*/ 23 w 26"/>
                    <a:gd name="T21" fmla="*/ 7 h 34"/>
                    <a:gd name="T22" fmla="*/ 23 w 26"/>
                    <a:gd name="T23" fmla="*/ 7 h 34"/>
                    <a:gd name="T24" fmla="*/ 25 w 26"/>
                    <a:gd name="T25" fmla="*/ 8 h 34"/>
                    <a:gd name="T26" fmla="*/ 24 w 26"/>
                    <a:gd name="T27" fmla="*/ 10 h 34"/>
                    <a:gd name="T28" fmla="*/ 20 w 26"/>
                    <a:gd name="T29" fmla="*/ 13 h 34"/>
                    <a:gd name="T30" fmla="*/ 20 w 26"/>
                    <a:gd name="T31" fmla="*/ 13 h 34"/>
                    <a:gd name="T32" fmla="*/ 14 w 26"/>
                    <a:gd name="T33" fmla="*/ 20 h 34"/>
                    <a:gd name="T34" fmla="*/ 9 w 26"/>
                    <a:gd name="T35" fmla="*/ 27 h 34"/>
                    <a:gd name="T36" fmla="*/ 5 w 26"/>
                    <a:gd name="T37" fmla="*/ 33 h 34"/>
                    <a:gd name="T38" fmla="*/ 4 w 26"/>
                    <a:gd name="T39" fmla="*/ 34 h 34"/>
                    <a:gd name="T40" fmla="*/ 3 w 26"/>
                    <a:gd name="T41" fmla="*/ 33 h 34"/>
                    <a:gd name="T42" fmla="*/ 3 w 26"/>
                    <a:gd name="T43" fmla="*/ 32 h 34"/>
                    <a:gd name="T44" fmla="*/ 2 w 26"/>
                    <a:gd name="T45" fmla="*/ 33 h 34"/>
                    <a:gd name="T46" fmla="*/ 1 w 26"/>
                    <a:gd name="T47" fmla="*/ 34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6" h="34">
                      <a:moveTo>
                        <a:pt x="1" y="34"/>
                      </a:moveTo>
                      <a:cubicBezTo>
                        <a:pt x="1" y="34"/>
                        <a:pt x="0" y="34"/>
                        <a:pt x="0" y="33"/>
                      </a:cubicBezTo>
                      <a:cubicBezTo>
                        <a:pt x="0" y="33"/>
                        <a:pt x="0" y="33"/>
                        <a:pt x="0" y="32"/>
                      </a:cubicBezTo>
                      <a:cubicBezTo>
                        <a:pt x="3" y="27"/>
                        <a:pt x="6" y="23"/>
                        <a:pt x="10" y="19"/>
                      </a:cubicBezTo>
                      <a:cubicBezTo>
                        <a:pt x="10" y="18"/>
                        <a:pt x="11" y="17"/>
                        <a:pt x="12" y="17"/>
                      </a:cubicBezTo>
                      <a:cubicBezTo>
                        <a:pt x="16" y="11"/>
                        <a:pt x="20" y="6"/>
                        <a:pt x="24" y="1"/>
                      </a:cubicBezTo>
                      <a:cubicBezTo>
                        <a:pt x="24" y="0"/>
                        <a:pt x="24" y="0"/>
                        <a:pt x="25" y="0"/>
                      </a:cubicBezTo>
                      <a:cubicBezTo>
                        <a:pt x="25" y="0"/>
                        <a:pt x="26" y="0"/>
                        <a:pt x="26" y="1"/>
                      </a:cubicBezTo>
                      <a:cubicBezTo>
                        <a:pt x="26" y="1"/>
                        <a:pt x="26" y="2"/>
                        <a:pt x="26" y="2"/>
                      </a:cubicBezTo>
                      <a:cubicBezTo>
                        <a:pt x="25" y="4"/>
                        <a:pt x="24" y="6"/>
                        <a:pt x="23" y="7"/>
                      </a:cubicBezTo>
                      <a:cubicBezTo>
                        <a:pt x="23" y="7"/>
                        <a:pt x="23" y="7"/>
                        <a:pt x="23" y="7"/>
                      </a:cubicBezTo>
                      <a:cubicBezTo>
                        <a:pt x="23" y="7"/>
                        <a:pt x="23" y="7"/>
                        <a:pt x="23" y="7"/>
                      </a:cubicBezTo>
                      <a:cubicBezTo>
                        <a:pt x="24" y="7"/>
                        <a:pt x="24" y="8"/>
                        <a:pt x="25" y="8"/>
                      </a:cubicBezTo>
                      <a:cubicBezTo>
                        <a:pt x="25" y="9"/>
                        <a:pt x="24" y="10"/>
                        <a:pt x="24" y="10"/>
                      </a:cubicBezTo>
                      <a:cubicBezTo>
                        <a:pt x="22" y="10"/>
                        <a:pt x="21" y="12"/>
                        <a:pt x="20" y="13"/>
                      </a:cubicBezTo>
                      <a:cubicBezTo>
                        <a:pt x="20" y="13"/>
                        <a:pt x="20" y="13"/>
                        <a:pt x="20" y="13"/>
                      </a:cubicBezTo>
                      <a:cubicBezTo>
                        <a:pt x="18" y="15"/>
                        <a:pt x="16" y="17"/>
                        <a:pt x="14" y="20"/>
                      </a:cubicBezTo>
                      <a:cubicBezTo>
                        <a:pt x="12" y="23"/>
                        <a:pt x="11" y="25"/>
                        <a:pt x="9" y="27"/>
                      </a:cubicBezTo>
                      <a:cubicBezTo>
                        <a:pt x="8" y="29"/>
                        <a:pt x="6" y="31"/>
                        <a:pt x="5" y="33"/>
                      </a:cubicBezTo>
                      <a:cubicBezTo>
                        <a:pt x="5" y="33"/>
                        <a:pt x="5" y="34"/>
                        <a:pt x="4" y="34"/>
                      </a:cubicBezTo>
                      <a:cubicBezTo>
                        <a:pt x="4" y="34"/>
                        <a:pt x="3" y="33"/>
                        <a:pt x="3" y="33"/>
                      </a:cubicBezTo>
                      <a:cubicBezTo>
                        <a:pt x="3" y="33"/>
                        <a:pt x="3" y="33"/>
                        <a:pt x="3" y="32"/>
                      </a:cubicBezTo>
                      <a:cubicBezTo>
                        <a:pt x="3" y="33"/>
                        <a:pt x="2" y="33"/>
                        <a:pt x="2" y="33"/>
                      </a:cubicBezTo>
                      <a:cubicBezTo>
                        <a:pt x="2" y="34"/>
                        <a:pt x="1" y="34"/>
                        <a:pt x="1" y="34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solidFill>
                    <a:srgbClr val="4472C4"/>
                  </a:solidFill>
                </a:ln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endParaRPr>
                </a:p>
              </p:txBody>
            </p:sp>
          </p:grpSp>
        </p:grpSp>
        <p:grpSp>
          <p:nvGrpSpPr>
            <p:cNvPr id="39" name="组合 67"/>
            <p:cNvGrpSpPr/>
            <p:nvPr/>
          </p:nvGrpSpPr>
          <p:grpSpPr>
            <a:xfrm>
              <a:off x="10451275" y="5133813"/>
              <a:ext cx="427435" cy="264400"/>
              <a:chOff x="5784167" y="1610075"/>
              <a:chExt cx="427435" cy="264400"/>
            </a:xfrm>
            <a:solidFill>
              <a:srgbClr val="A5A5A5"/>
            </a:solidFill>
          </p:grpSpPr>
          <p:sp>
            <p:nvSpPr>
              <p:cNvPr id="40" name="Freeform 39"/>
              <p:cNvSpPr>
                <a:spLocks noEditPoints="1"/>
              </p:cNvSpPr>
              <p:nvPr/>
            </p:nvSpPr>
            <p:spPr bwMode="auto">
              <a:xfrm>
                <a:off x="6067536" y="1616030"/>
                <a:ext cx="75010" cy="101235"/>
              </a:xfrm>
              <a:custGeom>
                <a:avLst/>
                <a:gdLst>
                  <a:gd name="T0" fmla="*/ 4 w 12"/>
                  <a:gd name="T1" fmla="*/ 16 h 16"/>
                  <a:gd name="T2" fmla="*/ 0 w 12"/>
                  <a:gd name="T3" fmla="*/ 12 h 16"/>
                  <a:gd name="T4" fmla="*/ 0 w 12"/>
                  <a:gd name="T5" fmla="*/ 10 h 16"/>
                  <a:gd name="T6" fmla="*/ 1 w 12"/>
                  <a:gd name="T7" fmla="*/ 5 h 16"/>
                  <a:gd name="T8" fmla="*/ 6 w 12"/>
                  <a:gd name="T9" fmla="*/ 0 h 16"/>
                  <a:gd name="T10" fmla="*/ 9 w 12"/>
                  <a:gd name="T11" fmla="*/ 2 h 16"/>
                  <a:gd name="T12" fmla="*/ 9 w 12"/>
                  <a:gd name="T13" fmla="*/ 3 h 16"/>
                  <a:gd name="T14" fmla="*/ 9 w 12"/>
                  <a:gd name="T15" fmla="*/ 3 h 16"/>
                  <a:gd name="T16" fmla="*/ 11 w 12"/>
                  <a:gd name="T17" fmla="*/ 5 h 16"/>
                  <a:gd name="T18" fmla="*/ 8 w 12"/>
                  <a:gd name="T19" fmla="*/ 13 h 16"/>
                  <a:gd name="T20" fmla="*/ 6 w 12"/>
                  <a:gd name="T21" fmla="*/ 14 h 16"/>
                  <a:gd name="T22" fmla="*/ 6 w 12"/>
                  <a:gd name="T23" fmla="*/ 15 h 16"/>
                  <a:gd name="T24" fmla="*/ 5 w 12"/>
                  <a:gd name="T25" fmla="*/ 16 h 16"/>
                  <a:gd name="T26" fmla="*/ 4 w 12"/>
                  <a:gd name="T27" fmla="*/ 16 h 16"/>
                  <a:gd name="T28" fmla="*/ 3 w 12"/>
                  <a:gd name="T29" fmla="*/ 11 h 16"/>
                  <a:gd name="T30" fmla="*/ 4 w 12"/>
                  <a:gd name="T31" fmla="*/ 12 h 16"/>
                  <a:gd name="T32" fmla="*/ 4 w 12"/>
                  <a:gd name="T33" fmla="*/ 12 h 16"/>
                  <a:gd name="T34" fmla="*/ 6 w 12"/>
                  <a:gd name="T35" fmla="*/ 11 h 16"/>
                  <a:gd name="T36" fmla="*/ 8 w 12"/>
                  <a:gd name="T37" fmla="*/ 8 h 16"/>
                  <a:gd name="T38" fmla="*/ 8 w 12"/>
                  <a:gd name="T39" fmla="*/ 6 h 16"/>
                  <a:gd name="T40" fmla="*/ 8 w 12"/>
                  <a:gd name="T41" fmla="*/ 6 h 16"/>
                  <a:gd name="T42" fmla="*/ 7 w 12"/>
                  <a:gd name="T43" fmla="*/ 6 h 16"/>
                  <a:gd name="T44" fmla="*/ 4 w 12"/>
                  <a:gd name="T45" fmla="*/ 10 h 16"/>
                  <a:gd name="T46" fmla="*/ 3 w 12"/>
                  <a:gd name="T47" fmla="*/ 1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" h="16">
                    <a:moveTo>
                      <a:pt x="4" y="16"/>
                    </a:moveTo>
                    <a:cubicBezTo>
                      <a:pt x="2" y="16"/>
                      <a:pt x="1" y="14"/>
                      <a:pt x="0" y="12"/>
                    </a:cubicBezTo>
                    <a:cubicBezTo>
                      <a:pt x="0" y="12"/>
                      <a:pt x="0" y="11"/>
                      <a:pt x="0" y="10"/>
                    </a:cubicBezTo>
                    <a:cubicBezTo>
                      <a:pt x="0" y="8"/>
                      <a:pt x="1" y="6"/>
                      <a:pt x="1" y="5"/>
                    </a:cubicBezTo>
                    <a:cubicBezTo>
                      <a:pt x="2" y="3"/>
                      <a:pt x="4" y="0"/>
                      <a:pt x="6" y="0"/>
                    </a:cubicBezTo>
                    <a:cubicBezTo>
                      <a:pt x="7" y="0"/>
                      <a:pt x="8" y="1"/>
                      <a:pt x="9" y="2"/>
                    </a:cubicBezTo>
                    <a:cubicBezTo>
                      <a:pt x="9" y="2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0" y="3"/>
                      <a:pt x="10" y="4"/>
                      <a:pt x="11" y="5"/>
                    </a:cubicBezTo>
                    <a:cubicBezTo>
                      <a:pt x="12" y="7"/>
                      <a:pt x="11" y="10"/>
                      <a:pt x="8" y="13"/>
                    </a:cubicBezTo>
                    <a:cubicBezTo>
                      <a:pt x="7" y="13"/>
                      <a:pt x="7" y="14"/>
                      <a:pt x="6" y="14"/>
                    </a:cubicBezTo>
                    <a:cubicBezTo>
                      <a:pt x="6" y="14"/>
                      <a:pt x="6" y="15"/>
                      <a:pt x="6" y="15"/>
                    </a:cubicBezTo>
                    <a:cubicBezTo>
                      <a:pt x="6" y="15"/>
                      <a:pt x="6" y="16"/>
                      <a:pt x="5" y="16"/>
                    </a:cubicBezTo>
                    <a:cubicBezTo>
                      <a:pt x="5" y="16"/>
                      <a:pt x="5" y="16"/>
                      <a:pt x="4" y="16"/>
                    </a:cubicBezTo>
                    <a:close/>
                    <a:moveTo>
                      <a:pt x="3" y="11"/>
                    </a:moveTo>
                    <a:cubicBezTo>
                      <a:pt x="4" y="11"/>
                      <a:pt x="4" y="12"/>
                      <a:pt x="4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5" y="11"/>
                      <a:pt x="6" y="11"/>
                    </a:cubicBezTo>
                    <a:cubicBezTo>
                      <a:pt x="7" y="10"/>
                      <a:pt x="8" y="9"/>
                      <a:pt x="8" y="8"/>
                    </a:cubicBezTo>
                    <a:cubicBezTo>
                      <a:pt x="8" y="7"/>
                      <a:pt x="8" y="7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6"/>
                      <a:pt x="8" y="6"/>
                      <a:pt x="7" y="6"/>
                    </a:cubicBezTo>
                    <a:cubicBezTo>
                      <a:pt x="6" y="6"/>
                      <a:pt x="4" y="8"/>
                      <a:pt x="4" y="10"/>
                    </a:cubicBezTo>
                    <a:cubicBezTo>
                      <a:pt x="4" y="10"/>
                      <a:pt x="3" y="11"/>
                      <a:pt x="3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grpSp>
            <p:nvGrpSpPr>
              <p:cNvPr id="41" name="组合 66"/>
              <p:cNvGrpSpPr/>
              <p:nvPr/>
            </p:nvGrpSpPr>
            <p:grpSpPr>
              <a:xfrm>
                <a:off x="5784167" y="1610075"/>
                <a:ext cx="427435" cy="264400"/>
                <a:chOff x="5784167" y="1610075"/>
                <a:chExt cx="427435" cy="264400"/>
              </a:xfrm>
              <a:grpFill/>
            </p:grpSpPr>
            <p:sp>
              <p:nvSpPr>
                <p:cNvPr id="42" name="Freeform 37"/>
                <p:cNvSpPr/>
                <p:nvPr/>
              </p:nvSpPr>
              <p:spPr bwMode="auto">
                <a:xfrm>
                  <a:off x="5784167" y="1660096"/>
                  <a:ext cx="239316" cy="214379"/>
                </a:xfrm>
                <a:custGeom>
                  <a:avLst/>
                  <a:gdLst>
                    <a:gd name="T0" fmla="*/ 5 w 38"/>
                    <a:gd name="T1" fmla="*/ 34 h 34"/>
                    <a:gd name="T2" fmla="*/ 0 w 38"/>
                    <a:gd name="T3" fmla="*/ 30 h 34"/>
                    <a:gd name="T4" fmla="*/ 3 w 38"/>
                    <a:gd name="T5" fmla="*/ 22 h 34"/>
                    <a:gd name="T6" fmla="*/ 7 w 38"/>
                    <a:gd name="T7" fmla="*/ 17 h 34"/>
                    <a:gd name="T8" fmla="*/ 14 w 38"/>
                    <a:gd name="T9" fmla="*/ 9 h 34"/>
                    <a:gd name="T10" fmla="*/ 16 w 38"/>
                    <a:gd name="T11" fmla="*/ 3 h 34"/>
                    <a:gd name="T12" fmla="*/ 15 w 38"/>
                    <a:gd name="T13" fmla="*/ 3 h 34"/>
                    <a:gd name="T14" fmla="*/ 14 w 38"/>
                    <a:gd name="T15" fmla="*/ 2 h 34"/>
                    <a:gd name="T16" fmla="*/ 7 w 38"/>
                    <a:gd name="T17" fmla="*/ 6 h 34"/>
                    <a:gd name="T18" fmla="*/ 6 w 38"/>
                    <a:gd name="T19" fmla="*/ 6 h 34"/>
                    <a:gd name="T20" fmla="*/ 5 w 38"/>
                    <a:gd name="T21" fmla="*/ 6 h 34"/>
                    <a:gd name="T22" fmla="*/ 5 w 38"/>
                    <a:gd name="T23" fmla="*/ 4 h 34"/>
                    <a:gd name="T24" fmla="*/ 10 w 38"/>
                    <a:gd name="T25" fmla="*/ 1 h 34"/>
                    <a:gd name="T26" fmla="*/ 14 w 38"/>
                    <a:gd name="T27" fmla="*/ 0 h 34"/>
                    <a:gd name="T28" fmla="*/ 18 w 38"/>
                    <a:gd name="T29" fmla="*/ 2 h 34"/>
                    <a:gd name="T30" fmla="*/ 17 w 38"/>
                    <a:gd name="T31" fmla="*/ 9 h 34"/>
                    <a:gd name="T32" fmla="*/ 9 w 38"/>
                    <a:gd name="T33" fmla="*/ 20 h 34"/>
                    <a:gd name="T34" fmla="*/ 7 w 38"/>
                    <a:gd name="T35" fmla="*/ 22 h 34"/>
                    <a:gd name="T36" fmla="*/ 7 w 38"/>
                    <a:gd name="T37" fmla="*/ 22 h 34"/>
                    <a:gd name="T38" fmla="*/ 3 w 38"/>
                    <a:gd name="T39" fmla="*/ 30 h 34"/>
                    <a:gd name="T40" fmla="*/ 5 w 38"/>
                    <a:gd name="T41" fmla="*/ 31 h 34"/>
                    <a:gd name="T42" fmla="*/ 9 w 38"/>
                    <a:gd name="T43" fmla="*/ 30 h 34"/>
                    <a:gd name="T44" fmla="*/ 10 w 38"/>
                    <a:gd name="T45" fmla="*/ 30 h 34"/>
                    <a:gd name="T46" fmla="*/ 35 w 38"/>
                    <a:gd name="T47" fmla="*/ 25 h 34"/>
                    <a:gd name="T48" fmla="*/ 36 w 38"/>
                    <a:gd name="T49" fmla="*/ 25 h 34"/>
                    <a:gd name="T50" fmla="*/ 38 w 38"/>
                    <a:gd name="T51" fmla="*/ 26 h 34"/>
                    <a:gd name="T52" fmla="*/ 37 w 38"/>
                    <a:gd name="T53" fmla="*/ 27 h 34"/>
                    <a:gd name="T54" fmla="*/ 32 w 38"/>
                    <a:gd name="T55" fmla="*/ 28 h 34"/>
                    <a:gd name="T56" fmla="*/ 29 w 38"/>
                    <a:gd name="T57" fmla="*/ 28 h 34"/>
                    <a:gd name="T58" fmla="*/ 15 w 38"/>
                    <a:gd name="T59" fmla="*/ 31 h 34"/>
                    <a:gd name="T60" fmla="*/ 12 w 38"/>
                    <a:gd name="T61" fmla="*/ 32 h 34"/>
                    <a:gd name="T62" fmla="*/ 6 w 38"/>
                    <a:gd name="T63" fmla="*/ 34 h 34"/>
                    <a:gd name="T64" fmla="*/ 5 w 38"/>
                    <a:gd name="T65" fmla="*/ 34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38" h="34">
                      <a:moveTo>
                        <a:pt x="5" y="34"/>
                      </a:moveTo>
                      <a:cubicBezTo>
                        <a:pt x="3" y="34"/>
                        <a:pt x="1" y="32"/>
                        <a:pt x="0" y="30"/>
                      </a:cubicBezTo>
                      <a:cubicBezTo>
                        <a:pt x="0" y="27"/>
                        <a:pt x="1" y="24"/>
                        <a:pt x="3" y="22"/>
                      </a:cubicBezTo>
                      <a:cubicBezTo>
                        <a:pt x="5" y="20"/>
                        <a:pt x="6" y="19"/>
                        <a:pt x="7" y="17"/>
                      </a:cubicBezTo>
                      <a:cubicBezTo>
                        <a:pt x="10" y="15"/>
                        <a:pt x="12" y="12"/>
                        <a:pt x="14" y="9"/>
                      </a:cubicBezTo>
                      <a:cubicBezTo>
                        <a:pt x="14" y="8"/>
                        <a:pt x="16" y="5"/>
                        <a:pt x="16" y="3"/>
                      </a:cubicBezTo>
                      <a:cubicBezTo>
                        <a:pt x="16" y="3"/>
                        <a:pt x="15" y="3"/>
                        <a:pt x="15" y="3"/>
                      </a:cubicBezTo>
                      <a:cubicBezTo>
                        <a:pt x="15" y="2"/>
                        <a:pt x="14" y="2"/>
                        <a:pt x="14" y="2"/>
                      </a:cubicBezTo>
                      <a:cubicBezTo>
                        <a:pt x="11" y="2"/>
                        <a:pt x="8" y="4"/>
                        <a:pt x="7" y="6"/>
                      </a:cubicBez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5"/>
                        <a:pt x="5" y="5"/>
                        <a:pt x="5" y="4"/>
                      </a:cubicBezTo>
                      <a:cubicBezTo>
                        <a:pt x="6" y="3"/>
                        <a:pt x="8" y="2"/>
                        <a:pt x="10" y="1"/>
                      </a:cubicBezTo>
                      <a:cubicBezTo>
                        <a:pt x="11" y="0"/>
                        <a:pt x="13" y="0"/>
                        <a:pt x="14" y="0"/>
                      </a:cubicBezTo>
                      <a:cubicBezTo>
                        <a:pt x="16" y="0"/>
                        <a:pt x="17" y="1"/>
                        <a:pt x="18" y="2"/>
                      </a:cubicBezTo>
                      <a:cubicBezTo>
                        <a:pt x="19" y="4"/>
                        <a:pt x="18" y="7"/>
                        <a:pt x="17" y="9"/>
                      </a:cubicBezTo>
                      <a:cubicBezTo>
                        <a:pt x="15" y="13"/>
                        <a:pt x="12" y="16"/>
                        <a:pt x="9" y="20"/>
                      </a:cubicBezTo>
                      <a:cubicBezTo>
                        <a:pt x="8" y="21"/>
                        <a:pt x="8" y="21"/>
                        <a:pt x="7" y="22"/>
                      </a:cubicBezTo>
                      <a:cubicBezTo>
                        <a:pt x="7" y="22"/>
                        <a:pt x="7" y="22"/>
                        <a:pt x="7" y="22"/>
                      </a:cubicBezTo>
                      <a:cubicBezTo>
                        <a:pt x="5" y="24"/>
                        <a:pt x="2" y="28"/>
                        <a:pt x="3" y="30"/>
                      </a:cubicBezTo>
                      <a:cubicBezTo>
                        <a:pt x="3" y="30"/>
                        <a:pt x="4" y="31"/>
                        <a:pt x="5" y="31"/>
                      </a:cubicBezTo>
                      <a:cubicBezTo>
                        <a:pt x="7" y="31"/>
                        <a:pt x="8" y="30"/>
                        <a:pt x="9" y="30"/>
                      </a:cubicBezTo>
                      <a:cubicBezTo>
                        <a:pt x="10" y="30"/>
                        <a:pt x="10" y="30"/>
                        <a:pt x="10" y="30"/>
                      </a:cubicBezTo>
                      <a:cubicBezTo>
                        <a:pt x="19" y="27"/>
                        <a:pt x="28" y="25"/>
                        <a:pt x="35" y="25"/>
                      </a:cubicBezTo>
                      <a:cubicBezTo>
                        <a:pt x="36" y="25"/>
                        <a:pt x="36" y="25"/>
                        <a:pt x="36" y="25"/>
                      </a:cubicBezTo>
                      <a:cubicBezTo>
                        <a:pt x="37" y="25"/>
                        <a:pt x="38" y="26"/>
                        <a:pt x="38" y="26"/>
                      </a:cubicBezTo>
                      <a:cubicBezTo>
                        <a:pt x="38" y="27"/>
                        <a:pt x="37" y="27"/>
                        <a:pt x="37" y="27"/>
                      </a:cubicBezTo>
                      <a:cubicBezTo>
                        <a:pt x="35" y="28"/>
                        <a:pt x="33" y="28"/>
                        <a:pt x="32" y="28"/>
                      </a:cubicBezTo>
                      <a:cubicBezTo>
                        <a:pt x="31" y="28"/>
                        <a:pt x="30" y="28"/>
                        <a:pt x="29" y="28"/>
                      </a:cubicBezTo>
                      <a:cubicBezTo>
                        <a:pt x="23" y="29"/>
                        <a:pt x="19" y="30"/>
                        <a:pt x="15" y="31"/>
                      </a:cubicBezTo>
                      <a:cubicBezTo>
                        <a:pt x="14" y="31"/>
                        <a:pt x="13" y="32"/>
                        <a:pt x="12" y="32"/>
                      </a:cubicBezTo>
                      <a:cubicBezTo>
                        <a:pt x="10" y="33"/>
                        <a:pt x="8" y="33"/>
                        <a:pt x="6" y="34"/>
                      </a:cubicBezTo>
                      <a:cubicBezTo>
                        <a:pt x="6" y="34"/>
                        <a:pt x="5" y="34"/>
                        <a:pt x="5" y="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4472C4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43" name="Freeform 38"/>
                <p:cNvSpPr/>
                <p:nvPr/>
              </p:nvSpPr>
              <p:spPr bwMode="auto">
                <a:xfrm>
                  <a:off x="5891323" y="1616031"/>
                  <a:ext cx="195263" cy="202469"/>
                </a:xfrm>
                <a:custGeom>
                  <a:avLst/>
                  <a:gdLst>
                    <a:gd name="T0" fmla="*/ 8 w 31"/>
                    <a:gd name="T1" fmla="*/ 32 h 32"/>
                    <a:gd name="T2" fmla="*/ 5 w 31"/>
                    <a:gd name="T3" fmla="*/ 32 h 32"/>
                    <a:gd name="T4" fmla="*/ 1 w 31"/>
                    <a:gd name="T5" fmla="*/ 29 h 32"/>
                    <a:gd name="T6" fmla="*/ 1 w 31"/>
                    <a:gd name="T7" fmla="*/ 25 h 32"/>
                    <a:gd name="T8" fmla="*/ 2 w 31"/>
                    <a:gd name="T9" fmla="*/ 25 h 32"/>
                    <a:gd name="T10" fmla="*/ 3 w 31"/>
                    <a:gd name="T11" fmla="*/ 25 h 32"/>
                    <a:gd name="T12" fmla="*/ 3 w 31"/>
                    <a:gd name="T13" fmla="*/ 26 h 32"/>
                    <a:gd name="T14" fmla="*/ 3 w 31"/>
                    <a:gd name="T15" fmla="*/ 27 h 32"/>
                    <a:gd name="T16" fmla="*/ 7 w 31"/>
                    <a:gd name="T17" fmla="*/ 29 h 32"/>
                    <a:gd name="T18" fmla="*/ 8 w 31"/>
                    <a:gd name="T19" fmla="*/ 29 h 32"/>
                    <a:gd name="T20" fmla="*/ 14 w 31"/>
                    <a:gd name="T21" fmla="*/ 26 h 32"/>
                    <a:gd name="T22" fmla="*/ 15 w 31"/>
                    <a:gd name="T23" fmla="*/ 23 h 32"/>
                    <a:gd name="T24" fmla="*/ 15 w 31"/>
                    <a:gd name="T25" fmla="*/ 23 h 32"/>
                    <a:gd name="T26" fmla="*/ 16 w 31"/>
                    <a:gd name="T27" fmla="*/ 18 h 32"/>
                    <a:gd name="T28" fmla="*/ 16 w 31"/>
                    <a:gd name="T29" fmla="*/ 18 h 32"/>
                    <a:gd name="T30" fmla="*/ 15 w 31"/>
                    <a:gd name="T31" fmla="*/ 16 h 32"/>
                    <a:gd name="T32" fmla="*/ 15 w 31"/>
                    <a:gd name="T33" fmla="*/ 16 h 32"/>
                    <a:gd name="T34" fmla="*/ 13 w 31"/>
                    <a:gd name="T35" fmla="*/ 17 h 32"/>
                    <a:gd name="T36" fmla="*/ 11 w 31"/>
                    <a:gd name="T37" fmla="*/ 19 h 32"/>
                    <a:gd name="T38" fmla="*/ 10 w 31"/>
                    <a:gd name="T39" fmla="*/ 20 h 32"/>
                    <a:gd name="T40" fmla="*/ 9 w 31"/>
                    <a:gd name="T41" fmla="*/ 20 h 32"/>
                    <a:gd name="T42" fmla="*/ 7 w 31"/>
                    <a:gd name="T43" fmla="*/ 18 h 32"/>
                    <a:gd name="T44" fmla="*/ 9 w 31"/>
                    <a:gd name="T45" fmla="*/ 9 h 32"/>
                    <a:gd name="T46" fmla="*/ 10 w 31"/>
                    <a:gd name="T47" fmla="*/ 9 h 32"/>
                    <a:gd name="T48" fmla="*/ 10 w 31"/>
                    <a:gd name="T49" fmla="*/ 6 h 32"/>
                    <a:gd name="T50" fmla="*/ 11 w 31"/>
                    <a:gd name="T51" fmla="*/ 5 h 32"/>
                    <a:gd name="T52" fmla="*/ 12 w 31"/>
                    <a:gd name="T53" fmla="*/ 4 h 32"/>
                    <a:gd name="T54" fmla="*/ 13 w 31"/>
                    <a:gd name="T55" fmla="*/ 4 h 32"/>
                    <a:gd name="T56" fmla="*/ 18 w 31"/>
                    <a:gd name="T57" fmla="*/ 2 h 32"/>
                    <a:gd name="T58" fmla="*/ 25 w 31"/>
                    <a:gd name="T59" fmla="*/ 0 h 32"/>
                    <a:gd name="T60" fmla="*/ 25 w 31"/>
                    <a:gd name="T61" fmla="*/ 0 h 32"/>
                    <a:gd name="T62" fmla="*/ 28 w 31"/>
                    <a:gd name="T63" fmla="*/ 0 h 32"/>
                    <a:gd name="T64" fmla="*/ 30 w 31"/>
                    <a:gd name="T65" fmla="*/ 0 h 32"/>
                    <a:gd name="T66" fmla="*/ 31 w 31"/>
                    <a:gd name="T67" fmla="*/ 1 h 32"/>
                    <a:gd name="T68" fmla="*/ 30 w 31"/>
                    <a:gd name="T69" fmla="*/ 2 h 32"/>
                    <a:gd name="T70" fmla="*/ 27 w 31"/>
                    <a:gd name="T71" fmla="*/ 3 h 32"/>
                    <a:gd name="T72" fmla="*/ 26 w 31"/>
                    <a:gd name="T73" fmla="*/ 3 h 32"/>
                    <a:gd name="T74" fmla="*/ 20 w 31"/>
                    <a:gd name="T75" fmla="*/ 4 h 32"/>
                    <a:gd name="T76" fmla="*/ 20 w 31"/>
                    <a:gd name="T77" fmla="*/ 4 h 32"/>
                    <a:gd name="T78" fmla="*/ 12 w 31"/>
                    <a:gd name="T79" fmla="*/ 9 h 32"/>
                    <a:gd name="T80" fmla="*/ 12 w 31"/>
                    <a:gd name="T81" fmla="*/ 11 h 32"/>
                    <a:gd name="T82" fmla="*/ 11 w 31"/>
                    <a:gd name="T83" fmla="*/ 12 h 32"/>
                    <a:gd name="T84" fmla="*/ 11 w 31"/>
                    <a:gd name="T85" fmla="*/ 14 h 32"/>
                    <a:gd name="T86" fmla="*/ 10 w 31"/>
                    <a:gd name="T87" fmla="*/ 15 h 32"/>
                    <a:gd name="T88" fmla="*/ 15 w 31"/>
                    <a:gd name="T89" fmla="*/ 13 h 32"/>
                    <a:gd name="T90" fmla="*/ 18 w 31"/>
                    <a:gd name="T91" fmla="*/ 16 h 32"/>
                    <a:gd name="T92" fmla="*/ 18 w 31"/>
                    <a:gd name="T93" fmla="*/ 23 h 32"/>
                    <a:gd name="T94" fmla="*/ 18 w 31"/>
                    <a:gd name="T95" fmla="*/ 24 h 32"/>
                    <a:gd name="T96" fmla="*/ 16 w 31"/>
                    <a:gd name="T97" fmla="*/ 28 h 32"/>
                    <a:gd name="T98" fmla="*/ 8 w 31"/>
                    <a:gd name="T99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31" h="32">
                      <a:moveTo>
                        <a:pt x="8" y="32"/>
                      </a:moveTo>
                      <a:cubicBezTo>
                        <a:pt x="7" y="32"/>
                        <a:pt x="6" y="32"/>
                        <a:pt x="5" y="32"/>
                      </a:cubicBezTo>
                      <a:cubicBezTo>
                        <a:pt x="3" y="31"/>
                        <a:pt x="2" y="31"/>
                        <a:pt x="1" y="29"/>
                      </a:cubicBezTo>
                      <a:cubicBezTo>
                        <a:pt x="0" y="27"/>
                        <a:pt x="0" y="26"/>
                        <a:pt x="1" y="25"/>
                      </a:cubicBezTo>
                      <a:cubicBezTo>
                        <a:pt x="2" y="25"/>
                        <a:pt x="2" y="25"/>
                        <a:pt x="2" y="25"/>
                      </a:cubicBezTo>
                      <a:cubicBezTo>
                        <a:pt x="3" y="25"/>
                        <a:pt x="3" y="25"/>
                        <a:pt x="3" y="25"/>
                      </a:cubicBezTo>
                      <a:cubicBezTo>
                        <a:pt x="3" y="25"/>
                        <a:pt x="3" y="26"/>
                        <a:pt x="3" y="26"/>
                      </a:cubicBezTo>
                      <a:cubicBezTo>
                        <a:pt x="3" y="27"/>
                        <a:pt x="3" y="27"/>
                        <a:pt x="3" y="27"/>
                      </a:cubicBezTo>
                      <a:cubicBezTo>
                        <a:pt x="4" y="28"/>
                        <a:pt x="5" y="29"/>
                        <a:pt x="7" y="29"/>
                      </a:cubicBezTo>
                      <a:cubicBezTo>
                        <a:pt x="7" y="29"/>
                        <a:pt x="8" y="29"/>
                        <a:pt x="8" y="29"/>
                      </a:cubicBezTo>
                      <a:cubicBezTo>
                        <a:pt x="9" y="29"/>
                        <a:pt x="12" y="29"/>
                        <a:pt x="14" y="26"/>
                      </a:cubicBezTo>
                      <a:cubicBezTo>
                        <a:pt x="15" y="26"/>
                        <a:pt x="15" y="24"/>
                        <a:pt x="15" y="23"/>
                      </a:cubicBez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5" y="21"/>
                        <a:pt x="16" y="19"/>
                        <a:pt x="16" y="18"/>
                      </a:cubicBezTo>
                      <a:cubicBezTo>
                        <a:pt x="16" y="18"/>
                        <a:pt x="16" y="18"/>
                        <a:pt x="16" y="18"/>
                      </a:cubicBezTo>
                      <a:cubicBezTo>
                        <a:pt x="16" y="17"/>
                        <a:pt x="15" y="16"/>
                        <a:pt x="15" y="16"/>
                      </a:cubicBezTo>
                      <a:cubicBezTo>
                        <a:pt x="15" y="16"/>
                        <a:pt x="15" y="16"/>
                        <a:pt x="15" y="16"/>
                      </a:cubicBezTo>
                      <a:cubicBezTo>
                        <a:pt x="15" y="16"/>
                        <a:pt x="14" y="16"/>
                        <a:pt x="13" y="17"/>
                      </a:cubicBezTo>
                      <a:cubicBezTo>
                        <a:pt x="12" y="17"/>
                        <a:pt x="12" y="18"/>
                        <a:pt x="11" y="19"/>
                      </a:cubicBezTo>
                      <a:cubicBezTo>
                        <a:pt x="10" y="19"/>
                        <a:pt x="10" y="19"/>
                        <a:pt x="10" y="20"/>
                      </a:cubicBezTo>
                      <a:cubicBezTo>
                        <a:pt x="9" y="20"/>
                        <a:pt x="9" y="20"/>
                        <a:pt x="9" y="20"/>
                      </a:cubicBezTo>
                      <a:cubicBezTo>
                        <a:pt x="8" y="20"/>
                        <a:pt x="7" y="19"/>
                        <a:pt x="7" y="18"/>
                      </a:cubicBezTo>
                      <a:cubicBezTo>
                        <a:pt x="7" y="15"/>
                        <a:pt x="8" y="12"/>
                        <a:pt x="9" y="9"/>
                      </a:cubicBezTo>
                      <a:cubicBezTo>
                        <a:pt x="9" y="9"/>
                        <a:pt x="10" y="9"/>
                        <a:pt x="10" y="9"/>
                      </a:cubicBezTo>
                      <a:cubicBezTo>
                        <a:pt x="10" y="8"/>
                        <a:pt x="10" y="7"/>
                        <a:pt x="10" y="6"/>
                      </a:cubicBezTo>
                      <a:cubicBezTo>
                        <a:pt x="11" y="6"/>
                        <a:pt x="11" y="5"/>
                        <a:pt x="11" y="5"/>
                      </a:cubicBezTo>
                      <a:cubicBezTo>
                        <a:pt x="11" y="4"/>
                        <a:pt x="12" y="4"/>
                        <a:pt x="12" y="4"/>
                      </a:cubicBezTo>
                      <a:cubicBezTo>
                        <a:pt x="12" y="4"/>
                        <a:pt x="12" y="4"/>
                        <a:pt x="13" y="4"/>
                      </a:cubicBezTo>
                      <a:cubicBezTo>
                        <a:pt x="14" y="3"/>
                        <a:pt x="16" y="2"/>
                        <a:pt x="18" y="2"/>
                      </a:cubicBezTo>
                      <a:cubicBezTo>
                        <a:pt x="20" y="1"/>
                        <a:pt x="22" y="1"/>
                        <a:pt x="25" y="0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6" y="0"/>
                        <a:pt x="27" y="0"/>
                        <a:pt x="28" y="0"/>
                      </a:cubicBezTo>
                      <a:cubicBezTo>
                        <a:pt x="29" y="0"/>
                        <a:pt x="30" y="0"/>
                        <a:pt x="30" y="0"/>
                      </a:cubicBezTo>
                      <a:cubicBezTo>
                        <a:pt x="31" y="0"/>
                        <a:pt x="31" y="1"/>
                        <a:pt x="31" y="1"/>
                      </a:cubicBezTo>
                      <a:cubicBezTo>
                        <a:pt x="31" y="2"/>
                        <a:pt x="31" y="2"/>
                        <a:pt x="30" y="2"/>
                      </a:cubicBezTo>
                      <a:cubicBezTo>
                        <a:pt x="29" y="3"/>
                        <a:pt x="28" y="3"/>
                        <a:pt x="27" y="3"/>
                      </a:cubicBezTo>
                      <a:cubicBezTo>
                        <a:pt x="26" y="3"/>
                        <a:pt x="26" y="3"/>
                        <a:pt x="26" y="3"/>
                      </a:cubicBezTo>
                      <a:cubicBezTo>
                        <a:pt x="23" y="4"/>
                        <a:pt x="21" y="4"/>
                        <a:pt x="20" y="4"/>
                      </a:cubicBezTo>
                      <a:cubicBezTo>
                        <a:pt x="20" y="4"/>
                        <a:pt x="20" y="4"/>
                        <a:pt x="20" y="4"/>
                      </a:cubicBezTo>
                      <a:cubicBezTo>
                        <a:pt x="17" y="5"/>
                        <a:pt x="12" y="7"/>
                        <a:pt x="12" y="9"/>
                      </a:cubicBezTo>
                      <a:cubicBezTo>
                        <a:pt x="12" y="10"/>
                        <a:pt x="12" y="10"/>
                        <a:pt x="12" y="11"/>
                      </a:cubicBezTo>
                      <a:cubicBezTo>
                        <a:pt x="12" y="11"/>
                        <a:pt x="12" y="11"/>
                        <a:pt x="11" y="12"/>
                      </a:cubicBezTo>
                      <a:cubicBezTo>
                        <a:pt x="11" y="12"/>
                        <a:pt x="11" y="13"/>
                        <a:pt x="11" y="14"/>
                      </a:cubicBezTo>
                      <a:cubicBezTo>
                        <a:pt x="11" y="14"/>
                        <a:pt x="10" y="15"/>
                        <a:pt x="10" y="15"/>
                      </a:cubicBezTo>
                      <a:cubicBezTo>
                        <a:pt x="12" y="14"/>
                        <a:pt x="14" y="13"/>
                        <a:pt x="15" y="13"/>
                      </a:cubicBezTo>
                      <a:cubicBezTo>
                        <a:pt x="16" y="13"/>
                        <a:pt x="18" y="14"/>
                        <a:pt x="18" y="16"/>
                      </a:cubicBezTo>
                      <a:cubicBezTo>
                        <a:pt x="19" y="18"/>
                        <a:pt x="19" y="21"/>
                        <a:pt x="18" y="23"/>
                      </a:cubicBezTo>
                      <a:cubicBezTo>
                        <a:pt x="18" y="23"/>
                        <a:pt x="18" y="23"/>
                        <a:pt x="18" y="24"/>
                      </a:cubicBezTo>
                      <a:cubicBezTo>
                        <a:pt x="18" y="25"/>
                        <a:pt x="17" y="27"/>
                        <a:pt x="16" y="28"/>
                      </a:cubicBezTo>
                      <a:cubicBezTo>
                        <a:pt x="15" y="31"/>
                        <a:pt x="11" y="32"/>
                        <a:pt x="8" y="3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44" name="Freeform 40"/>
                <p:cNvSpPr>
                  <a:spLocks noEditPoints="1"/>
                </p:cNvSpPr>
                <p:nvPr/>
              </p:nvSpPr>
              <p:spPr bwMode="auto">
                <a:xfrm>
                  <a:off x="6054439" y="1610075"/>
                  <a:ext cx="157163" cy="239390"/>
                </a:xfrm>
                <a:custGeom>
                  <a:avLst/>
                  <a:gdLst>
                    <a:gd name="T0" fmla="*/ 2 w 25"/>
                    <a:gd name="T1" fmla="*/ 38 h 38"/>
                    <a:gd name="T2" fmla="*/ 0 w 25"/>
                    <a:gd name="T3" fmla="*/ 37 h 38"/>
                    <a:gd name="T4" fmla="*/ 0 w 25"/>
                    <a:gd name="T5" fmla="*/ 36 h 38"/>
                    <a:gd name="T6" fmla="*/ 8 w 25"/>
                    <a:gd name="T7" fmla="*/ 21 h 38"/>
                    <a:gd name="T8" fmla="*/ 11 w 25"/>
                    <a:gd name="T9" fmla="*/ 17 h 38"/>
                    <a:gd name="T10" fmla="*/ 14 w 25"/>
                    <a:gd name="T11" fmla="*/ 11 h 38"/>
                    <a:gd name="T12" fmla="*/ 22 w 25"/>
                    <a:gd name="T13" fmla="*/ 0 h 38"/>
                    <a:gd name="T14" fmla="*/ 23 w 25"/>
                    <a:gd name="T15" fmla="*/ 0 h 38"/>
                    <a:gd name="T16" fmla="*/ 24 w 25"/>
                    <a:gd name="T17" fmla="*/ 1 h 38"/>
                    <a:gd name="T18" fmla="*/ 24 w 25"/>
                    <a:gd name="T19" fmla="*/ 2 h 38"/>
                    <a:gd name="T20" fmla="*/ 24 w 25"/>
                    <a:gd name="T21" fmla="*/ 3 h 38"/>
                    <a:gd name="T22" fmla="*/ 23 w 25"/>
                    <a:gd name="T23" fmla="*/ 4 h 38"/>
                    <a:gd name="T24" fmla="*/ 22 w 25"/>
                    <a:gd name="T25" fmla="*/ 5 h 38"/>
                    <a:gd name="T26" fmla="*/ 22 w 25"/>
                    <a:gd name="T27" fmla="*/ 5 h 38"/>
                    <a:gd name="T28" fmla="*/ 17 w 25"/>
                    <a:gd name="T29" fmla="*/ 13 h 38"/>
                    <a:gd name="T30" fmla="*/ 14 w 25"/>
                    <a:gd name="T31" fmla="*/ 18 h 38"/>
                    <a:gd name="T32" fmla="*/ 11 w 25"/>
                    <a:gd name="T33" fmla="*/ 22 h 38"/>
                    <a:gd name="T34" fmla="*/ 7 w 25"/>
                    <a:gd name="T35" fmla="*/ 27 h 38"/>
                    <a:gd name="T36" fmla="*/ 4 w 25"/>
                    <a:gd name="T37" fmla="*/ 33 h 38"/>
                    <a:gd name="T38" fmla="*/ 10 w 25"/>
                    <a:gd name="T39" fmla="*/ 28 h 38"/>
                    <a:gd name="T40" fmla="*/ 12 w 25"/>
                    <a:gd name="T41" fmla="*/ 23 h 38"/>
                    <a:gd name="T42" fmla="*/ 17 w 25"/>
                    <a:gd name="T43" fmla="*/ 18 h 38"/>
                    <a:gd name="T44" fmla="*/ 18 w 25"/>
                    <a:gd name="T45" fmla="*/ 17 h 38"/>
                    <a:gd name="T46" fmla="*/ 19 w 25"/>
                    <a:gd name="T47" fmla="*/ 18 h 38"/>
                    <a:gd name="T48" fmla="*/ 20 w 25"/>
                    <a:gd name="T49" fmla="*/ 20 h 38"/>
                    <a:gd name="T50" fmla="*/ 19 w 25"/>
                    <a:gd name="T51" fmla="*/ 20 h 38"/>
                    <a:gd name="T52" fmla="*/ 22 w 25"/>
                    <a:gd name="T53" fmla="*/ 23 h 38"/>
                    <a:gd name="T54" fmla="*/ 19 w 25"/>
                    <a:gd name="T55" fmla="*/ 30 h 38"/>
                    <a:gd name="T56" fmla="*/ 15 w 25"/>
                    <a:gd name="T57" fmla="*/ 32 h 38"/>
                    <a:gd name="T58" fmla="*/ 13 w 25"/>
                    <a:gd name="T59" fmla="*/ 32 h 38"/>
                    <a:gd name="T60" fmla="*/ 13 w 25"/>
                    <a:gd name="T61" fmla="*/ 33 h 38"/>
                    <a:gd name="T62" fmla="*/ 12 w 25"/>
                    <a:gd name="T63" fmla="*/ 34 h 38"/>
                    <a:gd name="T64" fmla="*/ 11 w 25"/>
                    <a:gd name="T65" fmla="*/ 33 h 38"/>
                    <a:gd name="T66" fmla="*/ 10 w 25"/>
                    <a:gd name="T67" fmla="*/ 32 h 38"/>
                    <a:gd name="T68" fmla="*/ 2 w 25"/>
                    <a:gd name="T69" fmla="*/ 38 h 38"/>
                    <a:gd name="T70" fmla="*/ 2 w 25"/>
                    <a:gd name="T71" fmla="*/ 38 h 38"/>
                    <a:gd name="T72" fmla="*/ 14 w 25"/>
                    <a:gd name="T73" fmla="*/ 28 h 38"/>
                    <a:gd name="T74" fmla="*/ 14 w 25"/>
                    <a:gd name="T75" fmla="*/ 29 h 38"/>
                    <a:gd name="T76" fmla="*/ 14 w 25"/>
                    <a:gd name="T77" fmla="*/ 29 h 38"/>
                    <a:gd name="T78" fmla="*/ 14 w 25"/>
                    <a:gd name="T79" fmla="*/ 29 h 38"/>
                    <a:gd name="T80" fmla="*/ 18 w 25"/>
                    <a:gd name="T81" fmla="*/ 26 h 38"/>
                    <a:gd name="T82" fmla="*/ 18 w 25"/>
                    <a:gd name="T83" fmla="*/ 26 h 38"/>
                    <a:gd name="T84" fmla="*/ 19 w 25"/>
                    <a:gd name="T85" fmla="*/ 24 h 38"/>
                    <a:gd name="T86" fmla="*/ 18 w 25"/>
                    <a:gd name="T87" fmla="*/ 23 h 38"/>
                    <a:gd name="T88" fmla="*/ 17 w 25"/>
                    <a:gd name="T89" fmla="*/ 24 h 38"/>
                    <a:gd name="T90" fmla="*/ 14 w 25"/>
                    <a:gd name="T91" fmla="*/ 28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25" h="38">
                      <a:moveTo>
                        <a:pt x="2" y="38"/>
                      </a:moveTo>
                      <a:cubicBezTo>
                        <a:pt x="1" y="38"/>
                        <a:pt x="1" y="38"/>
                        <a:pt x="0" y="37"/>
                      </a:cubicBezTo>
                      <a:cubicBezTo>
                        <a:pt x="0" y="37"/>
                        <a:pt x="0" y="36"/>
                        <a:pt x="0" y="36"/>
                      </a:cubicBezTo>
                      <a:cubicBezTo>
                        <a:pt x="1" y="30"/>
                        <a:pt x="4" y="25"/>
                        <a:pt x="8" y="21"/>
                      </a:cubicBezTo>
                      <a:cubicBezTo>
                        <a:pt x="9" y="19"/>
                        <a:pt x="10" y="18"/>
                        <a:pt x="11" y="17"/>
                      </a:cubicBezTo>
                      <a:cubicBezTo>
                        <a:pt x="12" y="15"/>
                        <a:pt x="13" y="13"/>
                        <a:pt x="14" y="11"/>
                      </a:cubicBezTo>
                      <a:cubicBezTo>
                        <a:pt x="16" y="7"/>
                        <a:pt x="18" y="3"/>
                        <a:pt x="22" y="0"/>
                      </a:cubicBezTo>
                      <a:cubicBezTo>
                        <a:pt x="22" y="0"/>
                        <a:pt x="23" y="0"/>
                        <a:pt x="23" y="0"/>
                      </a:cubicBezTo>
                      <a:cubicBezTo>
                        <a:pt x="24" y="0"/>
                        <a:pt x="24" y="0"/>
                        <a:pt x="24" y="1"/>
                      </a:cubicBezTo>
                      <a:cubicBezTo>
                        <a:pt x="25" y="1"/>
                        <a:pt x="25" y="2"/>
                        <a:pt x="24" y="2"/>
                      </a:cubicBezTo>
                      <a:cubicBezTo>
                        <a:pt x="24" y="3"/>
                        <a:pt x="24" y="3"/>
                        <a:pt x="24" y="3"/>
                      </a:cubicBezTo>
                      <a:cubicBezTo>
                        <a:pt x="24" y="3"/>
                        <a:pt x="23" y="4"/>
                        <a:pt x="23" y="4"/>
                      </a:cubicBezTo>
                      <a:cubicBezTo>
                        <a:pt x="23" y="5"/>
                        <a:pt x="22" y="5"/>
                        <a:pt x="22" y="5"/>
                      </a:cubicBezTo>
                      <a:cubicBezTo>
                        <a:pt x="22" y="5"/>
                        <a:pt x="22" y="5"/>
                        <a:pt x="22" y="5"/>
                      </a:cubicBezTo>
                      <a:cubicBezTo>
                        <a:pt x="20" y="7"/>
                        <a:pt x="18" y="10"/>
                        <a:pt x="17" y="13"/>
                      </a:cubicBezTo>
                      <a:cubicBezTo>
                        <a:pt x="16" y="15"/>
                        <a:pt x="15" y="17"/>
                        <a:pt x="14" y="18"/>
                      </a:cubicBezTo>
                      <a:cubicBezTo>
                        <a:pt x="13" y="20"/>
                        <a:pt x="12" y="21"/>
                        <a:pt x="11" y="22"/>
                      </a:cubicBezTo>
                      <a:cubicBezTo>
                        <a:pt x="10" y="24"/>
                        <a:pt x="8" y="25"/>
                        <a:pt x="7" y="27"/>
                      </a:cubicBezTo>
                      <a:cubicBezTo>
                        <a:pt x="6" y="29"/>
                        <a:pt x="5" y="31"/>
                        <a:pt x="4" y="33"/>
                      </a:cubicBezTo>
                      <a:cubicBezTo>
                        <a:pt x="6" y="32"/>
                        <a:pt x="8" y="30"/>
                        <a:pt x="10" y="28"/>
                      </a:cubicBezTo>
                      <a:cubicBezTo>
                        <a:pt x="10" y="26"/>
                        <a:pt x="11" y="25"/>
                        <a:pt x="12" y="23"/>
                      </a:cubicBezTo>
                      <a:cubicBezTo>
                        <a:pt x="14" y="21"/>
                        <a:pt x="16" y="19"/>
                        <a:pt x="17" y="18"/>
                      </a:cubicBezTo>
                      <a:cubicBezTo>
                        <a:pt x="17" y="17"/>
                        <a:pt x="18" y="17"/>
                        <a:pt x="18" y="17"/>
                      </a:cubicBezTo>
                      <a:cubicBezTo>
                        <a:pt x="19" y="17"/>
                        <a:pt x="19" y="18"/>
                        <a:pt x="19" y="18"/>
                      </a:cubicBezTo>
                      <a:cubicBezTo>
                        <a:pt x="20" y="19"/>
                        <a:pt x="20" y="19"/>
                        <a:pt x="20" y="20"/>
                      </a:cubicBezTo>
                      <a:cubicBezTo>
                        <a:pt x="19" y="20"/>
                        <a:pt x="19" y="20"/>
                        <a:pt x="19" y="20"/>
                      </a:cubicBezTo>
                      <a:cubicBezTo>
                        <a:pt x="21" y="20"/>
                        <a:pt x="22" y="21"/>
                        <a:pt x="22" y="23"/>
                      </a:cubicBezTo>
                      <a:cubicBezTo>
                        <a:pt x="22" y="25"/>
                        <a:pt x="21" y="28"/>
                        <a:pt x="19" y="30"/>
                      </a:cubicBezTo>
                      <a:cubicBezTo>
                        <a:pt x="19" y="30"/>
                        <a:pt x="17" y="32"/>
                        <a:pt x="15" y="32"/>
                      </a:cubicBezTo>
                      <a:cubicBezTo>
                        <a:pt x="14" y="32"/>
                        <a:pt x="14" y="32"/>
                        <a:pt x="13" y="32"/>
                      </a:cubicBezTo>
                      <a:cubicBezTo>
                        <a:pt x="13" y="33"/>
                        <a:pt x="13" y="33"/>
                        <a:pt x="13" y="33"/>
                      </a:cubicBezTo>
                      <a:cubicBezTo>
                        <a:pt x="13" y="33"/>
                        <a:pt x="12" y="34"/>
                        <a:pt x="12" y="34"/>
                      </a:cubicBezTo>
                      <a:cubicBezTo>
                        <a:pt x="11" y="34"/>
                        <a:pt x="11" y="33"/>
                        <a:pt x="11" y="33"/>
                      </a:cubicBezTo>
                      <a:cubicBezTo>
                        <a:pt x="10" y="33"/>
                        <a:pt x="10" y="32"/>
                        <a:pt x="10" y="32"/>
                      </a:cubicBezTo>
                      <a:cubicBezTo>
                        <a:pt x="8" y="34"/>
                        <a:pt x="5" y="36"/>
                        <a:pt x="2" y="38"/>
                      </a:cubicBezTo>
                      <a:cubicBezTo>
                        <a:pt x="2" y="38"/>
                        <a:pt x="2" y="38"/>
                        <a:pt x="2" y="38"/>
                      </a:cubicBezTo>
                      <a:close/>
                      <a:moveTo>
                        <a:pt x="14" y="28"/>
                      </a:moveTo>
                      <a:cubicBezTo>
                        <a:pt x="14" y="29"/>
                        <a:pt x="14" y="29"/>
                        <a:pt x="14" y="29"/>
                      </a:cubicBezTo>
                      <a:cubicBezTo>
                        <a:pt x="14" y="29"/>
                        <a:pt x="14" y="29"/>
                        <a:pt x="14" y="29"/>
                      </a:cubicBezTo>
                      <a:cubicBezTo>
                        <a:pt x="14" y="29"/>
                        <a:pt x="14" y="29"/>
                        <a:pt x="14" y="29"/>
                      </a:cubicBezTo>
                      <a:cubicBezTo>
                        <a:pt x="16" y="29"/>
                        <a:pt x="17" y="27"/>
                        <a:pt x="18" y="26"/>
                      </a:cubicBezTo>
                      <a:cubicBezTo>
                        <a:pt x="18" y="26"/>
                        <a:pt x="18" y="26"/>
                        <a:pt x="18" y="26"/>
                      </a:cubicBezTo>
                      <a:cubicBezTo>
                        <a:pt x="19" y="24"/>
                        <a:pt x="19" y="24"/>
                        <a:pt x="19" y="24"/>
                      </a:cubicBezTo>
                      <a:cubicBezTo>
                        <a:pt x="19" y="24"/>
                        <a:pt x="18" y="23"/>
                        <a:pt x="18" y="23"/>
                      </a:cubicBezTo>
                      <a:cubicBezTo>
                        <a:pt x="18" y="23"/>
                        <a:pt x="18" y="24"/>
                        <a:pt x="17" y="24"/>
                      </a:cubicBezTo>
                      <a:cubicBezTo>
                        <a:pt x="17" y="25"/>
                        <a:pt x="15" y="26"/>
                        <a:pt x="14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4472C4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51" name="文本框 50"/>
          <p:cNvSpPr txBox="1"/>
          <p:nvPr/>
        </p:nvSpPr>
        <p:spPr>
          <a:xfrm>
            <a:off x="9830832" y="2773111"/>
            <a:ext cx="2329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存储占用降低为原本的</a:t>
            </a:r>
            <a:r>
              <a:rPr lang="en-US" altLang="zh-CN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25%</a:t>
            </a:r>
            <a:r>
              <a:rPr lang="zh-CN" altLang="en-US" sz="12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以下</a:t>
            </a:r>
            <a:endParaRPr lang="zh-CN" altLang="en-US" sz="12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箭头: 虚尾 51"/>
          <p:cNvSpPr/>
          <p:nvPr/>
        </p:nvSpPr>
        <p:spPr>
          <a:xfrm>
            <a:off x="4586207" y="2494374"/>
            <a:ext cx="1364287" cy="834472"/>
          </a:xfrm>
          <a:prstGeom prst="stripedRightArrow">
            <a:avLst>
              <a:gd name="adj1" fmla="val 33854"/>
              <a:gd name="adj2" fmla="val 50000"/>
            </a:avLst>
          </a:prstGeom>
          <a:solidFill>
            <a:sysClr val="window" lastClr="FFFFFF"/>
          </a:solidFill>
          <a:ln w="25400" cap="flat" cmpd="sng" algn="ctr">
            <a:solidFill>
              <a:srgbClr val="4472C4"/>
            </a:solidFill>
            <a:prstDash val="solid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升级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3" name="图片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353" y="5476000"/>
            <a:ext cx="4381500" cy="400050"/>
          </a:xfrm>
          <a:prstGeom prst="rect">
            <a:avLst/>
          </a:prstGeom>
        </p:spPr>
      </p:pic>
      <p:pic>
        <p:nvPicPr>
          <p:cNvPr id="54" name="图片 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0404" y="5504575"/>
            <a:ext cx="4391025" cy="371475"/>
          </a:xfrm>
          <a:prstGeom prst="rect">
            <a:avLst/>
          </a:prstGeom>
        </p:spPr>
      </p:pic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48" y="1881263"/>
            <a:ext cx="5740846" cy="386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829" y="2012019"/>
            <a:ext cx="5957660" cy="386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列更新Partial Update</a:t>
            </a:r>
            <a:endParaRPr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19100" y="3429000"/>
            <a:ext cx="4589780" cy="253301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00050" y="894080"/>
            <a:ext cx="2153285" cy="47498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Flink</a:t>
            </a:r>
            <a:endParaRPr lang="en-US" altLang="zh-CN"/>
          </a:p>
        </p:txBody>
      </p:sp>
      <p:sp>
        <p:nvSpPr>
          <p:cNvPr id="4" name="矩形 3"/>
          <p:cNvSpPr/>
          <p:nvPr>
            <p:custDataLst>
              <p:tags r:id="rId6"/>
            </p:custDataLst>
          </p:nvPr>
        </p:nvSpPr>
        <p:spPr>
          <a:xfrm>
            <a:off x="400050" y="2465070"/>
            <a:ext cx="2153285" cy="47498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4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Flink</a:t>
            </a:r>
            <a:endParaRPr lang="en-US" altLang="zh-CN"/>
          </a:p>
        </p:txBody>
      </p:sp>
      <p:graphicFrame>
        <p:nvGraphicFramePr>
          <p:cNvPr id="6" name="表格 5"/>
          <p:cNvGraphicFramePr/>
          <p:nvPr>
            <p:custDataLst>
              <p:tags r:id="rId7"/>
            </p:custDataLst>
          </p:nvPr>
        </p:nvGraphicFramePr>
        <p:xfrm>
          <a:off x="3959225" y="1367790"/>
          <a:ext cx="560832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2080"/>
                <a:gridCol w="1402080"/>
                <a:gridCol w="1402080"/>
                <a:gridCol w="1402080"/>
              </a:tblGrid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id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c1</a:t>
                      </a:r>
                      <a:endParaRPr lang="en-US" altLang="zh-CN"/>
                    </a:p>
                  </a:txBody>
                  <a:tcPr>
                    <a:solidFill>
                      <a:srgbClr val="EE822F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c2</a:t>
                      </a:r>
                      <a:endParaRPr lang="en-US" altLang="zh-CN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c3</a:t>
                      </a:r>
                      <a:endParaRPr lang="en-US" altLang="zh-CN"/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a1</a:t>
                      </a:r>
                      <a:endParaRPr lang="en-US" altLang="zh-CN"/>
                    </a:p>
                  </a:txBody>
                  <a:tcPr>
                    <a:solidFill>
                      <a:srgbClr val="EE822F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b1</a:t>
                      </a:r>
                      <a:endParaRPr lang="en-US" altLang="zh-CN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c1</a:t>
                      </a:r>
                      <a:endParaRPr lang="en-US" altLang="zh-CN"/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2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a2</a:t>
                      </a:r>
                      <a:endParaRPr lang="en-US" altLang="zh-CN"/>
                    </a:p>
                  </a:txBody>
                  <a:tcPr>
                    <a:solidFill>
                      <a:srgbClr val="EE822F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b2</a:t>
                      </a:r>
                      <a:endParaRPr lang="en-US" altLang="zh-CN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c2</a:t>
                      </a:r>
                      <a:endParaRPr lang="en-US" altLang="zh-CN"/>
                    </a:p>
                  </a:txBody>
                  <a:tcPr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6278245" y="768985"/>
            <a:ext cx="16992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准实时宽</a:t>
            </a:r>
            <a:r>
              <a:rPr lang="zh-CN" altLang="en-US"/>
              <a:t>表</a:t>
            </a:r>
            <a:endParaRPr lang="zh-CN" altLang="en-US"/>
          </a:p>
        </p:txBody>
      </p:sp>
      <p:sp>
        <p:nvSpPr>
          <p:cNvPr id="13" name="直角上箭头 12"/>
          <p:cNvSpPr/>
          <p:nvPr/>
        </p:nvSpPr>
        <p:spPr>
          <a:xfrm rot="10800000" flipH="1">
            <a:off x="2945130" y="937260"/>
            <a:ext cx="2941320" cy="431800"/>
          </a:xfrm>
          <a:prstGeom prst="bentUpArrow">
            <a:avLst>
              <a:gd name="adj1" fmla="val 25000"/>
              <a:gd name="adj2" fmla="val 20588"/>
              <a:gd name="adj3" fmla="val 3617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直角上箭头 13"/>
          <p:cNvSpPr/>
          <p:nvPr>
            <p:custDataLst>
              <p:tags r:id="rId8"/>
            </p:custDataLst>
          </p:nvPr>
        </p:nvSpPr>
        <p:spPr>
          <a:xfrm>
            <a:off x="2822575" y="2355850"/>
            <a:ext cx="5234940" cy="368300"/>
          </a:xfrm>
          <a:prstGeom prst="bentUpArrow">
            <a:avLst>
              <a:gd name="adj1" fmla="val 25000"/>
              <a:gd name="adj2" fmla="val 20588"/>
              <a:gd name="adj3" fmla="val 3617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5749925" y="3572510"/>
            <a:ext cx="505904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基于主键，多流或一个流写入同一张表，更新不同的</a:t>
            </a:r>
            <a:r>
              <a:rPr lang="zh-CN" altLang="en-US"/>
              <a:t>列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insert into tableA (id,c1)</a:t>
            </a:r>
            <a:endParaRPr lang="en-US" altLang="zh-CN"/>
          </a:p>
          <a:p>
            <a:r>
              <a:rPr lang="en-US" altLang="zh-CN"/>
              <a:t>values (1,</a:t>
            </a:r>
            <a:r>
              <a:rPr lang="zh-CN" altLang="en-US"/>
              <a:t>’</a:t>
            </a:r>
            <a:r>
              <a:rPr lang="en-US" altLang="zh-CN"/>
              <a:t>a1</a:t>
            </a:r>
            <a:r>
              <a:rPr lang="zh-CN" altLang="en-US"/>
              <a:t>’</a:t>
            </a:r>
            <a:r>
              <a:rPr lang="en-US" altLang="zh-CN"/>
              <a:t>)</a:t>
            </a:r>
            <a:endParaRPr lang="en-US" altLang="zh-CN"/>
          </a:p>
          <a:p>
            <a:endParaRPr lang="en-US" altLang="zh-CN"/>
          </a:p>
          <a:p>
            <a:r>
              <a:rPr lang="en-US" altLang="zh-CN">
                <a:sym typeface="+mn-ea"/>
              </a:rPr>
              <a:t>insert into tableA (id,c2,c3)</a:t>
            </a:r>
            <a:endParaRPr lang="en-US" altLang="zh-CN"/>
          </a:p>
          <a:p>
            <a:r>
              <a:rPr lang="en-US" altLang="zh-CN">
                <a:sym typeface="+mn-ea"/>
              </a:rPr>
              <a:t>values (1,</a:t>
            </a:r>
            <a:r>
              <a:rPr lang="zh-CN" altLang="en-US">
                <a:sym typeface="+mn-ea"/>
              </a:rPr>
              <a:t>’</a:t>
            </a:r>
            <a:r>
              <a:rPr lang="en-US" altLang="zh-CN">
                <a:sym typeface="+mn-ea"/>
              </a:rPr>
              <a:t>b1</a:t>
            </a:r>
            <a:r>
              <a:rPr lang="zh-CN" altLang="en-US">
                <a:sym typeface="+mn-ea"/>
              </a:rPr>
              <a:t>’</a:t>
            </a:r>
            <a:r>
              <a:rPr lang="en-US" altLang="zh-CN">
                <a:sym typeface="+mn-ea"/>
              </a:rPr>
              <a:t>,</a:t>
            </a:r>
            <a:r>
              <a:rPr lang="zh-CN" altLang="en-US">
                <a:sym typeface="+mn-ea"/>
              </a:rPr>
              <a:t>’</a:t>
            </a:r>
            <a:r>
              <a:rPr lang="en-US" altLang="zh-CN">
                <a:sym typeface="+mn-ea"/>
              </a:rPr>
              <a:t>c1</a:t>
            </a:r>
            <a:r>
              <a:rPr lang="zh-CN" altLang="en-US">
                <a:sym typeface="+mn-ea"/>
              </a:rPr>
              <a:t>’</a:t>
            </a:r>
            <a:r>
              <a:rPr lang="en-US" altLang="zh-CN">
                <a:sym typeface="+mn-ea"/>
              </a:rPr>
              <a:t>)</a:t>
            </a:r>
            <a:endParaRPr lang="en-US" altLang="zh-CN"/>
          </a:p>
          <a:p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初步的索引应用</a:t>
            </a:r>
            <a:endParaRPr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5120" y="1064895"/>
            <a:ext cx="4783455" cy="4986655"/>
          </a:xfrm>
          <a:prstGeom prst="rect">
            <a:avLst/>
          </a:prstGeom>
        </p:spPr>
      </p:pic>
      <p:sp>
        <p:nvSpPr>
          <p:cNvPr id="6" name="矩形标注 5"/>
          <p:cNvSpPr/>
          <p:nvPr/>
        </p:nvSpPr>
        <p:spPr>
          <a:xfrm>
            <a:off x="5659120" y="1764665"/>
            <a:ext cx="5829935" cy="1005205"/>
          </a:xfrm>
          <a:prstGeom prst="wedgeRectCallout">
            <a:avLst>
              <a:gd name="adj1" fmla="val -65488"/>
              <a:gd name="adj2" fmla="val 40271"/>
            </a:avLst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基于最新快照的主键</a:t>
            </a:r>
            <a:r>
              <a:rPr lang="zh-CN" altLang="en-US"/>
              <a:t>索引</a:t>
            </a:r>
            <a:endParaRPr lang="zh-CN" altLang="en-US"/>
          </a:p>
        </p:txBody>
      </p:sp>
      <p:sp>
        <p:nvSpPr>
          <p:cNvPr id="7" name="矩形标注 6"/>
          <p:cNvSpPr/>
          <p:nvPr>
            <p:custDataLst>
              <p:tags r:id="rId6"/>
            </p:custDataLst>
          </p:nvPr>
        </p:nvSpPr>
        <p:spPr>
          <a:xfrm>
            <a:off x="5638800" y="5151120"/>
            <a:ext cx="5829935" cy="1005205"/>
          </a:xfrm>
          <a:prstGeom prst="wedgeRectCallout">
            <a:avLst>
              <a:gd name="adj1" fmla="val -59280"/>
              <a:gd name="adj2" fmla="val -21695"/>
            </a:avLst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所有文件的多</a:t>
            </a:r>
            <a:r>
              <a:rPr lang="zh-CN" altLang="en-US"/>
              <a:t>级索引</a:t>
            </a:r>
            <a:endParaRPr lang="zh-CN" altLang="en-US"/>
          </a:p>
        </p:txBody>
      </p:sp>
      <p:sp>
        <p:nvSpPr>
          <p:cNvPr id="8" name="矩形标注 7"/>
          <p:cNvSpPr/>
          <p:nvPr>
            <p:custDataLst>
              <p:tags r:id="rId7"/>
            </p:custDataLst>
          </p:nvPr>
        </p:nvSpPr>
        <p:spPr>
          <a:xfrm>
            <a:off x="5659120" y="3429000"/>
            <a:ext cx="5829935" cy="1005205"/>
          </a:xfrm>
          <a:prstGeom prst="wedgeRectCallout">
            <a:avLst>
              <a:gd name="adj1" fmla="val -62896"/>
              <a:gd name="adj2" fmla="val 26310"/>
            </a:avLst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r>
              <a:rPr lang="zh-CN" altLang="en-US"/>
              <a:t>基于最新</a:t>
            </a:r>
            <a:r>
              <a:rPr lang="en-US" altLang="zh-CN"/>
              <a:t>Manifest</a:t>
            </a:r>
            <a:r>
              <a:rPr lang="zh-CN" altLang="en-US"/>
              <a:t>的</a:t>
            </a:r>
            <a:r>
              <a:rPr lang="zh-CN" altLang="en-US"/>
              <a:t>统计索引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基于File IO的对象存储优势</a:t>
            </a:r>
            <a:endParaRPr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4098" name="Picture 2" descr="图片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404" y="671484"/>
            <a:ext cx="6454949" cy="196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图片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04" y="2795361"/>
            <a:ext cx="7165465" cy="368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基于File IO的对象存储优势</a:t>
            </a:r>
            <a:endParaRPr 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6146" name="Picture 2" descr="图片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67" y="1515240"/>
            <a:ext cx="1028700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基于File IO的对象存储优势</a:t>
            </a:r>
            <a:endParaRPr 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9770" y="2157402"/>
            <a:ext cx="4129037" cy="2839245"/>
          </a:xfrm>
          <a:prstGeom prst="rect">
            <a:avLst/>
          </a:prstGeom>
        </p:spPr>
      </p:pic>
      <p:pic>
        <p:nvPicPr>
          <p:cNvPr id="4" name="Picture 2" descr="C:\Users\l00561823\AppData\Roaming\eSpace_Desktop\UserData\l00561823\imagefiles\originalImgfiles\B732B0E4-5336-429C-978E-1B2E44A07668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1"/>
          <a:stretch>
            <a:fillRect/>
          </a:stretch>
        </p:blipFill>
        <p:spPr bwMode="auto">
          <a:xfrm>
            <a:off x="1008419" y="1241626"/>
            <a:ext cx="4372295" cy="477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" name="Freeform 9"/>
          <p:cNvSpPr/>
          <p:nvPr/>
        </p:nvSpPr>
        <p:spPr bwMode="auto">
          <a:xfrm>
            <a:off x="4834890" y="6985"/>
            <a:ext cx="7359650" cy="6297930"/>
          </a:xfrm>
          <a:custGeom>
            <a:avLst/>
            <a:gdLst>
              <a:gd name="T0" fmla="*/ 1902 w 1902"/>
              <a:gd name="T1" fmla="*/ 1727 h 1727"/>
              <a:gd name="T2" fmla="*/ 1902 w 1902"/>
              <a:gd name="T3" fmla="*/ 0 h 1727"/>
              <a:gd name="T4" fmla="*/ 1005 w 1902"/>
              <a:gd name="T5" fmla="*/ 0 h 1727"/>
              <a:gd name="T6" fmla="*/ 1024 w 1902"/>
              <a:gd name="T7" fmla="*/ 104 h 1727"/>
              <a:gd name="T8" fmla="*/ 1020 w 1902"/>
              <a:gd name="T9" fmla="*/ 183 h 1727"/>
              <a:gd name="T10" fmla="*/ 787 w 1902"/>
              <a:gd name="T11" fmla="*/ 479 h 1727"/>
              <a:gd name="T12" fmla="*/ 568 w 1902"/>
              <a:gd name="T13" fmla="*/ 726 h 1727"/>
              <a:gd name="T14" fmla="*/ 639 w 1902"/>
              <a:gd name="T15" fmla="*/ 1018 h 1727"/>
              <a:gd name="T16" fmla="*/ 512 w 1902"/>
              <a:gd name="T17" fmla="*/ 1301 h 1727"/>
              <a:gd name="T18" fmla="*/ 192 w 1902"/>
              <a:gd name="T19" fmla="*/ 1529 h 1727"/>
              <a:gd name="T20" fmla="*/ 0 w 1902"/>
              <a:gd name="T21" fmla="*/ 1727 h 1727"/>
              <a:gd name="T22" fmla="*/ 1902 w 1902"/>
              <a:gd name="T23" fmla="*/ 1727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02" h="1727">
                <a:moveTo>
                  <a:pt x="1902" y="1727"/>
                </a:moveTo>
                <a:cubicBezTo>
                  <a:pt x="1902" y="0"/>
                  <a:pt x="1902" y="0"/>
                  <a:pt x="1902" y="0"/>
                </a:cubicBezTo>
                <a:cubicBezTo>
                  <a:pt x="1005" y="0"/>
                  <a:pt x="1005" y="0"/>
                  <a:pt x="1005" y="0"/>
                </a:cubicBezTo>
                <a:cubicBezTo>
                  <a:pt x="1016" y="34"/>
                  <a:pt x="1022" y="69"/>
                  <a:pt x="1024" y="104"/>
                </a:cubicBezTo>
                <a:cubicBezTo>
                  <a:pt x="1025" y="130"/>
                  <a:pt x="1024" y="157"/>
                  <a:pt x="1020" y="183"/>
                </a:cubicBezTo>
                <a:cubicBezTo>
                  <a:pt x="997" y="323"/>
                  <a:pt x="905" y="413"/>
                  <a:pt x="787" y="479"/>
                </a:cubicBezTo>
                <a:cubicBezTo>
                  <a:pt x="685" y="536"/>
                  <a:pt x="585" y="601"/>
                  <a:pt x="568" y="726"/>
                </a:cubicBezTo>
                <a:cubicBezTo>
                  <a:pt x="553" y="837"/>
                  <a:pt x="634" y="914"/>
                  <a:pt x="639" y="1018"/>
                </a:cubicBezTo>
                <a:cubicBezTo>
                  <a:pt x="643" y="1124"/>
                  <a:pt x="585" y="1227"/>
                  <a:pt x="512" y="1301"/>
                </a:cubicBezTo>
                <a:cubicBezTo>
                  <a:pt x="419" y="1393"/>
                  <a:pt x="300" y="1453"/>
                  <a:pt x="192" y="1529"/>
                </a:cubicBezTo>
                <a:cubicBezTo>
                  <a:pt x="117" y="1582"/>
                  <a:pt x="44" y="1648"/>
                  <a:pt x="0" y="1727"/>
                </a:cubicBezTo>
                <a:lnTo>
                  <a:pt x="1902" y="1727"/>
                </a:lnTo>
                <a:close/>
              </a:path>
            </a:pathLst>
          </a:custGeom>
          <a:gradFill>
            <a:gsLst>
              <a:gs pos="0">
                <a:srgbClr val="5877B6"/>
              </a:gs>
              <a:gs pos="79000">
                <a:srgbClr val="2B6B55">
                  <a:alpha val="100000"/>
                </a:srgbClr>
              </a:gs>
            </a:gsLst>
            <a:lin ang="7740000" scaled="0"/>
          </a:gradFill>
          <a:ln>
            <a:noFill/>
          </a:ln>
        </p:spPr>
        <p:txBody>
          <a:bodyPr vert="horz" wrap="square" lIns="115214" tIns="57607" rIns="115214" bIns="57607" numCol="1" anchor="t" anchorCtr="0" compatLnSpc="1"/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endParaRPr lang="zh-CN" altLang="en-US" sz="23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36" name="图形 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78855" y="1370965"/>
            <a:ext cx="4620895" cy="3879850"/>
          </a:xfrm>
          <a:prstGeom prst="rect">
            <a:avLst/>
          </a:prstGeom>
        </p:spPr>
      </p:pic>
      <p:sp>
        <p:nvSpPr>
          <p:cNvPr id="37" name="TextBox 21"/>
          <p:cNvSpPr txBox="1"/>
          <p:nvPr/>
        </p:nvSpPr>
        <p:spPr>
          <a:xfrm>
            <a:off x="1362718" y="644305"/>
            <a:ext cx="3233610" cy="80645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4500" b="1" dirty="0">
                <a:gradFill>
                  <a:gsLst>
                    <a:gs pos="100000">
                      <a:srgbClr val="5877B6"/>
                    </a:gs>
                    <a:gs pos="0">
                      <a:srgbClr val="465E96"/>
                    </a:gs>
                  </a:gsLst>
                  <a:lin ang="0" scaled="0"/>
                </a:gradFill>
                <a:effectLst>
                  <a:outerShdw blurRad="254000" dist="101600" dir="5400000" algn="ctr" rotWithShape="0">
                    <a:srgbClr val="000000">
                      <a:alpha val="15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目录</a:t>
            </a:r>
            <a:endParaRPr lang="zh-CN" altLang="en-US" sz="4500" b="1" dirty="0">
              <a:gradFill>
                <a:gsLst>
                  <a:gs pos="100000">
                    <a:srgbClr val="5877B6"/>
                  </a:gs>
                  <a:gs pos="0">
                    <a:srgbClr val="465E96"/>
                  </a:gs>
                </a:gsLst>
                <a:lin ang="0" scaled="0"/>
              </a:gradFill>
              <a:effectLst>
                <a:outerShdw blurRad="254000" dist="101600" dir="5400000" algn="ctr" rotWithShape="0">
                  <a:srgbClr val="000000">
                    <a:alpha val="15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8" name="椭圆 37"/>
          <p:cNvSpPr/>
          <p:nvPr/>
        </p:nvSpPr>
        <p:spPr>
          <a:xfrm>
            <a:off x="1475740" y="2945765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39" name="TextBox 51"/>
          <p:cNvSpPr txBox="1"/>
          <p:nvPr/>
        </p:nvSpPr>
        <p:spPr>
          <a:xfrm>
            <a:off x="1904365" y="2897505"/>
            <a:ext cx="2186940" cy="68326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概览</a:t>
            </a:r>
            <a:endParaRPr lang="en-US" altLang="zh-CN" sz="2300" b="1" dirty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endParaRPr lang="en-US" altLang="zh-CN" sz="1400" dirty="0">
              <a:solidFill>
                <a:prstClr val="white">
                  <a:lumMod val="50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1" name="TextBox 51"/>
          <p:cNvSpPr txBox="1"/>
          <p:nvPr/>
        </p:nvSpPr>
        <p:spPr>
          <a:xfrm>
            <a:off x="1904643" y="3987447"/>
            <a:ext cx="2000362" cy="66802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300" b="1" dirty="0" smtClean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特性</a:t>
            </a:r>
            <a:endParaRPr lang="en-US" sz="2300" b="1" dirty="0" smtClean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endParaRPr lang="en-US" altLang="zh-CN" sz="1300" dirty="0">
              <a:solidFill>
                <a:prstClr val="white">
                  <a:lumMod val="50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2" name="TextBox 51"/>
          <p:cNvSpPr txBox="1"/>
          <p:nvPr/>
        </p:nvSpPr>
        <p:spPr>
          <a:xfrm>
            <a:off x="1904643" y="5028137"/>
            <a:ext cx="2000362" cy="668020"/>
          </a:xfrm>
          <a:prstGeom prst="rect">
            <a:avLst/>
          </a:prstGeom>
          <a:noFill/>
        </p:spPr>
        <p:txBody>
          <a:bodyPr wrap="square" lIns="115214" tIns="57607" rIns="115214" bIns="57607" rtlCol="0">
            <a:spAutoFit/>
          </a:bodyPr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300" b="1" dirty="0">
                <a:gradFill>
                  <a:gsLst>
                    <a:gs pos="100000">
                      <a:srgbClr val="465E96"/>
                    </a:gs>
                    <a:gs pos="0">
                      <a:srgbClr val="5877B6">
                        <a:lumMod val="80000"/>
                        <a:lumOff val="20000"/>
                      </a:srgbClr>
                    </a:gs>
                  </a:gsLst>
                  <a:lin ang="5400000" scaled="0"/>
                </a:gra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展望</a:t>
            </a:r>
            <a:endParaRPr lang="en-US" altLang="zh-CN" sz="2300" b="1" dirty="0">
              <a:gradFill>
                <a:gsLst>
                  <a:gs pos="100000">
                    <a:srgbClr val="465E96"/>
                  </a:gs>
                  <a:gs pos="0">
                    <a:srgbClr val="5877B6">
                      <a:lumMod val="80000"/>
                      <a:lumOff val="20000"/>
                    </a:srgbClr>
                  </a:gs>
                </a:gsLst>
                <a:lin ang="5400000" scaled="0"/>
              </a:gra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  <a:p>
            <a:pPr defTabSz="575945" fontAlgn="auto">
              <a:spcBef>
                <a:spcPts val="0"/>
              </a:spcBef>
              <a:spcAft>
                <a:spcPts val="0"/>
              </a:spcAft>
            </a:pPr>
            <a:endParaRPr lang="en-US" altLang="zh-CN" sz="1300" dirty="0">
              <a:solidFill>
                <a:prstClr val="white">
                  <a:lumMod val="50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4" name="椭圆 43"/>
          <p:cNvSpPr/>
          <p:nvPr/>
        </p:nvSpPr>
        <p:spPr>
          <a:xfrm>
            <a:off x="1475740" y="4096385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5" name="椭圆 44"/>
          <p:cNvSpPr/>
          <p:nvPr/>
        </p:nvSpPr>
        <p:spPr>
          <a:xfrm>
            <a:off x="1475740" y="5120640"/>
            <a:ext cx="300990" cy="283845"/>
          </a:xfrm>
          <a:prstGeom prst="ellipse">
            <a:avLst/>
          </a:prstGeom>
          <a:gradFill>
            <a:gsLst>
              <a:gs pos="0">
                <a:srgbClr val="5877B6"/>
              </a:gs>
              <a:gs pos="100000">
                <a:srgbClr val="465E96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>
            <a:outerShdw blurRad="254000" dist="101600" dir="5400000" algn="ctr" rotWithShape="0">
              <a:srgbClr val="5877B6">
                <a:alpha val="23000"/>
              </a:srgbClr>
            </a:outerShdw>
          </a:effectLst>
        </p:spPr>
        <p:txBody>
          <a:bodyPr lIns="115214" tIns="57607" rIns="115214" bIns="57607" rtlCol="0" anchor="ctr"/>
          <a:p>
            <a:pPr marL="0" marR="0" lvl="0" indent="0" algn="ctr" defTabSz="575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3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030" y="6488430"/>
            <a:ext cx="763270" cy="239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37" grpId="0"/>
      <p:bldP spid="38" grpId="0" bldLvl="0" animBg="1"/>
      <p:bldP spid="39" grpId="0"/>
      <p:bldP spid="41" grpId="0"/>
      <p:bldP spid="42" grpId="0"/>
      <p:bldP spid="44" grpId="0" bldLvl="0" animBg="1"/>
      <p:bldP spid="45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不止于 Table Format</a:t>
            </a:r>
            <a:endParaRPr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PA_任意多边形 27"/>
          <p:cNvSpPr/>
          <p:nvPr/>
        </p:nvSpPr>
        <p:spPr bwMode="auto">
          <a:xfrm>
            <a:off x="7275307" y="5085715"/>
            <a:ext cx="204470" cy="122555"/>
          </a:xfrm>
          <a:custGeom>
            <a:avLst/>
            <a:gdLst>
              <a:gd name="T0" fmla="*/ 0 w 101"/>
              <a:gd name="T1" fmla="*/ 0 h 59"/>
              <a:gd name="T2" fmla="*/ 101 w 101"/>
              <a:gd name="T3" fmla="*/ 59 h 59"/>
              <a:gd name="T4" fmla="*/ 0 w 101"/>
              <a:gd name="T5" fmla="*/ 0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1" h="59">
                <a:moveTo>
                  <a:pt x="0" y="0"/>
                </a:moveTo>
                <a:cubicBezTo>
                  <a:pt x="9" y="12"/>
                  <a:pt x="87" y="57"/>
                  <a:pt x="101" y="59"/>
                </a:cubicBezTo>
                <a:cubicBezTo>
                  <a:pt x="66" y="39"/>
                  <a:pt x="33" y="19"/>
                  <a:pt x="0" y="0"/>
                </a:cubicBezTo>
                <a:close/>
              </a:path>
            </a:pathLst>
          </a:custGeom>
          <a:solidFill>
            <a:sysClr val="windowText" lastClr="000000">
              <a:lumMod val="75000"/>
              <a:lumOff val="25000"/>
            </a:sys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黑体" panose="02010609060101010101" charset="-122"/>
              <a:cs typeface="+mn-ea"/>
              <a:sym typeface="+mn-lt"/>
            </a:endParaRPr>
          </a:p>
        </p:txBody>
      </p:sp>
      <p:sp>
        <p:nvSpPr>
          <p:cNvPr id="4" name="PA_任意多边形 30"/>
          <p:cNvSpPr/>
          <p:nvPr/>
        </p:nvSpPr>
        <p:spPr bwMode="auto">
          <a:xfrm>
            <a:off x="8049372" y="4450715"/>
            <a:ext cx="60960" cy="35560"/>
          </a:xfrm>
          <a:custGeom>
            <a:avLst/>
            <a:gdLst>
              <a:gd name="T0" fmla="*/ 2 w 30"/>
              <a:gd name="T1" fmla="*/ 0 h 17"/>
              <a:gd name="T2" fmla="*/ 0 w 30"/>
              <a:gd name="T3" fmla="*/ 3 h 17"/>
              <a:gd name="T4" fmla="*/ 29 w 30"/>
              <a:gd name="T5" fmla="*/ 17 h 17"/>
              <a:gd name="T6" fmla="*/ 30 w 30"/>
              <a:gd name="T7" fmla="*/ 15 h 17"/>
              <a:gd name="T8" fmla="*/ 2 w 30"/>
              <a:gd name="T9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17">
                <a:moveTo>
                  <a:pt x="2" y="0"/>
                </a:moveTo>
                <a:cubicBezTo>
                  <a:pt x="2" y="1"/>
                  <a:pt x="1" y="2"/>
                  <a:pt x="0" y="3"/>
                </a:cubicBezTo>
                <a:cubicBezTo>
                  <a:pt x="10" y="8"/>
                  <a:pt x="19" y="12"/>
                  <a:pt x="29" y="17"/>
                </a:cubicBezTo>
                <a:cubicBezTo>
                  <a:pt x="29" y="16"/>
                  <a:pt x="29" y="16"/>
                  <a:pt x="30" y="15"/>
                </a:cubicBezTo>
                <a:cubicBezTo>
                  <a:pt x="21" y="10"/>
                  <a:pt x="11" y="5"/>
                  <a:pt x="2" y="0"/>
                </a:cubicBezTo>
                <a:close/>
              </a:path>
            </a:pathLst>
          </a:custGeom>
          <a:solidFill>
            <a:sysClr val="windowText" lastClr="000000">
              <a:lumMod val="75000"/>
              <a:lumOff val="25000"/>
            </a:sys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黑体" panose="02010609060101010101" charset="-122"/>
              <a:cs typeface="+mn-ea"/>
              <a:sym typeface="+mn-lt"/>
            </a:endParaRPr>
          </a:p>
        </p:txBody>
      </p:sp>
      <p:sp>
        <p:nvSpPr>
          <p:cNvPr id="5" name="PA_自由: 形状 21"/>
          <p:cNvSpPr/>
          <p:nvPr/>
        </p:nvSpPr>
        <p:spPr bwMode="auto">
          <a:xfrm>
            <a:off x="7958567" y="1758315"/>
            <a:ext cx="502920" cy="762635"/>
          </a:xfrm>
          <a:custGeom>
            <a:avLst/>
            <a:gdLst>
              <a:gd name="connsiteX0" fmla="*/ 118655 w 534988"/>
              <a:gd name="connsiteY0" fmla="*/ 468842 h 781050"/>
              <a:gd name="connsiteX1" fmla="*/ 110127 w 534988"/>
              <a:gd name="connsiteY1" fmla="*/ 475192 h 781050"/>
              <a:gd name="connsiteX2" fmla="*/ 142104 w 534988"/>
              <a:gd name="connsiteY2" fmla="*/ 517525 h 781050"/>
              <a:gd name="connsiteX3" fmla="*/ 171950 w 534988"/>
              <a:gd name="connsiteY3" fmla="*/ 481542 h 781050"/>
              <a:gd name="connsiteX4" fmla="*/ 165554 w 534988"/>
              <a:gd name="connsiteY4" fmla="*/ 468842 h 781050"/>
              <a:gd name="connsiteX5" fmla="*/ 118655 w 534988"/>
              <a:gd name="connsiteY5" fmla="*/ 468842 h 781050"/>
              <a:gd name="connsiteX6" fmla="*/ 147109 w 534988"/>
              <a:gd name="connsiteY6" fmla="*/ 327025 h 781050"/>
              <a:gd name="connsiteX7" fmla="*/ 135643 w 534988"/>
              <a:gd name="connsiteY7" fmla="*/ 339725 h 781050"/>
              <a:gd name="connsiteX8" fmla="*/ 140230 w 534988"/>
              <a:gd name="connsiteY8" fmla="*/ 352425 h 781050"/>
              <a:gd name="connsiteX9" fmla="*/ 147109 w 534988"/>
              <a:gd name="connsiteY9" fmla="*/ 352425 h 781050"/>
              <a:gd name="connsiteX10" fmla="*/ 153988 w 534988"/>
              <a:gd name="connsiteY10" fmla="*/ 337608 h 781050"/>
              <a:gd name="connsiteX11" fmla="*/ 147109 w 534988"/>
              <a:gd name="connsiteY11" fmla="*/ 327025 h 781050"/>
              <a:gd name="connsiteX12" fmla="*/ 107950 w 534988"/>
              <a:gd name="connsiteY12" fmla="*/ 320675 h 781050"/>
              <a:gd name="connsiteX13" fmla="*/ 85969 w 534988"/>
              <a:gd name="connsiteY13" fmla="*/ 329223 h 781050"/>
              <a:gd name="connsiteX14" fmla="*/ 79375 w 534988"/>
              <a:gd name="connsiteY14" fmla="*/ 367690 h 781050"/>
              <a:gd name="connsiteX15" fmla="*/ 88168 w 534988"/>
              <a:gd name="connsiteY15" fmla="*/ 376238 h 781050"/>
              <a:gd name="connsiteX16" fmla="*/ 96960 w 534988"/>
              <a:gd name="connsiteY16" fmla="*/ 369827 h 781050"/>
              <a:gd name="connsiteX17" fmla="*/ 107950 w 534988"/>
              <a:gd name="connsiteY17" fmla="*/ 320675 h 781050"/>
              <a:gd name="connsiteX18" fmla="*/ 45509 w 534988"/>
              <a:gd name="connsiteY18" fmla="*/ 298450 h 781050"/>
              <a:gd name="connsiteX19" fmla="*/ 22225 w 534988"/>
              <a:gd name="connsiteY19" fmla="*/ 325120 h 781050"/>
              <a:gd name="connsiteX20" fmla="*/ 43392 w 534988"/>
              <a:gd name="connsiteY20" fmla="*/ 329566 h 781050"/>
              <a:gd name="connsiteX21" fmla="*/ 53975 w 534988"/>
              <a:gd name="connsiteY21" fmla="*/ 307340 h 781050"/>
              <a:gd name="connsiteX22" fmla="*/ 45509 w 534988"/>
              <a:gd name="connsiteY22" fmla="*/ 298450 h 781050"/>
              <a:gd name="connsiteX23" fmla="*/ 60898 w 534988"/>
              <a:gd name="connsiteY23" fmla="*/ 261937 h 781050"/>
              <a:gd name="connsiteX24" fmla="*/ 58737 w 534988"/>
              <a:gd name="connsiteY24" fmla="*/ 268531 h 781050"/>
              <a:gd name="connsiteX25" fmla="*/ 136525 w 534988"/>
              <a:gd name="connsiteY25" fmla="*/ 277324 h 781050"/>
              <a:gd name="connsiteX26" fmla="*/ 60898 w 534988"/>
              <a:gd name="connsiteY26" fmla="*/ 261937 h 781050"/>
              <a:gd name="connsiteX27" fmla="*/ 62634 w 534988"/>
              <a:gd name="connsiteY27" fmla="*/ 221783 h 781050"/>
              <a:gd name="connsiteX28" fmla="*/ 32519 w 534988"/>
              <a:gd name="connsiteY28" fmla="*/ 238965 h 781050"/>
              <a:gd name="connsiteX29" fmla="*/ 49728 w 534988"/>
              <a:gd name="connsiteY29" fmla="*/ 243261 h 781050"/>
              <a:gd name="connsiteX30" fmla="*/ 353023 w 534988"/>
              <a:gd name="connsiteY30" fmla="*/ 309842 h 781050"/>
              <a:gd name="connsiteX31" fmla="*/ 430460 w 534988"/>
              <a:gd name="connsiteY31" fmla="*/ 412937 h 781050"/>
              <a:gd name="connsiteX32" fmla="*/ 391742 w 534988"/>
              <a:gd name="connsiteY32" fmla="*/ 455892 h 781050"/>
              <a:gd name="connsiteX33" fmla="*/ 320758 w 534988"/>
              <a:gd name="connsiteY33" fmla="*/ 468779 h 781050"/>
              <a:gd name="connsiteX34" fmla="*/ 290643 w 534988"/>
              <a:gd name="connsiteY34" fmla="*/ 500996 h 781050"/>
              <a:gd name="connsiteX35" fmla="*/ 290643 w 534988"/>
              <a:gd name="connsiteY35" fmla="*/ 683559 h 781050"/>
              <a:gd name="connsiteX36" fmla="*/ 266982 w 534988"/>
              <a:gd name="connsiteY36" fmla="*/ 707185 h 781050"/>
              <a:gd name="connsiteX37" fmla="*/ 56181 w 534988"/>
              <a:gd name="connsiteY37" fmla="*/ 707185 h 781050"/>
              <a:gd name="connsiteX38" fmla="*/ 28217 w 534988"/>
              <a:gd name="connsiteY38" fmla="*/ 726515 h 781050"/>
              <a:gd name="connsiteX39" fmla="*/ 17462 w 534988"/>
              <a:gd name="connsiteY39" fmla="*/ 765175 h 781050"/>
              <a:gd name="connsiteX40" fmla="*/ 514350 w 534988"/>
              <a:gd name="connsiteY40" fmla="*/ 765175 h 781050"/>
              <a:gd name="connsiteX41" fmla="*/ 510048 w 534988"/>
              <a:gd name="connsiteY41" fmla="*/ 743697 h 781050"/>
              <a:gd name="connsiteX42" fmla="*/ 486387 w 534988"/>
              <a:gd name="connsiteY42" fmla="*/ 608386 h 781050"/>
              <a:gd name="connsiteX43" fmla="*/ 486387 w 534988"/>
              <a:gd name="connsiteY43" fmla="*/ 582612 h 781050"/>
              <a:gd name="connsiteX44" fmla="*/ 479934 w 534988"/>
              <a:gd name="connsiteY44" fmla="*/ 350650 h 781050"/>
              <a:gd name="connsiteX45" fmla="*/ 411101 w 534988"/>
              <a:gd name="connsiteY45" fmla="*/ 271182 h 781050"/>
              <a:gd name="connsiteX46" fmla="*/ 297096 w 534988"/>
              <a:gd name="connsiteY46" fmla="*/ 245408 h 781050"/>
              <a:gd name="connsiteX47" fmla="*/ 170185 w 534988"/>
              <a:gd name="connsiteY47" fmla="*/ 245408 h 781050"/>
              <a:gd name="connsiteX48" fmla="*/ 142222 w 534988"/>
              <a:gd name="connsiteY48" fmla="*/ 243261 h 781050"/>
              <a:gd name="connsiteX49" fmla="*/ 62634 w 534988"/>
              <a:gd name="connsiteY49" fmla="*/ 221783 h 781050"/>
              <a:gd name="connsiteX50" fmla="*/ 209379 w 534988"/>
              <a:gd name="connsiteY50" fmla="*/ 105095 h 781050"/>
              <a:gd name="connsiteX51" fmla="*/ 192641 w 534988"/>
              <a:gd name="connsiteY51" fmla="*/ 108052 h 781050"/>
              <a:gd name="connsiteX52" fmla="*/ 76015 w 534988"/>
              <a:gd name="connsiteY52" fmla="*/ 163973 h 781050"/>
              <a:gd name="connsiteX53" fmla="*/ 58737 w 534988"/>
              <a:gd name="connsiteY53" fmla="*/ 181180 h 781050"/>
              <a:gd name="connsiteX54" fmla="*/ 63057 w 534988"/>
              <a:gd name="connsiteY54" fmla="*/ 185482 h 781050"/>
              <a:gd name="connsiteX55" fmla="*/ 80335 w 534988"/>
              <a:gd name="connsiteY55" fmla="*/ 211291 h 781050"/>
              <a:gd name="connsiteX56" fmla="*/ 149447 w 534988"/>
              <a:gd name="connsiteY56" fmla="*/ 230648 h 781050"/>
              <a:gd name="connsiteX57" fmla="*/ 194801 w 534988"/>
              <a:gd name="connsiteY57" fmla="*/ 213442 h 781050"/>
              <a:gd name="connsiteX58" fmla="*/ 222878 w 534988"/>
              <a:gd name="connsiteY58" fmla="*/ 176878 h 781050"/>
              <a:gd name="connsiteX59" fmla="*/ 222878 w 534988"/>
              <a:gd name="connsiteY59" fmla="*/ 116656 h 781050"/>
              <a:gd name="connsiteX60" fmla="*/ 209379 w 534988"/>
              <a:gd name="connsiteY60" fmla="*/ 105095 h 781050"/>
              <a:gd name="connsiteX61" fmla="*/ 320765 w 534988"/>
              <a:gd name="connsiteY61" fmla="*/ 33337 h 781050"/>
              <a:gd name="connsiteX62" fmla="*/ 230187 w 534988"/>
              <a:gd name="connsiteY62" fmla="*/ 93592 h 781050"/>
              <a:gd name="connsiteX63" fmla="*/ 253910 w 534988"/>
              <a:gd name="connsiteY63" fmla="*/ 130175 h 781050"/>
              <a:gd name="connsiteX64" fmla="*/ 344487 w 534988"/>
              <a:gd name="connsiteY64" fmla="*/ 65616 h 781050"/>
              <a:gd name="connsiteX65" fmla="*/ 320765 w 534988"/>
              <a:gd name="connsiteY65" fmla="*/ 33337 h 781050"/>
              <a:gd name="connsiteX66" fmla="*/ 319267 w 534988"/>
              <a:gd name="connsiteY66" fmla="*/ 0 h 781050"/>
              <a:gd name="connsiteX67" fmla="*/ 373198 w 534988"/>
              <a:gd name="connsiteY67" fmla="*/ 75308 h 781050"/>
              <a:gd name="connsiteX68" fmla="*/ 207092 w 534988"/>
              <a:gd name="connsiteY68" fmla="*/ 221620 h 781050"/>
              <a:gd name="connsiteX69" fmla="*/ 243765 w 534988"/>
              <a:gd name="connsiteY69" fmla="*/ 221620 h 781050"/>
              <a:gd name="connsiteX70" fmla="*/ 420656 w 534988"/>
              <a:gd name="connsiteY70" fmla="*/ 256047 h 781050"/>
              <a:gd name="connsiteX71" fmla="*/ 494001 w 534988"/>
              <a:gd name="connsiteY71" fmla="*/ 344265 h 781050"/>
              <a:gd name="connsiteX72" fmla="*/ 502630 w 534988"/>
              <a:gd name="connsiteY72" fmla="*/ 583098 h 781050"/>
              <a:gd name="connsiteX73" fmla="*/ 502630 w 534988"/>
              <a:gd name="connsiteY73" fmla="*/ 604615 h 781050"/>
              <a:gd name="connsiteX74" fmla="*/ 524202 w 534988"/>
              <a:gd name="connsiteY74" fmla="*/ 740169 h 781050"/>
              <a:gd name="connsiteX75" fmla="*/ 534988 w 534988"/>
              <a:gd name="connsiteY75" fmla="*/ 781050 h 781050"/>
              <a:gd name="connsiteX76" fmla="*/ 0 w 534988"/>
              <a:gd name="connsiteY76" fmla="*/ 781050 h 781050"/>
              <a:gd name="connsiteX77" fmla="*/ 25887 w 534988"/>
              <a:gd name="connsiteY77" fmla="*/ 703591 h 781050"/>
              <a:gd name="connsiteX78" fmla="*/ 51773 w 534988"/>
              <a:gd name="connsiteY78" fmla="*/ 694984 h 781050"/>
              <a:gd name="connsiteX79" fmla="*/ 256708 w 534988"/>
              <a:gd name="connsiteY79" fmla="*/ 692832 h 781050"/>
              <a:gd name="connsiteX80" fmla="*/ 276123 w 534988"/>
              <a:gd name="connsiteY80" fmla="*/ 673467 h 781050"/>
              <a:gd name="connsiteX81" fmla="*/ 276123 w 534988"/>
              <a:gd name="connsiteY81" fmla="*/ 484122 h 781050"/>
              <a:gd name="connsiteX82" fmla="*/ 256708 w 534988"/>
              <a:gd name="connsiteY82" fmla="*/ 462605 h 781050"/>
              <a:gd name="connsiteX83" fmla="*/ 207092 w 534988"/>
              <a:gd name="connsiteY83" fmla="*/ 462605 h 781050"/>
              <a:gd name="connsiteX84" fmla="*/ 189835 w 534988"/>
              <a:gd name="connsiteY84" fmla="*/ 479819 h 781050"/>
              <a:gd name="connsiteX85" fmla="*/ 189835 w 534988"/>
              <a:gd name="connsiteY85" fmla="*/ 514245 h 781050"/>
              <a:gd name="connsiteX86" fmla="*/ 170420 w 534988"/>
              <a:gd name="connsiteY86" fmla="*/ 535762 h 781050"/>
              <a:gd name="connsiteX87" fmla="*/ 114332 w 534988"/>
              <a:gd name="connsiteY87" fmla="*/ 535762 h 781050"/>
              <a:gd name="connsiteX88" fmla="*/ 97075 w 534988"/>
              <a:gd name="connsiteY88" fmla="*/ 516397 h 781050"/>
              <a:gd name="connsiteX89" fmla="*/ 97075 w 534988"/>
              <a:gd name="connsiteY89" fmla="*/ 481970 h 781050"/>
              <a:gd name="connsiteX90" fmla="*/ 79817 w 534988"/>
              <a:gd name="connsiteY90" fmla="*/ 464757 h 781050"/>
              <a:gd name="connsiteX91" fmla="*/ 34516 w 534988"/>
              <a:gd name="connsiteY91" fmla="*/ 464757 h 781050"/>
              <a:gd name="connsiteX92" fmla="*/ 12944 w 534988"/>
              <a:gd name="connsiteY92" fmla="*/ 447544 h 781050"/>
              <a:gd name="connsiteX93" fmla="*/ 32358 w 534988"/>
              <a:gd name="connsiteY93" fmla="*/ 428179 h 781050"/>
              <a:gd name="connsiteX94" fmla="*/ 241608 w 534988"/>
              <a:gd name="connsiteY94" fmla="*/ 426027 h 781050"/>
              <a:gd name="connsiteX95" fmla="*/ 336525 w 534988"/>
              <a:gd name="connsiteY95" fmla="*/ 426027 h 781050"/>
              <a:gd name="connsiteX96" fmla="*/ 351625 w 534988"/>
              <a:gd name="connsiteY96" fmla="*/ 434634 h 781050"/>
              <a:gd name="connsiteX97" fmla="*/ 373198 w 534988"/>
              <a:gd name="connsiteY97" fmla="*/ 447544 h 781050"/>
              <a:gd name="connsiteX98" fmla="*/ 414184 w 534988"/>
              <a:gd name="connsiteY98" fmla="*/ 410966 h 781050"/>
              <a:gd name="connsiteX99" fmla="*/ 381826 w 534988"/>
              <a:gd name="connsiteY99" fmla="*/ 333506 h 781050"/>
              <a:gd name="connsiteX100" fmla="*/ 306324 w 534988"/>
              <a:gd name="connsiteY100" fmla="*/ 311990 h 781050"/>
              <a:gd name="connsiteX101" fmla="*/ 194149 w 534988"/>
              <a:gd name="connsiteY101" fmla="*/ 288322 h 781050"/>
              <a:gd name="connsiteX102" fmla="*/ 170420 w 534988"/>
              <a:gd name="connsiteY102" fmla="*/ 307686 h 781050"/>
              <a:gd name="connsiteX103" fmla="*/ 168263 w 534988"/>
              <a:gd name="connsiteY103" fmla="*/ 342113 h 781050"/>
              <a:gd name="connsiteX104" fmla="*/ 140219 w 534988"/>
              <a:gd name="connsiteY104" fmla="*/ 367933 h 781050"/>
              <a:gd name="connsiteX105" fmla="*/ 122961 w 534988"/>
              <a:gd name="connsiteY105" fmla="*/ 365781 h 781050"/>
              <a:gd name="connsiteX106" fmla="*/ 118647 w 534988"/>
              <a:gd name="connsiteY106" fmla="*/ 344265 h 781050"/>
              <a:gd name="connsiteX107" fmla="*/ 112175 w 534988"/>
              <a:gd name="connsiteY107" fmla="*/ 378691 h 781050"/>
              <a:gd name="connsiteX108" fmla="*/ 90603 w 534988"/>
              <a:gd name="connsiteY108" fmla="*/ 393753 h 781050"/>
              <a:gd name="connsiteX109" fmla="*/ 62559 w 534988"/>
              <a:gd name="connsiteY109" fmla="*/ 367933 h 781050"/>
              <a:gd name="connsiteX110" fmla="*/ 73345 w 534988"/>
              <a:gd name="connsiteY110" fmla="*/ 320596 h 781050"/>
              <a:gd name="connsiteX111" fmla="*/ 69031 w 534988"/>
              <a:gd name="connsiteY111" fmla="*/ 320596 h 781050"/>
              <a:gd name="connsiteX112" fmla="*/ 49616 w 534988"/>
              <a:gd name="connsiteY112" fmla="*/ 350719 h 781050"/>
              <a:gd name="connsiteX113" fmla="*/ 32358 w 534988"/>
              <a:gd name="connsiteY113" fmla="*/ 344265 h 781050"/>
              <a:gd name="connsiteX114" fmla="*/ 17258 w 534988"/>
              <a:gd name="connsiteY114" fmla="*/ 305535 h 781050"/>
              <a:gd name="connsiteX115" fmla="*/ 28044 w 534988"/>
              <a:gd name="connsiteY115" fmla="*/ 271108 h 781050"/>
              <a:gd name="connsiteX116" fmla="*/ 8629 w 534988"/>
              <a:gd name="connsiteY116" fmla="*/ 240985 h 781050"/>
              <a:gd name="connsiteX117" fmla="*/ 30201 w 534988"/>
              <a:gd name="connsiteY117" fmla="*/ 210862 h 781050"/>
              <a:gd name="connsiteX118" fmla="*/ 45302 w 534988"/>
              <a:gd name="connsiteY118" fmla="*/ 176436 h 781050"/>
              <a:gd name="connsiteX119" fmla="*/ 62559 w 534988"/>
              <a:gd name="connsiteY119" fmla="*/ 152767 h 781050"/>
              <a:gd name="connsiteX120" fmla="*/ 202778 w 534988"/>
              <a:gd name="connsiteY120" fmla="*/ 86066 h 781050"/>
              <a:gd name="connsiteX121" fmla="*/ 319267 w 534988"/>
              <a:gd name="connsiteY121" fmla="*/ 0 h 78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534988" h="781050">
                <a:moveTo>
                  <a:pt x="118655" y="468842"/>
                </a:moveTo>
                <a:cubicBezTo>
                  <a:pt x="116523" y="468842"/>
                  <a:pt x="112259" y="473075"/>
                  <a:pt x="110127" y="475192"/>
                </a:cubicBezTo>
                <a:cubicBezTo>
                  <a:pt x="101600" y="504825"/>
                  <a:pt x="112259" y="517525"/>
                  <a:pt x="142104" y="517525"/>
                </a:cubicBezTo>
                <a:cubicBezTo>
                  <a:pt x="174081" y="517525"/>
                  <a:pt x="176213" y="515408"/>
                  <a:pt x="171950" y="481542"/>
                </a:cubicBezTo>
                <a:cubicBezTo>
                  <a:pt x="171950" y="477308"/>
                  <a:pt x="167686" y="468842"/>
                  <a:pt x="165554" y="468842"/>
                </a:cubicBezTo>
                <a:cubicBezTo>
                  <a:pt x="150632" y="466725"/>
                  <a:pt x="133577" y="468842"/>
                  <a:pt x="118655" y="468842"/>
                </a:cubicBezTo>
                <a:close/>
                <a:moveTo>
                  <a:pt x="147109" y="327025"/>
                </a:moveTo>
                <a:cubicBezTo>
                  <a:pt x="142523" y="331258"/>
                  <a:pt x="137936" y="335492"/>
                  <a:pt x="135643" y="339725"/>
                </a:cubicBezTo>
                <a:cubicBezTo>
                  <a:pt x="133350" y="343958"/>
                  <a:pt x="137936" y="348192"/>
                  <a:pt x="140230" y="352425"/>
                </a:cubicBezTo>
                <a:cubicBezTo>
                  <a:pt x="142523" y="352425"/>
                  <a:pt x="144816" y="352425"/>
                  <a:pt x="147109" y="352425"/>
                </a:cubicBezTo>
                <a:cubicBezTo>
                  <a:pt x="149402" y="346075"/>
                  <a:pt x="153988" y="341842"/>
                  <a:pt x="153988" y="337608"/>
                </a:cubicBezTo>
                <a:cubicBezTo>
                  <a:pt x="153988" y="333375"/>
                  <a:pt x="149402" y="331258"/>
                  <a:pt x="147109" y="327025"/>
                </a:cubicBezTo>
                <a:close/>
                <a:moveTo>
                  <a:pt x="107950" y="320675"/>
                </a:moveTo>
                <a:cubicBezTo>
                  <a:pt x="96960" y="324949"/>
                  <a:pt x="88168" y="324949"/>
                  <a:pt x="85969" y="329223"/>
                </a:cubicBezTo>
                <a:cubicBezTo>
                  <a:pt x="83771" y="342045"/>
                  <a:pt x="81573" y="354868"/>
                  <a:pt x="79375" y="367690"/>
                </a:cubicBezTo>
                <a:cubicBezTo>
                  <a:pt x="79375" y="369827"/>
                  <a:pt x="83771" y="374101"/>
                  <a:pt x="88168" y="376238"/>
                </a:cubicBezTo>
                <a:cubicBezTo>
                  <a:pt x="90366" y="376238"/>
                  <a:pt x="96960" y="371964"/>
                  <a:pt x="96960" y="369827"/>
                </a:cubicBezTo>
                <a:cubicBezTo>
                  <a:pt x="101356" y="354868"/>
                  <a:pt x="103554" y="342045"/>
                  <a:pt x="107950" y="320675"/>
                </a:cubicBezTo>
                <a:close/>
                <a:moveTo>
                  <a:pt x="45509" y="298450"/>
                </a:moveTo>
                <a:cubicBezTo>
                  <a:pt x="39159" y="307340"/>
                  <a:pt x="32809" y="314008"/>
                  <a:pt x="22225" y="325120"/>
                </a:cubicBezTo>
                <a:cubicBezTo>
                  <a:pt x="32809" y="327343"/>
                  <a:pt x="41275" y="331788"/>
                  <a:pt x="43392" y="329566"/>
                </a:cubicBezTo>
                <a:cubicBezTo>
                  <a:pt x="47625" y="322898"/>
                  <a:pt x="51859" y="316230"/>
                  <a:pt x="53975" y="307340"/>
                </a:cubicBezTo>
                <a:cubicBezTo>
                  <a:pt x="53975" y="305118"/>
                  <a:pt x="47625" y="302895"/>
                  <a:pt x="45509" y="298450"/>
                </a:cubicBezTo>
                <a:close/>
                <a:moveTo>
                  <a:pt x="60898" y="261937"/>
                </a:moveTo>
                <a:cubicBezTo>
                  <a:pt x="60898" y="264135"/>
                  <a:pt x="58737" y="266333"/>
                  <a:pt x="58737" y="268531"/>
                </a:cubicBezTo>
                <a:cubicBezTo>
                  <a:pt x="84667" y="279522"/>
                  <a:pt x="108435" y="290512"/>
                  <a:pt x="136525" y="277324"/>
                </a:cubicBezTo>
                <a:cubicBezTo>
                  <a:pt x="110596" y="272927"/>
                  <a:pt x="84667" y="266333"/>
                  <a:pt x="60898" y="261937"/>
                </a:cubicBezTo>
                <a:close/>
                <a:moveTo>
                  <a:pt x="62634" y="221783"/>
                </a:moveTo>
                <a:cubicBezTo>
                  <a:pt x="47577" y="217487"/>
                  <a:pt x="38973" y="221783"/>
                  <a:pt x="32519" y="238965"/>
                </a:cubicBezTo>
                <a:cubicBezTo>
                  <a:pt x="38973" y="241113"/>
                  <a:pt x="43275" y="243261"/>
                  <a:pt x="49728" y="243261"/>
                </a:cubicBezTo>
                <a:cubicBezTo>
                  <a:pt x="150826" y="264739"/>
                  <a:pt x="251925" y="288364"/>
                  <a:pt x="353023" y="309842"/>
                </a:cubicBezTo>
                <a:cubicBezTo>
                  <a:pt x="415403" y="320581"/>
                  <a:pt x="430460" y="354946"/>
                  <a:pt x="430460" y="412937"/>
                </a:cubicBezTo>
                <a:cubicBezTo>
                  <a:pt x="430460" y="436562"/>
                  <a:pt x="417554" y="451597"/>
                  <a:pt x="391742" y="455892"/>
                </a:cubicBezTo>
                <a:cubicBezTo>
                  <a:pt x="368080" y="462336"/>
                  <a:pt x="344419" y="464484"/>
                  <a:pt x="320758" y="468779"/>
                </a:cubicBezTo>
                <a:cubicBezTo>
                  <a:pt x="290643" y="473075"/>
                  <a:pt x="290643" y="473075"/>
                  <a:pt x="290643" y="500996"/>
                </a:cubicBezTo>
                <a:cubicBezTo>
                  <a:pt x="290643" y="561134"/>
                  <a:pt x="288492" y="623421"/>
                  <a:pt x="290643" y="683559"/>
                </a:cubicBezTo>
                <a:cubicBezTo>
                  <a:pt x="290643" y="702889"/>
                  <a:pt x="284190" y="707185"/>
                  <a:pt x="266982" y="707185"/>
                </a:cubicBezTo>
                <a:cubicBezTo>
                  <a:pt x="195998" y="707185"/>
                  <a:pt x="125014" y="707185"/>
                  <a:pt x="56181" y="707185"/>
                </a:cubicBezTo>
                <a:cubicBezTo>
                  <a:pt x="41124" y="707185"/>
                  <a:pt x="32519" y="713628"/>
                  <a:pt x="28217" y="726515"/>
                </a:cubicBezTo>
                <a:cubicBezTo>
                  <a:pt x="23915" y="737254"/>
                  <a:pt x="21764" y="750141"/>
                  <a:pt x="17462" y="765175"/>
                </a:cubicBezTo>
                <a:cubicBezTo>
                  <a:pt x="183092" y="765175"/>
                  <a:pt x="348721" y="765175"/>
                  <a:pt x="514350" y="765175"/>
                </a:cubicBezTo>
                <a:cubicBezTo>
                  <a:pt x="512199" y="756584"/>
                  <a:pt x="512199" y="750141"/>
                  <a:pt x="510048" y="743697"/>
                </a:cubicBezTo>
                <a:cubicBezTo>
                  <a:pt x="488538" y="700741"/>
                  <a:pt x="482085" y="655637"/>
                  <a:pt x="486387" y="608386"/>
                </a:cubicBezTo>
                <a:cubicBezTo>
                  <a:pt x="486387" y="599795"/>
                  <a:pt x="486387" y="591204"/>
                  <a:pt x="486387" y="582612"/>
                </a:cubicBezTo>
                <a:cubicBezTo>
                  <a:pt x="484236" y="505292"/>
                  <a:pt x="484236" y="427971"/>
                  <a:pt x="479934" y="350650"/>
                </a:cubicBezTo>
                <a:cubicBezTo>
                  <a:pt x="477783" y="307695"/>
                  <a:pt x="454121" y="279773"/>
                  <a:pt x="411101" y="271182"/>
                </a:cubicBezTo>
                <a:cubicBezTo>
                  <a:pt x="374533" y="260443"/>
                  <a:pt x="335815" y="256147"/>
                  <a:pt x="297096" y="245408"/>
                </a:cubicBezTo>
                <a:cubicBezTo>
                  <a:pt x="254076" y="236817"/>
                  <a:pt x="213206" y="234669"/>
                  <a:pt x="170185" y="245408"/>
                </a:cubicBezTo>
                <a:cubicBezTo>
                  <a:pt x="161581" y="247556"/>
                  <a:pt x="150826" y="245408"/>
                  <a:pt x="142222" y="243261"/>
                </a:cubicBezTo>
                <a:cubicBezTo>
                  <a:pt x="116410" y="236817"/>
                  <a:pt x="88446" y="230374"/>
                  <a:pt x="62634" y="221783"/>
                </a:cubicBezTo>
                <a:close/>
                <a:moveTo>
                  <a:pt x="209379" y="105095"/>
                </a:moveTo>
                <a:cubicBezTo>
                  <a:pt x="204520" y="103751"/>
                  <a:pt x="199121" y="104826"/>
                  <a:pt x="192641" y="108052"/>
                </a:cubicBezTo>
                <a:cubicBezTo>
                  <a:pt x="153766" y="127410"/>
                  <a:pt x="114891" y="144616"/>
                  <a:pt x="76015" y="163973"/>
                </a:cubicBezTo>
                <a:cubicBezTo>
                  <a:pt x="69536" y="166124"/>
                  <a:pt x="63057" y="174727"/>
                  <a:pt x="58737" y="181180"/>
                </a:cubicBezTo>
                <a:cubicBezTo>
                  <a:pt x="58737" y="183331"/>
                  <a:pt x="60897" y="183331"/>
                  <a:pt x="63057" y="185482"/>
                </a:cubicBezTo>
                <a:cubicBezTo>
                  <a:pt x="58737" y="200537"/>
                  <a:pt x="65216" y="209140"/>
                  <a:pt x="80335" y="211291"/>
                </a:cubicBezTo>
                <a:cubicBezTo>
                  <a:pt x="104092" y="217744"/>
                  <a:pt x="125689" y="224196"/>
                  <a:pt x="149447" y="230648"/>
                </a:cubicBezTo>
                <a:cubicBezTo>
                  <a:pt x="168884" y="234950"/>
                  <a:pt x="184002" y="230648"/>
                  <a:pt x="194801" y="213442"/>
                </a:cubicBezTo>
                <a:cubicBezTo>
                  <a:pt x="203440" y="200537"/>
                  <a:pt x="214239" y="189783"/>
                  <a:pt x="222878" y="176878"/>
                </a:cubicBezTo>
                <a:cubicBezTo>
                  <a:pt x="244475" y="146767"/>
                  <a:pt x="244475" y="146767"/>
                  <a:pt x="222878" y="116656"/>
                </a:cubicBezTo>
                <a:cubicBezTo>
                  <a:pt x="218558" y="110203"/>
                  <a:pt x="214239" y="106439"/>
                  <a:pt x="209379" y="105095"/>
                </a:cubicBezTo>
                <a:close/>
                <a:moveTo>
                  <a:pt x="320765" y="33337"/>
                </a:moveTo>
                <a:cubicBezTo>
                  <a:pt x="288416" y="54857"/>
                  <a:pt x="260380" y="74224"/>
                  <a:pt x="230187" y="93592"/>
                </a:cubicBezTo>
                <a:cubicBezTo>
                  <a:pt x="238814" y="106504"/>
                  <a:pt x="245283" y="117263"/>
                  <a:pt x="253910" y="130175"/>
                </a:cubicBezTo>
                <a:cubicBezTo>
                  <a:pt x="284102" y="108656"/>
                  <a:pt x="312138" y="87136"/>
                  <a:pt x="344487" y="65616"/>
                </a:cubicBezTo>
                <a:cubicBezTo>
                  <a:pt x="335861" y="54857"/>
                  <a:pt x="329391" y="46249"/>
                  <a:pt x="320765" y="33337"/>
                </a:cubicBezTo>
                <a:close/>
                <a:moveTo>
                  <a:pt x="319267" y="0"/>
                </a:moveTo>
                <a:cubicBezTo>
                  <a:pt x="336525" y="25820"/>
                  <a:pt x="353783" y="49488"/>
                  <a:pt x="373198" y="75308"/>
                </a:cubicBezTo>
                <a:cubicBezTo>
                  <a:pt x="299852" y="105431"/>
                  <a:pt x="248079" y="154919"/>
                  <a:pt x="207092" y="221620"/>
                </a:cubicBezTo>
                <a:cubicBezTo>
                  <a:pt x="220036" y="221620"/>
                  <a:pt x="232979" y="221620"/>
                  <a:pt x="243765" y="221620"/>
                </a:cubicBezTo>
                <a:cubicBezTo>
                  <a:pt x="302010" y="232379"/>
                  <a:pt x="360254" y="245289"/>
                  <a:pt x="420656" y="256047"/>
                </a:cubicBezTo>
                <a:cubicBezTo>
                  <a:pt x="468115" y="264653"/>
                  <a:pt x="491844" y="299080"/>
                  <a:pt x="494001" y="344265"/>
                </a:cubicBezTo>
                <a:cubicBezTo>
                  <a:pt x="500473" y="423876"/>
                  <a:pt x="500473" y="503487"/>
                  <a:pt x="502630" y="583098"/>
                </a:cubicBezTo>
                <a:cubicBezTo>
                  <a:pt x="502630" y="589553"/>
                  <a:pt x="504787" y="598160"/>
                  <a:pt x="502630" y="604615"/>
                </a:cubicBezTo>
                <a:cubicBezTo>
                  <a:pt x="498316" y="651951"/>
                  <a:pt x="506945" y="697136"/>
                  <a:pt x="524202" y="740169"/>
                </a:cubicBezTo>
                <a:cubicBezTo>
                  <a:pt x="528517" y="753079"/>
                  <a:pt x="530674" y="765989"/>
                  <a:pt x="534988" y="781050"/>
                </a:cubicBezTo>
                <a:cubicBezTo>
                  <a:pt x="355940" y="781050"/>
                  <a:pt x="179049" y="781050"/>
                  <a:pt x="0" y="781050"/>
                </a:cubicBezTo>
                <a:cubicBezTo>
                  <a:pt x="2157" y="750927"/>
                  <a:pt x="8629" y="725107"/>
                  <a:pt x="25887" y="703591"/>
                </a:cubicBezTo>
                <a:cubicBezTo>
                  <a:pt x="30201" y="697136"/>
                  <a:pt x="43144" y="694984"/>
                  <a:pt x="51773" y="694984"/>
                </a:cubicBezTo>
                <a:cubicBezTo>
                  <a:pt x="118647" y="692832"/>
                  <a:pt x="187677" y="692832"/>
                  <a:pt x="256708" y="692832"/>
                </a:cubicBezTo>
                <a:cubicBezTo>
                  <a:pt x="271809" y="692832"/>
                  <a:pt x="276123" y="686377"/>
                  <a:pt x="276123" y="673467"/>
                </a:cubicBezTo>
                <a:cubicBezTo>
                  <a:pt x="276123" y="608918"/>
                  <a:pt x="276123" y="546520"/>
                  <a:pt x="276123" y="484122"/>
                </a:cubicBezTo>
                <a:cubicBezTo>
                  <a:pt x="276123" y="469060"/>
                  <a:pt x="271809" y="462605"/>
                  <a:pt x="256708" y="462605"/>
                </a:cubicBezTo>
                <a:cubicBezTo>
                  <a:pt x="239451" y="464757"/>
                  <a:pt x="222193" y="464757"/>
                  <a:pt x="207092" y="462605"/>
                </a:cubicBezTo>
                <a:cubicBezTo>
                  <a:pt x="194149" y="462605"/>
                  <a:pt x="187677" y="466909"/>
                  <a:pt x="189835" y="479819"/>
                </a:cubicBezTo>
                <a:cubicBezTo>
                  <a:pt x="189835" y="490577"/>
                  <a:pt x="189835" y="503487"/>
                  <a:pt x="189835" y="514245"/>
                </a:cubicBezTo>
                <a:cubicBezTo>
                  <a:pt x="189835" y="527155"/>
                  <a:pt x="185520" y="535762"/>
                  <a:pt x="170420" y="535762"/>
                </a:cubicBezTo>
                <a:cubicBezTo>
                  <a:pt x="151005" y="533610"/>
                  <a:pt x="133747" y="533610"/>
                  <a:pt x="114332" y="535762"/>
                </a:cubicBezTo>
                <a:cubicBezTo>
                  <a:pt x="101389" y="535762"/>
                  <a:pt x="94917" y="531458"/>
                  <a:pt x="97075" y="516397"/>
                </a:cubicBezTo>
                <a:cubicBezTo>
                  <a:pt x="97075" y="505639"/>
                  <a:pt x="94917" y="492729"/>
                  <a:pt x="97075" y="481970"/>
                </a:cubicBezTo>
                <a:cubicBezTo>
                  <a:pt x="97075" y="469060"/>
                  <a:pt x="90603" y="464757"/>
                  <a:pt x="79817" y="464757"/>
                </a:cubicBezTo>
                <a:cubicBezTo>
                  <a:pt x="64717" y="464757"/>
                  <a:pt x="49616" y="464757"/>
                  <a:pt x="34516" y="464757"/>
                </a:cubicBezTo>
                <a:cubicBezTo>
                  <a:pt x="19415" y="466909"/>
                  <a:pt x="12944" y="462605"/>
                  <a:pt x="12944" y="447544"/>
                </a:cubicBezTo>
                <a:cubicBezTo>
                  <a:pt x="12944" y="432482"/>
                  <a:pt x="19415" y="428179"/>
                  <a:pt x="32358" y="428179"/>
                </a:cubicBezTo>
                <a:cubicBezTo>
                  <a:pt x="101389" y="428179"/>
                  <a:pt x="172577" y="426027"/>
                  <a:pt x="241608" y="426027"/>
                </a:cubicBezTo>
                <a:cubicBezTo>
                  <a:pt x="271809" y="426027"/>
                  <a:pt x="304167" y="426027"/>
                  <a:pt x="336525" y="426027"/>
                </a:cubicBezTo>
                <a:cubicBezTo>
                  <a:pt x="340839" y="426027"/>
                  <a:pt x="351625" y="432482"/>
                  <a:pt x="351625" y="434634"/>
                </a:cubicBezTo>
                <a:cubicBezTo>
                  <a:pt x="353783" y="451847"/>
                  <a:pt x="362411" y="449696"/>
                  <a:pt x="373198" y="447544"/>
                </a:cubicBezTo>
                <a:cubicBezTo>
                  <a:pt x="407713" y="438937"/>
                  <a:pt x="414184" y="434634"/>
                  <a:pt x="414184" y="410966"/>
                </a:cubicBezTo>
                <a:cubicBezTo>
                  <a:pt x="416342" y="376539"/>
                  <a:pt x="409870" y="342113"/>
                  <a:pt x="381826" y="333506"/>
                </a:cubicBezTo>
                <a:cubicBezTo>
                  <a:pt x="358097" y="324900"/>
                  <a:pt x="332211" y="318445"/>
                  <a:pt x="306324" y="311990"/>
                </a:cubicBezTo>
                <a:cubicBezTo>
                  <a:pt x="269651" y="303383"/>
                  <a:pt x="230822" y="296928"/>
                  <a:pt x="194149" y="288322"/>
                </a:cubicBezTo>
                <a:cubicBezTo>
                  <a:pt x="179049" y="286170"/>
                  <a:pt x="168263" y="288322"/>
                  <a:pt x="170420" y="307686"/>
                </a:cubicBezTo>
                <a:cubicBezTo>
                  <a:pt x="170420" y="318445"/>
                  <a:pt x="168263" y="329203"/>
                  <a:pt x="168263" y="342113"/>
                </a:cubicBezTo>
                <a:cubicBezTo>
                  <a:pt x="170420" y="361478"/>
                  <a:pt x="159634" y="370084"/>
                  <a:pt x="140219" y="367933"/>
                </a:cubicBezTo>
                <a:cubicBezTo>
                  <a:pt x="133747" y="365781"/>
                  <a:pt x="129433" y="365781"/>
                  <a:pt x="122961" y="365781"/>
                </a:cubicBezTo>
                <a:cubicBezTo>
                  <a:pt x="120804" y="359326"/>
                  <a:pt x="120804" y="352871"/>
                  <a:pt x="118647" y="344265"/>
                </a:cubicBezTo>
                <a:cubicBezTo>
                  <a:pt x="116490" y="357174"/>
                  <a:pt x="112175" y="367933"/>
                  <a:pt x="112175" y="378691"/>
                </a:cubicBezTo>
                <a:cubicBezTo>
                  <a:pt x="110018" y="391601"/>
                  <a:pt x="105704" y="398056"/>
                  <a:pt x="90603" y="393753"/>
                </a:cubicBezTo>
                <a:cubicBezTo>
                  <a:pt x="77660" y="389449"/>
                  <a:pt x="56088" y="391601"/>
                  <a:pt x="62559" y="367933"/>
                </a:cubicBezTo>
                <a:cubicBezTo>
                  <a:pt x="66874" y="352871"/>
                  <a:pt x="69031" y="335658"/>
                  <a:pt x="73345" y="320596"/>
                </a:cubicBezTo>
                <a:cubicBezTo>
                  <a:pt x="71188" y="320596"/>
                  <a:pt x="71188" y="320596"/>
                  <a:pt x="69031" y="320596"/>
                </a:cubicBezTo>
                <a:cubicBezTo>
                  <a:pt x="62559" y="329203"/>
                  <a:pt x="56088" y="339961"/>
                  <a:pt x="49616" y="350719"/>
                </a:cubicBezTo>
                <a:cubicBezTo>
                  <a:pt x="43144" y="348568"/>
                  <a:pt x="36673" y="348568"/>
                  <a:pt x="32358" y="344265"/>
                </a:cubicBezTo>
                <a:cubicBezTo>
                  <a:pt x="6472" y="333506"/>
                  <a:pt x="6472" y="331355"/>
                  <a:pt x="17258" y="305535"/>
                </a:cubicBezTo>
                <a:cubicBezTo>
                  <a:pt x="23730" y="294777"/>
                  <a:pt x="30201" y="281867"/>
                  <a:pt x="28044" y="271108"/>
                </a:cubicBezTo>
                <a:cubicBezTo>
                  <a:pt x="28044" y="262502"/>
                  <a:pt x="17258" y="253895"/>
                  <a:pt x="8629" y="240985"/>
                </a:cubicBezTo>
                <a:cubicBezTo>
                  <a:pt x="12944" y="234530"/>
                  <a:pt x="23730" y="223772"/>
                  <a:pt x="30201" y="210862"/>
                </a:cubicBezTo>
                <a:cubicBezTo>
                  <a:pt x="36673" y="200104"/>
                  <a:pt x="43144" y="189346"/>
                  <a:pt x="45302" y="176436"/>
                </a:cubicBezTo>
                <a:cubicBezTo>
                  <a:pt x="47459" y="165677"/>
                  <a:pt x="49616" y="157071"/>
                  <a:pt x="62559" y="152767"/>
                </a:cubicBezTo>
                <a:cubicBezTo>
                  <a:pt x="110018" y="131251"/>
                  <a:pt x="157477" y="109734"/>
                  <a:pt x="202778" y="86066"/>
                </a:cubicBezTo>
                <a:cubicBezTo>
                  <a:pt x="245922" y="64550"/>
                  <a:pt x="286909" y="40881"/>
                  <a:pt x="319267" y="0"/>
                </a:cubicBezTo>
                <a:close/>
              </a:path>
            </a:pathLst>
          </a:custGeom>
          <a:solidFill>
            <a:sysClr val="window" lastClr="FFFFFF">
              <a:lumMod val="65000"/>
            </a:sys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黑体" panose="02010609060101010101" charset="-122"/>
              <a:cs typeface="+mn-ea"/>
              <a:sym typeface="+mn-lt"/>
            </a:endParaRPr>
          </a:p>
        </p:txBody>
      </p:sp>
      <p:sp>
        <p:nvSpPr>
          <p:cNvPr id="6" name="PA_任意多边形 44"/>
          <p:cNvSpPr/>
          <p:nvPr/>
        </p:nvSpPr>
        <p:spPr bwMode="auto">
          <a:xfrm>
            <a:off x="7987142" y="2190750"/>
            <a:ext cx="287655" cy="4445"/>
          </a:xfrm>
          <a:custGeom>
            <a:avLst/>
            <a:gdLst>
              <a:gd name="T0" fmla="*/ 142 w 142"/>
              <a:gd name="T1" fmla="*/ 2 h 2"/>
              <a:gd name="T2" fmla="*/ 141 w 142"/>
              <a:gd name="T3" fmla="*/ 0 h 2"/>
              <a:gd name="T4" fmla="*/ 0 w 142"/>
              <a:gd name="T5" fmla="*/ 0 h 2"/>
              <a:gd name="T6" fmla="*/ 0 w 142"/>
              <a:gd name="T7" fmla="*/ 2 h 2"/>
              <a:gd name="T8" fmla="*/ 142 w 142"/>
              <a:gd name="T9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2" h="2">
                <a:moveTo>
                  <a:pt x="142" y="2"/>
                </a:moveTo>
                <a:cubicBezTo>
                  <a:pt x="141" y="1"/>
                  <a:pt x="141" y="1"/>
                  <a:pt x="141" y="0"/>
                </a:cubicBezTo>
                <a:cubicBezTo>
                  <a:pt x="94" y="0"/>
                  <a:pt x="47" y="0"/>
                  <a:pt x="0" y="0"/>
                </a:cubicBezTo>
                <a:cubicBezTo>
                  <a:pt x="0" y="1"/>
                  <a:pt x="0" y="1"/>
                  <a:pt x="0" y="2"/>
                </a:cubicBezTo>
                <a:cubicBezTo>
                  <a:pt x="47" y="2"/>
                  <a:pt x="94" y="2"/>
                  <a:pt x="142" y="2"/>
                </a:cubicBezTo>
                <a:close/>
              </a:path>
            </a:pathLst>
          </a:custGeom>
          <a:solidFill>
            <a:sysClr val="windowText" lastClr="000000">
              <a:lumMod val="75000"/>
              <a:lumOff val="25000"/>
            </a:sys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黑体" panose="02010609060101010101" charset="-122"/>
              <a:cs typeface="+mn-ea"/>
              <a:sym typeface="+mn-lt"/>
            </a:endParaRPr>
          </a:p>
        </p:txBody>
      </p:sp>
      <p:grpSp>
        <p:nvGrpSpPr>
          <p:cNvPr id="7" name="PA_组合 23"/>
          <p:cNvGrpSpPr/>
          <p:nvPr/>
        </p:nvGrpSpPr>
        <p:grpSpPr>
          <a:xfrm>
            <a:off x="6675232" y="2138045"/>
            <a:ext cx="526415" cy="692785"/>
            <a:chOff x="3571876" y="1773238"/>
            <a:chExt cx="560387" cy="709613"/>
          </a:xfrm>
          <a:solidFill>
            <a:sysClr val="window" lastClr="FFFFFF">
              <a:lumMod val="65000"/>
            </a:sysClr>
          </a:solidFill>
        </p:grpSpPr>
        <p:sp>
          <p:nvSpPr>
            <p:cNvPr id="8" name="自由: 形状 24"/>
            <p:cNvSpPr/>
            <p:nvPr/>
          </p:nvSpPr>
          <p:spPr bwMode="auto">
            <a:xfrm>
              <a:off x="3774746" y="1773238"/>
              <a:ext cx="357517" cy="339725"/>
            </a:xfrm>
            <a:custGeom>
              <a:avLst/>
              <a:gdLst>
                <a:gd name="connsiteX0" fmla="*/ 44069 w 357517"/>
                <a:gd name="connsiteY0" fmla="*/ 195063 h 339725"/>
                <a:gd name="connsiteX1" fmla="*/ 39219 w 357517"/>
                <a:gd name="connsiteY1" fmla="*/ 209691 h 339725"/>
                <a:gd name="connsiteX2" fmla="*/ 126524 w 357517"/>
                <a:gd name="connsiteY2" fmla="*/ 263326 h 339725"/>
                <a:gd name="connsiteX3" fmla="*/ 136224 w 357517"/>
                <a:gd name="connsiteY3" fmla="*/ 243823 h 339725"/>
                <a:gd name="connsiteX4" fmla="*/ 44069 w 357517"/>
                <a:gd name="connsiteY4" fmla="*/ 195063 h 339725"/>
                <a:gd name="connsiteX5" fmla="*/ 67041 w 357517"/>
                <a:gd name="connsiteY5" fmla="*/ 114271 h 339725"/>
                <a:gd name="connsiteX6" fmla="*/ 55093 w 357517"/>
                <a:gd name="connsiteY6" fmla="*/ 131734 h 339725"/>
                <a:gd name="connsiteX7" fmla="*/ 156651 w 357517"/>
                <a:gd name="connsiteY7" fmla="*/ 184121 h 339725"/>
                <a:gd name="connsiteX8" fmla="*/ 168599 w 357517"/>
                <a:gd name="connsiteY8" fmla="*/ 166659 h 339725"/>
                <a:gd name="connsiteX9" fmla="*/ 67041 w 357517"/>
                <a:gd name="connsiteY9" fmla="*/ 114271 h 339725"/>
                <a:gd name="connsiteX10" fmla="*/ 7336 w 357517"/>
                <a:gd name="connsiteY10" fmla="*/ 0 h 339725"/>
                <a:gd name="connsiteX11" fmla="*/ 97566 w 357517"/>
                <a:gd name="connsiteY11" fmla="*/ 43003 h 339725"/>
                <a:gd name="connsiteX12" fmla="*/ 235061 w 357517"/>
                <a:gd name="connsiteY12" fmla="*/ 107508 h 339725"/>
                <a:gd name="connsiteX13" fmla="*/ 329589 w 357517"/>
                <a:gd name="connsiteY13" fmla="*/ 154811 h 339725"/>
                <a:gd name="connsiteX14" fmla="*/ 336034 w 357517"/>
                <a:gd name="connsiteY14" fmla="*/ 159112 h 339725"/>
                <a:gd name="connsiteX15" fmla="*/ 357517 w 357517"/>
                <a:gd name="connsiteY15" fmla="*/ 174163 h 339725"/>
                <a:gd name="connsiteX16" fmla="*/ 333885 w 357517"/>
                <a:gd name="connsiteY16" fmla="*/ 189214 h 339725"/>
                <a:gd name="connsiteX17" fmla="*/ 330446 w 357517"/>
                <a:gd name="connsiteY17" fmla="*/ 190763 h 339725"/>
                <a:gd name="connsiteX18" fmla="*/ 279758 w 357517"/>
                <a:gd name="connsiteY18" fmla="*/ 159769 h 339725"/>
                <a:gd name="connsiteX19" fmla="*/ 176536 w 357517"/>
                <a:gd name="connsiteY19" fmla="*/ 106715 h 339725"/>
                <a:gd name="connsiteX20" fmla="*/ 273272 w 357517"/>
                <a:gd name="connsiteY20" fmla="*/ 170272 h 339725"/>
                <a:gd name="connsiteX21" fmla="*/ 318543 w 357517"/>
                <a:gd name="connsiteY21" fmla="*/ 196124 h 339725"/>
                <a:gd name="connsiteX22" fmla="*/ 76083 w 357517"/>
                <a:gd name="connsiteY22" fmla="*/ 305323 h 339725"/>
                <a:gd name="connsiteX23" fmla="*/ 7336 w 357517"/>
                <a:gd name="connsiteY23" fmla="*/ 339725 h 339725"/>
                <a:gd name="connsiteX24" fmla="*/ 3039 w 357517"/>
                <a:gd name="connsiteY24" fmla="*/ 322524 h 339725"/>
                <a:gd name="connsiteX25" fmla="*/ 3039 w 357517"/>
                <a:gd name="connsiteY25" fmla="*/ 202115 h 339725"/>
                <a:gd name="connsiteX26" fmla="*/ 890 w 357517"/>
                <a:gd name="connsiteY26" fmla="*/ 79556 h 339725"/>
                <a:gd name="connsiteX27" fmla="*/ 7336 w 357517"/>
                <a:gd name="connsiteY27" fmla="*/ 0 h 33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57517" h="339725">
                  <a:moveTo>
                    <a:pt x="44069" y="195063"/>
                  </a:moveTo>
                  <a:cubicBezTo>
                    <a:pt x="44069" y="199939"/>
                    <a:pt x="39219" y="204815"/>
                    <a:pt x="39219" y="209691"/>
                  </a:cubicBezTo>
                  <a:cubicBezTo>
                    <a:pt x="68321" y="224319"/>
                    <a:pt x="97422" y="243823"/>
                    <a:pt x="126524" y="263326"/>
                  </a:cubicBezTo>
                  <a:cubicBezTo>
                    <a:pt x="131374" y="258450"/>
                    <a:pt x="136224" y="253574"/>
                    <a:pt x="136224" y="243823"/>
                  </a:cubicBezTo>
                  <a:cubicBezTo>
                    <a:pt x="107123" y="229195"/>
                    <a:pt x="78021" y="214567"/>
                    <a:pt x="44069" y="195063"/>
                  </a:cubicBezTo>
                  <a:close/>
                  <a:moveTo>
                    <a:pt x="67041" y="114271"/>
                  </a:moveTo>
                  <a:cubicBezTo>
                    <a:pt x="61067" y="120092"/>
                    <a:pt x="61067" y="125913"/>
                    <a:pt x="55093" y="131734"/>
                  </a:cubicBezTo>
                  <a:cubicBezTo>
                    <a:pt x="90937" y="149196"/>
                    <a:pt x="120807" y="166659"/>
                    <a:pt x="156651" y="184121"/>
                  </a:cubicBezTo>
                  <a:cubicBezTo>
                    <a:pt x="162625" y="178300"/>
                    <a:pt x="162625" y="172480"/>
                    <a:pt x="168599" y="166659"/>
                  </a:cubicBezTo>
                  <a:cubicBezTo>
                    <a:pt x="132755" y="149196"/>
                    <a:pt x="96911" y="131734"/>
                    <a:pt x="67041" y="114271"/>
                  </a:cubicBezTo>
                  <a:close/>
                  <a:moveTo>
                    <a:pt x="7336" y="0"/>
                  </a:moveTo>
                  <a:cubicBezTo>
                    <a:pt x="41709" y="17201"/>
                    <a:pt x="69638" y="30102"/>
                    <a:pt x="97566" y="43003"/>
                  </a:cubicBezTo>
                  <a:cubicBezTo>
                    <a:pt x="142682" y="64505"/>
                    <a:pt x="189946" y="86006"/>
                    <a:pt x="235061" y="107508"/>
                  </a:cubicBezTo>
                  <a:cubicBezTo>
                    <a:pt x="267286" y="122559"/>
                    <a:pt x="297363" y="139760"/>
                    <a:pt x="329589" y="154811"/>
                  </a:cubicBezTo>
                  <a:cubicBezTo>
                    <a:pt x="331737" y="154811"/>
                    <a:pt x="333885" y="156962"/>
                    <a:pt x="336034" y="159112"/>
                  </a:cubicBezTo>
                  <a:cubicBezTo>
                    <a:pt x="342479" y="163412"/>
                    <a:pt x="351072" y="169863"/>
                    <a:pt x="357517" y="174163"/>
                  </a:cubicBezTo>
                  <a:cubicBezTo>
                    <a:pt x="351072" y="178463"/>
                    <a:pt x="342479" y="184914"/>
                    <a:pt x="333885" y="189214"/>
                  </a:cubicBezTo>
                  <a:lnTo>
                    <a:pt x="330446" y="190763"/>
                  </a:lnTo>
                  <a:lnTo>
                    <a:pt x="279758" y="159769"/>
                  </a:lnTo>
                  <a:cubicBezTo>
                    <a:pt x="245170" y="141725"/>
                    <a:pt x="210043" y="125028"/>
                    <a:pt x="176536" y="106715"/>
                  </a:cubicBezTo>
                  <a:cubicBezTo>
                    <a:pt x="207881" y="129337"/>
                    <a:pt x="240306" y="150343"/>
                    <a:pt x="273272" y="170272"/>
                  </a:cubicBezTo>
                  <a:lnTo>
                    <a:pt x="318543" y="196124"/>
                  </a:lnTo>
                  <a:lnTo>
                    <a:pt x="76083" y="305323"/>
                  </a:lnTo>
                  <a:cubicBezTo>
                    <a:pt x="52451" y="316073"/>
                    <a:pt x="30967" y="326824"/>
                    <a:pt x="7336" y="339725"/>
                  </a:cubicBezTo>
                  <a:cubicBezTo>
                    <a:pt x="5187" y="331125"/>
                    <a:pt x="3039" y="326824"/>
                    <a:pt x="3039" y="322524"/>
                  </a:cubicBezTo>
                  <a:cubicBezTo>
                    <a:pt x="3039" y="281671"/>
                    <a:pt x="3039" y="242968"/>
                    <a:pt x="3039" y="202115"/>
                  </a:cubicBezTo>
                  <a:cubicBezTo>
                    <a:pt x="890" y="161262"/>
                    <a:pt x="-1258" y="120409"/>
                    <a:pt x="890" y="79556"/>
                  </a:cubicBezTo>
                  <a:cubicBezTo>
                    <a:pt x="890" y="53754"/>
                    <a:pt x="5187" y="27952"/>
                    <a:pt x="73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9" name="chenying0907 54"/>
            <p:cNvSpPr/>
            <p:nvPr/>
          </p:nvSpPr>
          <p:spPr bwMode="auto">
            <a:xfrm>
              <a:off x="3571876" y="1778001"/>
              <a:ext cx="274638" cy="704850"/>
            </a:xfrm>
            <a:custGeom>
              <a:avLst/>
              <a:gdLst>
                <a:gd name="T0" fmla="*/ 56 w 127"/>
                <a:gd name="T1" fmla="*/ 149 h 328"/>
                <a:gd name="T2" fmla="*/ 56 w 127"/>
                <a:gd name="T3" fmla="*/ 12 h 328"/>
                <a:gd name="T4" fmla="*/ 65 w 127"/>
                <a:gd name="T5" fmla="*/ 0 h 328"/>
                <a:gd name="T6" fmla="*/ 74 w 127"/>
                <a:gd name="T7" fmla="*/ 11 h 328"/>
                <a:gd name="T8" fmla="*/ 75 w 127"/>
                <a:gd name="T9" fmla="*/ 73 h 328"/>
                <a:gd name="T10" fmla="*/ 76 w 127"/>
                <a:gd name="T11" fmla="*/ 132 h 328"/>
                <a:gd name="T12" fmla="*/ 76 w 127"/>
                <a:gd name="T13" fmla="*/ 229 h 328"/>
                <a:gd name="T14" fmla="*/ 76 w 127"/>
                <a:gd name="T15" fmla="*/ 290 h 328"/>
                <a:gd name="T16" fmla="*/ 83 w 127"/>
                <a:gd name="T17" fmla="*/ 296 h 328"/>
                <a:gd name="T18" fmla="*/ 118 w 127"/>
                <a:gd name="T19" fmla="*/ 295 h 328"/>
                <a:gd name="T20" fmla="*/ 126 w 127"/>
                <a:gd name="T21" fmla="*/ 303 h 328"/>
                <a:gd name="T22" fmla="*/ 127 w 127"/>
                <a:gd name="T23" fmla="*/ 316 h 328"/>
                <a:gd name="T24" fmla="*/ 114 w 127"/>
                <a:gd name="T25" fmla="*/ 328 h 328"/>
                <a:gd name="T26" fmla="*/ 38 w 127"/>
                <a:gd name="T27" fmla="*/ 328 h 328"/>
                <a:gd name="T28" fmla="*/ 14 w 127"/>
                <a:gd name="T29" fmla="*/ 328 h 328"/>
                <a:gd name="T30" fmla="*/ 5 w 127"/>
                <a:gd name="T31" fmla="*/ 318 h 328"/>
                <a:gd name="T32" fmla="*/ 26 w 127"/>
                <a:gd name="T33" fmla="*/ 296 h 328"/>
                <a:gd name="T34" fmla="*/ 50 w 127"/>
                <a:gd name="T35" fmla="*/ 296 h 328"/>
                <a:gd name="T36" fmla="*/ 56 w 127"/>
                <a:gd name="T37" fmla="*/ 287 h 328"/>
                <a:gd name="T38" fmla="*/ 56 w 127"/>
                <a:gd name="T39" fmla="*/ 168 h 328"/>
                <a:gd name="T40" fmla="*/ 56 w 127"/>
                <a:gd name="T41" fmla="*/ 149 h 328"/>
                <a:gd name="T42" fmla="*/ 56 w 127"/>
                <a:gd name="T43" fmla="*/ 14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7" h="328">
                  <a:moveTo>
                    <a:pt x="56" y="149"/>
                  </a:moveTo>
                  <a:cubicBezTo>
                    <a:pt x="56" y="103"/>
                    <a:pt x="56" y="58"/>
                    <a:pt x="56" y="12"/>
                  </a:cubicBezTo>
                  <a:cubicBezTo>
                    <a:pt x="56" y="5"/>
                    <a:pt x="58" y="1"/>
                    <a:pt x="65" y="0"/>
                  </a:cubicBezTo>
                  <a:cubicBezTo>
                    <a:pt x="74" y="0"/>
                    <a:pt x="74" y="6"/>
                    <a:pt x="74" y="11"/>
                  </a:cubicBezTo>
                  <a:cubicBezTo>
                    <a:pt x="75" y="32"/>
                    <a:pt x="74" y="52"/>
                    <a:pt x="75" y="73"/>
                  </a:cubicBezTo>
                  <a:cubicBezTo>
                    <a:pt x="75" y="93"/>
                    <a:pt x="76" y="112"/>
                    <a:pt x="76" y="132"/>
                  </a:cubicBezTo>
                  <a:cubicBezTo>
                    <a:pt x="76" y="164"/>
                    <a:pt x="76" y="197"/>
                    <a:pt x="76" y="229"/>
                  </a:cubicBezTo>
                  <a:cubicBezTo>
                    <a:pt x="76" y="249"/>
                    <a:pt x="75" y="270"/>
                    <a:pt x="76" y="290"/>
                  </a:cubicBezTo>
                  <a:cubicBezTo>
                    <a:pt x="76" y="292"/>
                    <a:pt x="80" y="296"/>
                    <a:pt x="83" y="296"/>
                  </a:cubicBezTo>
                  <a:cubicBezTo>
                    <a:pt x="95" y="296"/>
                    <a:pt x="107" y="296"/>
                    <a:pt x="118" y="295"/>
                  </a:cubicBezTo>
                  <a:cubicBezTo>
                    <a:pt x="124" y="295"/>
                    <a:pt x="126" y="297"/>
                    <a:pt x="126" y="303"/>
                  </a:cubicBezTo>
                  <a:cubicBezTo>
                    <a:pt x="126" y="307"/>
                    <a:pt x="127" y="312"/>
                    <a:pt x="127" y="316"/>
                  </a:cubicBezTo>
                  <a:cubicBezTo>
                    <a:pt x="126" y="323"/>
                    <a:pt x="122" y="328"/>
                    <a:pt x="114" y="328"/>
                  </a:cubicBezTo>
                  <a:cubicBezTo>
                    <a:pt x="89" y="328"/>
                    <a:pt x="63" y="328"/>
                    <a:pt x="38" y="328"/>
                  </a:cubicBezTo>
                  <a:cubicBezTo>
                    <a:pt x="30" y="328"/>
                    <a:pt x="22" y="328"/>
                    <a:pt x="14" y="328"/>
                  </a:cubicBezTo>
                  <a:cubicBezTo>
                    <a:pt x="8" y="328"/>
                    <a:pt x="5" y="325"/>
                    <a:pt x="5" y="318"/>
                  </a:cubicBezTo>
                  <a:cubicBezTo>
                    <a:pt x="4" y="290"/>
                    <a:pt x="0" y="297"/>
                    <a:pt x="26" y="296"/>
                  </a:cubicBezTo>
                  <a:cubicBezTo>
                    <a:pt x="34" y="296"/>
                    <a:pt x="42" y="296"/>
                    <a:pt x="50" y="296"/>
                  </a:cubicBezTo>
                  <a:cubicBezTo>
                    <a:pt x="57" y="296"/>
                    <a:pt x="56" y="291"/>
                    <a:pt x="56" y="287"/>
                  </a:cubicBezTo>
                  <a:cubicBezTo>
                    <a:pt x="56" y="248"/>
                    <a:pt x="56" y="208"/>
                    <a:pt x="56" y="168"/>
                  </a:cubicBezTo>
                  <a:cubicBezTo>
                    <a:pt x="56" y="162"/>
                    <a:pt x="56" y="155"/>
                    <a:pt x="56" y="149"/>
                  </a:cubicBezTo>
                  <a:cubicBezTo>
                    <a:pt x="56" y="149"/>
                    <a:pt x="56" y="149"/>
                    <a:pt x="56" y="1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</p:grpSp>
      <p:grpSp>
        <p:nvGrpSpPr>
          <p:cNvPr id="10" name="PA_组合 27"/>
          <p:cNvGrpSpPr/>
          <p:nvPr/>
        </p:nvGrpSpPr>
        <p:grpSpPr>
          <a:xfrm>
            <a:off x="9036797" y="3752850"/>
            <a:ext cx="716280" cy="502285"/>
            <a:chOff x="6084345" y="3427414"/>
            <a:chExt cx="762233" cy="514349"/>
          </a:xfrm>
          <a:solidFill>
            <a:sysClr val="window" lastClr="FFFFFF">
              <a:lumMod val="65000"/>
            </a:sysClr>
          </a:solidFill>
        </p:grpSpPr>
        <p:sp>
          <p:nvSpPr>
            <p:cNvPr id="11" name="自由: 形状 28"/>
            <p:cNvSpPr/>
            <p:nvPr/>
          </p:nvSpPr>
          <p:spPr bwMode="auto">
            <a:xfrm>
              <a:off x="6326751" y="3633609"/>
              <a:ext cx="281989" cy="308154"/>
            </a:xfrm>
            <a:custGeom>
              <a:avLst/>
              <a:gdLst>
                <a:gd name="connsiteX0" fmla="*/ 128110 w 281989"/>
                <a:gd name="connsiteY0" fmla="*/ 4673 h 308154"/>
                <a:gd name="connsiteX1" fmla="*/ 123952 w 281989"/>
                <a:gd name="connsiteY1" fmla="*/ 11003 h 308154"/>
                <a:gd name="connsiteX2" fmla="*/ 169693 w 281989"/>
                <a:gd name="connsiteY2" fmla="*/ 40539 h 308154"/>
                <a:gd name="connsiteX3" fmla="*/ 173851 w 281989"/>
                <a:gd name="connsiteY3" fmla="*/ 34210 h 308154"/>
                <a:gd name="connsiteX4" fmla="*/ 128110 w 281989"/>
                <a:gd name="connsiteY4" fmla="*/ 4673 h 308154"/>
                <a:gd name="connsiteX5" fmla="*/ 144755 w 281989"/>
                <a:gd name="connsiteY5" fmla="*/ 19 h 308154"/>
                <a:gd name="connsiteX6" fmla="*/ 186919 w 281989"/>
                <a:gd name="connsiteY6" fmla="*/ 13205 h 308154"/>
                <a:gd name="connsiteX7" fmla="*/ 221295 w 281989"/>
                <a:gd name="connsiteY7" fmla="*/ 19664 h 308154"/>
                <a:gd name="connsiteX8" fmla="*/ 279304 w 281989"/>
                <a:gd name="connsiteY8" fmla="*/ 99322 h 308154"/>
                <a:gd name="connsiteX9" fmla="*/ 281453 w 281989"/>
                <a:gd name="connsiteY9" fmla="*/ 155297 h 308154"/>
                <a:gd name="connsiteX10" fmla="*/ 277156 w 281989"/>
                <a:gd name="connsiteY10" fmla="*/ 217732 h 308154"/>
                <a:gd name="connsiteX11" fmla="*/ 268562 w 281989"/>
                <a:gd name="connsiteY11" fmla="*/ 271555 h 308154"/>
                <a:gd name="connsiteX12" fmla="*/ 227740 w 281989"/>
                <a:gd name="connsiteY12" fmla="*/ 299542 h 308154"/>
                <a:gd name="connsiteX13" fmla="*/ 184770 w 281989"/>
                <a:gd name="connsiteY13" fmla="*/ 308154 h 308154"/>
                <a:gd name="connsiteX14" fmla="*/ 184770 w 281989"/>
                <a:gd name="connsiteY14" fmla="*/ 301695 h 308154"/>
                <a:gd name="connsiteX15" fmla="*/ 51564 w 281989"/>
                <a:gd name="connsiteY15" fmla="*/ 299542 h 308154"/>
                <a:gd name="connsiteX16" fmla="*/ 2148 w 281989"/>
                <a:gd name="connsiteY16" fmla="*/ 254331 h 308154"/>
                <a:gd name="connsiteX17" fmla="*/ 1496 w 281989"/>
                <a:gd name="connsiteY17" fmla="*/ 204667 h 308154"/>
                <a:gd name="connsiteX18" fmla="*/ 16938 w 281989"/>
                <a:gd name="connsiteY18" fmla="*/ 214153 h 308154"/>
                <a:gd name="connsiteX19" fmla="*/ 21148 w 281989"/>
                <a:gd name="connsiteY19" fmla="*/ 205688 h 308154"/>
                <a:gd name="connsiteX20" fmla="*/ 1372 w 281989"/>
                <a:gd name="connsiteY20" fmla="*/ 195224 h 308154"/>
                <a:gd name="connsiteX21" fmla="*/ 973 w 281989"/>
                <a:gd name="connsiteY21" fmla="*/ 164795 h 308154"/>
                <a:gd name="connsiteX22" fmla="*/ 30014 w 281989"/>
                <a:gd name="connsiteY22" fmla="*/ 179776 h 308154"/>
                <a:gd name="connsiteX23" fmla="*/ 35200 w 281989"/>
                <a:gd name="connsiteY23" fmla="*/ 172197 h 308154"/>
                <a:gd name="connsiteX24" fmla="*/ 837 w 281989"/>
                <a:gd name="connsiteY24" fmla="*/ 154471 h 308154"/>
                <a:gd name="connsiteX25" fmla="*/ 0 w 281989"/>
                <a:gd name="connsiteY25" fmla="*/ 90710 h 308154"/>
                <a:gd name="connsiteX26" fmla="*/ 100979 w 281989"/>
                <a:gd name="connsiteY26" fmla="*/ 4594 h 308154"/>
                <a:gd name="connsiteX27" fmla="*/ 144755 w 281989"/>
                <a:gd name="connsiteY27" fmla="*/ 19 h 30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1989" h="308154">
                  <a:moveTo>
                    <a:pt x="128110" y="4673"/>
                  </a:moveTo>
                  <a:cubicBezTo>
                    <a:pt x="126031" y="6783"/>
                    <a:pt x="126031" y="8893"/>
                    <a:pt x="123952" y="11003"/>
                  </a:cubicBezTo>
                  <a:cubicBezTo>
                    <a:pt x="140585" y="21551"/>
                    <a:pt x="155139" y="29990"/>
                    <a:pt x="169693" y="40539"/>
                  </a:cubicBezTo>
                  <a:cubicBezTo>
                    <a:pt x="171772" y="38429"/>
                    <a:pt x="171772" y="36319"/>
                    <a:pt x="173851" y="34210"/>
                  </a:cubicBezTo>
                  <a:cubicBezTo>
                    <a:pt x="159297" y="23661"/>
                    <a:pt x="142664" y="15222"/>
                    <a:pt x="128110" y="4673"/>
                  </a:cubicBezTo>
                  <a:close/>
                  <a:moveTo>
                    <a:pt x="144755" y="19"/>
                  </a:moveTo>
                  <a:cubicBezTo>
                    <a:pt x="158988" y="288"/>
                    <a:pt x="172954" y="3517"/>
                    <a:pt x="186919" y="13205"/>
                  </a:cubicBezTo>
                  <a:cubicBezTo>
                    <a:pt x="197661" y="19664"/>
                    <a:pt x="212701" y="15358"/>
                    <a:pt x="221295" y="19664"/>
                  </a:cubicBezTo>
                  <a:cubicBezTo>
                    <a:pt x="253522" y="36887"/>
                    <a:pt x="270710" y="67028"/>
                    <a:pt x="279304" y="99322"/>
                  </a:cubicBezTo>
                  <a:cubicBezTo>
                    <a:pt x="283601" y="116545"/>
                    <a:pt x="281453" y="135921"/>
                    <a:pt x="281453" y="155297"/>
                  </a:cubicBezTo>
                  <a:cubicBezTo>
                    <a:pt x="281453" y="174674"/>
                    <a:pt x="279304" y="196203"/>
                    <a:pt x="277156" y="217732"/>
                  </a:cubicBezTo>
                  <a:cubicBezTo>
                    <a:pt x="277156" y="234955"/>
                    <a:pt x="277156" y="256484"/>
                    <a:pt x="268562" y="271555"/>
                  </a:cubicBezTo>
                  <a:cubicBezTo>
                    <a:pt x="262116" y="284472"/>
                    <a:pt x="242780" y="293084"/>
                    <a:pt x="227740" y="299542"/>
                  </a:cubicBezTo>
                  <a:cubicBezTo>
                    <a:pt x="214849" y="306001"/>
                    <a:pt x="199810" y="303848"/>
                    <a:pt x="184770" y="308154"/>
                  </a:cubicBezTo>
                  <a:cubicBezTo>
                    <a:pt x="184770" y="306001"/>
                    <a:pt x="184770" y="303848"/>
                    <a:pt x="184770" y="301695"/>
                  </a:cubicBezTo>
                  <a:cubicBezTo>
                    <a:pt x="139652" y="301695"/>
                    <a:pt x="94534" y="301695"/>
                    <a:pt x="51564" y="299542"/>
                  </a:cubicBezTo>
                  <a:cubicBezTo>
                    <a:pt x="32227" y="299542"/>
                    <a:pt x="2148" y="275860"/>
                    <a:pt x="2148" y="254331"/>
                  </a:cubicBezTo>
                  <a:lnTo>
                    <a:pt x="1496" y="204667"/>
                  </a:lnTo>
                  <a:lnTo>
                    <a:pt x="16938" y="214153"/>
                  </a:lnTo>
                  <a:cubicBezTo>
                    <a:pt x="19043" y="212037"/>
                    <a:pt x="21148" y="209921"/>
                    <a:pt x="21148" y="205688"/>
                  </a:cubicBezTo>
                  <a:lnTo>
                    <a:pt x="1372" y="195224"/>
                  </a:lnTo>
                  <a:lnTo>
                    <a:pt x="973" y="164795"/>
                  </a:lnTo>
                  <a:lnTo>
                    <a:pt x="30014" y="179776"/>
                  </a:lnTo>
                  <a:cubicBezTo>
                    <a:pt x="32607" y="177250"/>
                    <a:pt x="32607" y="174723"/>
                    <a:pt x="35200" y="172197"/>
                  </a:cubicBezTo>
                  <a:lnTo>
                    <a:pt x="837" y="154471"/>
                  </a:lnTo>
                  <a:lnTo>
                    <a:pt x="0" y="90710"/>
                  </a:lnTo>
                  <a:cubicBezTo>
                    <a:pt x="2148" y="54111"/>
                    <a:pt x="49415" y="11052"/>
                    <a:pt x="100979" y="4594"/>
                  </a:cubicBezTo>
                  <a:cubicBezTo>
                    <a:pt x="116019" y="2441"/>
                    <a:pt x="130521" y="-250"/>
                    <a:pt x="144755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2" name="chenying0907 33"/>
            <p:cNvSpPr/>
            <p:nvPr/>
          </p:nvSpPr>
          <p:spPr bwMode="auto">
            <a:xfrm>
              <a:off x="6338888" y="3735388"/>
              <a:ext cx="53975" cy="33338"/>
            </a:xfrm>
            <a:custGeom>
              <a:avLst/>
              <a:gdLst>
                <a:gd name="T0" fmla="*/ 2 w 25"/>
                <a:gd name="T1" fmla="*/ 0 h 16"/>
                <a:gd name="T2" fmla="*/ 0 w 25"/>
                <a:gd name="T3" fmla="*/ 3 h 16"/>
                <a:gd name="T4" fmla="*/ 24 w 25"/>
                <a:gd name="T5" fmla="*/ 16 h 16"/>
                <a:gd name="T6" fmla="*/ 25 w 25"/>
                <a:gd name="T7" fmla="*/ 14 h 16"/>
                <a:gd name="T8" fmla="*/ 2 w 25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16">
                  <a:moveTo>
                    <a:pt x="2" y="0"/>
                  </a:moveTo>
                  <a:cubicBezTo>
                    <a:pt x="1" y="1"/>
                    <a:pt x="1" y="2"/>
                    <a:pt x="0" y="3"/>
                  </a:cubicBezTo>
                  <a:cubicBezTo>
                    <a:pt x="8" y="7"/>
                    <a:pt x="16" y="12"/>
                    <a:pt x="24" y="16"/>
                  </a:cubicBezTo>
                  <a:cubicBezTo>
                    <a:pt x="24" y="16"/>
                    <a:pt x="25" y="15"/>
                    <a:pt x="25" y="14"/>
                  </a:cubicBezTo>
                  <a:cubicBezTo>
                    <a:pt x="17" y="9"/>
                    <a:pt x="9" y="5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13" name="chenying0907 34"/>
            <p:cNvSpPr/>
            <p:nvPr/>
          </p:nvSpPr>
          <p:spPr bwMode="auto">
            <a:xfrm>
              <a:off x="6551613" y="3760788"/>
              <a:ext cx="44450" cy="25400"/>
            </a:xfrm>
            <a:custGeom>
              <a:avLst/>
              <a:gdLst>
                <a:gd name="T0" fmla="*/ 1 w 20"/>
                <a:gd name="T1" fmla="*/ 0 h 12"/>
                <a:gd name="T2" fmla="*/ 0 w 20"/>
                <a:gd name="T3" fmla="*/ 1 h 12"/>
                <a:gd name="T4" fmla="*/ 19 w 20"/>
                <a:gd name="T5" fmla="*/ 12 h 12"/>
                <a:gd name="T6" fmla="*/ 20 w 20"/>
                <a:gd name="T7" fmla="*/ 10 h 12"/>
                <a:gd name="T8" fmla="*/ 1 w 2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2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6" y="5"/>
                    <a:pt x="13" y="9"/>
                    <a:pt x="19" y="12"/>
                  </a:cubicBezTo>
                  <a:cubicBezTo>
                    <a:pt x="19" y="11"/>
                    <a:pt x="20" y="11"/>
                    <a:pt x="20" y="10"/>
                  </a:cubicBezTo>
                  <a:cubicBezTo>
                    <a:pt x="14" y="7"/>
                    <a:pt x="7" y="3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14" name="自由: 形状 31"/>
            <p:cNvSpPr/>
            <p:nvPr/>
          </p:nvSpPr>
          <p:spPr bwMode="auto">
            <a:xfrm>
              <a:off x="6084345" y="3660551"/>
              <a:ext cx="216444" cy="227237"/>
            </a:xfrm>
            <a:custGeom>
              <a:avLst/>
              <a:gdLst>
                <a:gd name="connsiteX0" fmla="*/ 35994 w 216444"/>
                <a:gd name="connsiteY0" fmla="*/ 192458 h 227237"/>
                <a:gd name="connsiteX1" fmla="*/ 35142 w 216444"/>
                <a:gd name="connsiteY1" fmla="*/ 198271 h 227237"/>
                <a:gd name="connsiteX2" fmla="*/ 50475 w 216444"/>
                <a:gd name="connsiteY2" fmla="*/ 219586 h 227237"/>
                <a:gd name="connsiteX3" fmla="*/ 52179 w 216444"/>
                <a:gd name="connsiteY3" fmla="*/ 211835 h 227237"/>
                <a:gd name="connsiteX4" fmla="*/ 35994 w 216444"/>
                <a:gd name="connsiteY4" fmla="*/ 192458 h 227237"/>
                <a:gd name="connsiteX5" fmla="*/ 164013 w 216444"/>
                <a:gd name="connsiteY5" fmla="*/ 167056 h 227237"/>
                <a:gd name="connsiteX6" fmla="*/ 161915 w 216444"/>
                <a:gd name="connsiteY6" fmla="*/ 173996 h 227237"/>
                <a:gd name="connsiteX7" fmla="*/ 179751 w 216444"/>
                <a:gd name="connsiteY7" fmla="*/ 194815 h 227237"/>
                <a:gd name="connsiteX8" fmla="*/ 181849 w 216444"/>
                <a:gd name="connsiteY8" fmla="*/ 187876 h 227237"/>
                <a:gd name="connsiteX9" fmla="*/ 164013 w 216444"/>
                <a:gd name="connsiteY9" fmla="*/ 167056 h 227237"/>
                <a:gd name="connsiteX10" fmla="*/ 40028 w 216444"/>
                <a:gd name="connsiteY10" fmla="*/ 160350 h 227237"/>
                <a:gd name="connsiteX11" fmla="*/ 37930 w 216444"/>
                <a:gd name="connsiteY11" fmla="*/ 167290 h 227237"/>
                <a:gd name="connsiteX12" fmla="*/ 55766 w 216444"/>
                <a:gd name="connsiteY12" fmla="*/ 188109 h 227237"/>
                <a:gd name="connsiteX13" fmla="*/ 57864 w 216444"/>
                <a:gd name="connsiteY13" fmla="*/ 181170 h 227237"/>
                <a:gd name="connsiteX14" fmla="*/ 40028 w 216444"/>
                <a:gd name="connsiteY14" fmla="*/ 160350 h 227237"/>
                <a:gd name="connsiteX15" fmla="*/ 95459 w 216444"/>
                <a:gd name="connsiteY15" fmla="*/ 27780 h 227237"/>
                <a:gd name="connsiteX16" fmla="*/ 93776 w 216444"/>
                <a:gd name="connsiteY16" fmla="*/ 33575 h 227237"/>
                <a:gd name="connsiteX17" fmla="*/ 112285 w 216444"/>
                <a:gd name="connsiteY17" fmla="*/ 60619 h 227237"/>
                <a:gd name="connsiteX18" fmla="*/ 113967 w 216444"/>
                <a:gd name="connsiteY18" fmla="*/ 54824 h 227237"/>
                <a:gd name="connsiteX19" fmla="*/ 95459 w 216444"/>
                <a:gd name="connsiteY19" fmla="*/ 27780 h 227237"/>
                <a:gd name="connsiteX20" fmla="*/ 100221 w 216444"/>
                <a:gd name="connsiteY20" fmla="*/ 23 h 227237"/>
                <a:gd name="connsiteX21" fmla="*/ 132505 w 216444"/>
                <a:gd name="connsiteY21" fmla="*/ 8339 h 227237"/>
                <a:gd name="connsiteX22" fmla="*/ 166942 w 216444"/>
                <a:gd name="connsiteY22" fmla="*/ 16923 h 227237"/>
                <a:gd name="connsiteX23" fmla="*/ 214292 w 216444"/>
                <a:gd name="connsiteY23" fmla="*/ 100619 h 227237"/>
                <a:gd name="connsiteX24" fmla="*/ 214292 w 216444"/>
                <a:gd name="connsiteY24" fmla="*/ 128518 h 227237"/>
                <a:gd name="connsiteX25" fmla="*/ 216444 w 216444"/>
                <a:gd name="connsiteY25" fmla="*/ 128518 h 227237"/>
                <a:gd name="connsiteX26" fmla="*/ 205683 w 216444"/>
                <a:gd name="connsiteY26" fmla="*/ 192900 h 227237"/>
                <a:gd name="connsiteX27" fmla="*/ 164789 w 216444"/>
                <a:gd name="connsiteY27" fmla="*/ 227237 h 227237"/>
                <a:gd name="connsiteX28" fmla="*/ 44261 w 216444"/>
                <a:gd name="connsiteY28" fmla="*/ 225091 h 227237"/>
                <a:gd name="connsiteX29" fmla="*/ 7672 w 216444"/>
                <a:gd name="connsiteY29" fmla="*/ 197192 h 227237"/>
                <a:gd name="connsiteX30" fmla="*/ 1215 w 216444"/>
                <a:gd name="connsiteY30" fmla="*/ 107057 h 227237"/>
                <a:gd name="connsiteX31" fmla="*/ 1215 w 216444"/>
                <a:gd name="connsiteY31" fmla="*/ 96327 h 227237"/>
                <a:gd name="connsiteX32" fmla="*/ 67936 w 216444"/>
                <a:gd name="connsiteY32" fmla="*/ 6192 h 227237"/>
                <a:gd name="connsiteX33" fmla="*/ 100221 w 216444"/>
                <a:gd name="connsiteY33" fmla="*/ 23 h 227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16444" h="227237">
                  <a:moveTo>
                    <a:pt x="35994" y="192458"/>
                  </a:moveTo>
                  <a:cubicBezTo>
                    <a:pt x="35994" y="194396"/>
                    <a:pt x="35142" y="196333"/>
                    <a:pt x="35142" y="198271"/>
                  </a:cubicBezTo>
                  <a:cubicBezTo>
                    <a:pt x="40253" y="204084"/>
                    <a:pt x="45364" y="211835"/>
                    <a:pt x="50475" y="219586"/>
                  </a:cubicBezTo>
                  <a:cubicBezTo>
                    <a:pt x="51327" y="217648"/>
                    <a:pt x="52179" y="215711"/>
                    <a:pt x="52179" y="211835"/>
                  </a:cubicBezTo>
                  <a:cubicBezTo>
                    <a:pt x="47068" y="206022"/>
                    <a:pt x="41957" y="200209"/>
                    <a:pt x="35994" y="192458"/>
                  </a:cubicBezTo>
                  <a:close/>
                  <a:moveTo>
                    <a:pt x="164013" y="167056"/>
                  </a:moveTo>
                  <a:cubicBezTo>
                    <a:pt x="162964" y="169370"/>
                    <a:pt x="162964" y="171683"/>
                    <a:pt x="161915" y="173996"/>
                  </a:cubicBezTo>
                  <a:cubicBezTo>
                    <a:pt x="168210" y="180936"/>
                    <a:pt x="173456" y="187876"/>
                    <a:pt x="179751" y="194815"/>
                  </a:cubicBezTo>
                  <a:cubicBezTo>
                    <a:pt x="180800" y="192502"/>
                    <a:pt x="180800" y="190189"/>
                    <a:pt x="181849" y="187876"/>
                  </a:cubicBezTo>
                  <a:cubicBezTo>
                    <a:pt x="175554" y="180936"/>
                    <a:pt x="169259" y="173996"/>
                    <a:pt x="164013" y="167056"/>
                  </a:cubicBezTo>
                  <a:close/>
                  <a:moveTo>
                    <a:pt x="40028" y="160350"/>
                  </a:moveTo>
                  <a:cubicBezTo>
                    <a:pt x="38979" y="162664"/>
                    <a:pt x="38979" y="164977"/>
                    <a:pt x="37930" y="167290"/>
                  </a:cubicBezTo>
                  <a:cubicBezTo>
                    <a:pt x="44225" y="174230"/>
                    <a:pt x="49471" y="181170"/>
                    <a:pt x="55766" y="188109"/>
                  </a:cubicBezTo>
                  <a:cubicBezTo>
                    <a:pt x="56815" y="185796"/>
                    <a:pt x="56815" y="183483"/>
                    <a:pt x="57864" y="181170"/>
                  </a:cubicBezTo>
                  <a:cubicBezTo>
                    <a:pt x="51569" y="174230"/>
                    <a:pt x="45274" y="167290"/>
                    <a:pt x="40028" y="160350"/>
                  </a:cubicBezTo>
                  <a:close/>
                  <a:moveTo>
                    <a:pt x="95459" y="27780"/>
                  </a:moveTo>
                  <a:cubicBezTo>
                    <a:pt x="94618" y="29712"/>
                    <a:pt x="94618" y="31643"/>
                    <a:pt x="93776" y="33575"/>
                  </a:cubicBezTo>
                  <a:cubicBezTo>
                    <a:pt x="100507" y="43234"/>
                    <a:pt x="106395" y="50961"/>
                    <a:pt x="112285" y="60619"/>
                  </a:cubicBezTo>
                  <a:cubicBezTo>
                    <a:pt x="113126" y="58687"/>
                    <a:pt x="113126" y="56756"/>
                    <a:pt x="113967" y="54824"/>
                  </a:cubicBezTo>
                  <a:cubicBezTo>
                    <a:pt x="108078" y="45166"/>
                    <a:pt x="101348" y="37438"/>
                    <a:pt x="95459" y="27780"/>
                  </a:cubicBezTo>
                  <a:close/>
                  <a:moveTo>
                    <a:pt x="100221" y="23"/>
                  </a:moveTo>
                  <a:cubicBezTo>
                    <a:pt x="110982" y="-246"/>
                    <a:pt x="121744" y="1900"/>
                    <a:pt x="132505" y="8339"/>
                  </a:cubicBezTo>
                  <a:cubicBezTo>
                    <a:pt x="141114" y="14777"/>
                    <a:pt x="154028" y="14777"/>
                    <a:pt x="166942" y="16923"/>
                  </a:cubicBezTo>
                  <a:cubicBezTo>
                    <a:pt x="205683" y="31945"/>
                    <a:pt x="212140" y="64136"/>
                    <a:pt x="214292" y="100619"/>
                  </a:cubicBezTo>
                  <a:cubicBezTo>
                    <a:pt x="214292" y="109204"/>
                    <a:pt x="214292" y="117788"/>
                    <a:pt x="214292" y="128518"/>
                  </a:cubicBezTo>
                  <a:cubicBezTo>
                    <a:pt x="214292" y="128518"/>
                    <a:pt x="216444" y="128518"/>
                    <a:pt x="216444" y="128518"/>
                  </a:cubicBezTo>
                  <a:cubicBezTo>
                    <a:pt x="212140" y="149979"/>
                    <a:pt x="209987" y="171439"/>
                    <a:pt x="205683" y="192900"/>
                  </a:cubicBezTo>
                  <a:cubicBezTo>
                    <a:pt x="201378" y="216507"/>
                    <a:pt x="190617" y="225091"/>
                    <a:pt x="164789" y="227237"/>
                  </a:cubicBezTo>
                  <a:cubicBezTo>
                    <a:pt x="123896" y="227237"/>
                    <a:pt x="83002" y="227237"/>
                    <a:pt x="44261" y="225091"/>
                  </a:cubicBezTo>
                  <a:cubicBezTo>
                    <a:pt x="27043" y="225091"/>
                    <a:pt x="9825" y="216507"/>
                    <a:pt x="7672" y="197192"/>
                  </a:cubicBezTo>
                  <a:cubicBezTo>
                    <a:pt x="3368" y="167147"/>
                    <a:pt x="3368" y="137102"/>
                    <a:pt x="1215" y="107057"/>
                  </a:cubicBezTo>
                  <a:cubicBezTo>
                    <a:pt x="1215" y="102765"/>
                    <a:pt x="3368" y="98473"/>
                    <a:pt x="1215" y="96327"/>
                  </a:cubicBezTo>
                  <a:cubicBezTo>
                    <a:pt x="-7394" y="49114"/>
                    <a:pt x="31347" y="16923"/>
                    <a:pt x="67936" y="6192"/>
                  </a:cubicBezTo>
                  <a:cubicBezTo>
                    <a:pt x="78698" y="2973"/>
                    <a:pt x="89459" y="291"/>
                    <a:pt x="100221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15" name="自由: 形状 32"/>
            <p:cNvSpPr/>
            <p:nvPr/>
          </p:nvSpPr>
          <p:spPr bwMode="auto">
            <a:xfrm>
              <a:off x="6635363" y="3664208"/>
              <a:ext cx="211215" cy="225168"/>
            </a:xfrm>
            <a:custGeom>
              <a:avLst/>
              <a:gdLst>
                <a:gd name="connsiteX0" fmla="*/ 39469 w 211215"/>
                <a:gd name="connsiteY0" fmla="*/ 133723 h 225168"/>
                <a:gd name="connsiteX1" fmla="*/ 38603 w 211215"/>
                <a:gd name="connsiteY1" fmla="*/ 136334 h 225168"/>
                <a:gd name="connsiteX2" fmla="*/ 54187 w 211215"/>
                <a:gd name="connsiteY2" fmla="*/ 145908 h 225168"/>
                <a:gd name="connsiteX3" fmla="*/ 55918 w 211215"/>
                <a:gd name="connsiteY3" fmla="*/ 142427 h 225168"/>
                <a:gd name="connsiteX4" fmla="*/ 39469 w 211215"/>
                <a:gd name="connsiteY4" fmla="*/ 133723 h 225168"/>
                <a:gd name="connsiteX5" fmla="*/ 169584 w 211215"/>
                <a:gd name="connsiteY5" fmla="*/ 122314 h 225168"/>
                <a:gd name="connsiteX6" fmla="*/ 167452 w 211215"/>
                <a:gd name="connsiteY6" fmla="*/ 125431 h 225168"/>
                <a:gd name="connsiteX7" fmla="*/ 185580 w 211215"/>
                <a:gd name="connsiteY7" fmla="*/ 134782 h 225168"/>
                <a:gd name="connsiteX8" fmla="*/ 187712 w 211215"/>
                <a:gd name="connsiteY8" fmla="*/ 131665 h 225168"/>
                <a:gd name="connsiteX9" fmla="*/ 169584 w 211215"/>
                <a:gd name="connsiteY9" fmla="*/ 122314 h 225168"/>
                <a:gd name="connsiteX10" fmla="*/ 43569 w 211215"/>
                <a:gd name="connsiteY10" fmla="*/ 119302 h 225168"/>
                <a:gd name="connsiteX11" fmla="*/ 41437 w 211215"/>
                <a:gd name="connsiteY11" fmla="*/ 122419 h 225168"/>
                <a:gd name="connsiteX12" fmla="*/ 59565 w 211215"/>
                <a:gd name="connsiteY12" fmla="*/ 131770 h 225168"/>
                <a:gd name="connsiteX13" fmla="*/ 61697 w 211215"/>
                <a:gd name="connsiteY13" fmla="*/ 128653 h 225168"/>
                <a:gd name="connsiteX14" fmla="*/ 43569 w 211215"/>
                <a:gd name="connsiteY14" fmla="*/ 119302 h 225168"/>
                <a:gd name="connsiteX15" fmla="*/ 99907 w 211215"/>
                <a:gd name="connsiteY15" fmla="*/ 59758 h 225168"/>
                <a:gd name="connsiteX16" fmla="*/ 98197 w 211215"/>
                <a:gd name="connsiteY16" fmla="*/ 62361 h 225168"/>
                <a:gd name="connsiteX17" fmla="*/ 117009 w 211215"/>
                <a:gd name="connsiteY17" fmla="*/ 74508 h 225168"/>
                <a:gd name="connsiteX18" fmla="*/ 118719 w 211215"/>
                <a:gd name="connsiteY18" fmla="*/ 71905 h 225168"/>
                <a:gd name="connsiteX19" fmla="*/ 99907 w 211215"/>
                <a:gd name="connsiteY19" fmla="*/ 59758 h 225168"/>
                <a:gd name="connsiteX20" fmla="*/ 116529 w 211215"/>
                <a:gd name="connsiteY20" fmla="*/ 12443 h 225168"/>
                <a:gd name="connsiteX21" fmla="*/ 151642 w 211215"/>
                <a:gd name="connsiteY21" fmla="*/ 33979 h 225168"/>
                <a:gd name="connsiteX22" fmla="*/ 152799 w 211215"/>
                <a:gd name="connsiteY22" fmla="*/ 32825 h 225168"/>
                <a:gd name="connsiteX23" fmla="*/ 116529 w 211215"/>
                <a:gd name="connsiteY23" fmla="*/ 12443 h 225168"/>
                <a:gd name="connsiteX24" fmla="*/ 94067 w 211215"/>
                <a:gd name="connsiteY24" fmla="*/ 29 h 225168"/>
                <a:gd name="connsiteX25" fmla="*/ 128341 w 211215"/>
                <a:gd name="connsiteY25" fmla="*/ 4580 h 225168"/>
                <a:gd name="connsiteX26" fmla="*/ 182316 w 211215"/>
                <a:gd name="connsiteY26" fmla="*/ 28138 h 225168"/>
                <a:gd name="connsiteX27" fmla="*/ 210383 w 211215"/>
                <a:gd name="connsiteY27" fmla="*/ 88104 h 225168"/>
                <a:gd name="connsiteX28" fmla="*/ 210383 w 211215"/>
                <a:gd name="connsiteY28" fmla="*/ 126653 h 225168"/>
                <a:gd name="connsiteX29" fmla="*/ 210383 w 211215"/>
                <a:gd name="connsiteY29" fmla="*/ 178052 h 225168"/>
                <a:gd name="connsiteX30" fmla="*/ 149931 w 211215"/>
                <a:gd name="connsiteY30" fmla="*/ 225168 h 225168"/>
                <a:gd name="connsiteX31" fmla="*/ 39822 w 211215"/>
                <a:gd name="connsiteY31" fmla="*/ 223027 h 225168"/>
                <a:gd name="connsiteX32" fmla="*/ 3119 w 211215"/>
                <a:gd name="connsiteY32" fmla="*/ 190902 h 225168"/>
                <a:gd name="connsiteX33" fmla="*/ 960 w 211215"/>
                <a:gd name="connsiteY33" fmla="*/ 105237 h 225168"/>
                <a:gd name="connsiteX34" fmla="*/ 960 w 211215"/>
                <a:gd name="connsiteY34" fmla="*/ 64546 h 225168"/>
                <a:gd name="connsiteX35" fmla="*/ 61412 w 211215"/>
                <a:gd name="connsiteY35" fmla="*/ 6722 h 225168"/>
                <a:gd name="connsiteX36" fmla="*/ 94067 w 211215"/>
                <a:gd name="connsiteY36" fmla="*/ 29 h 22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11215" h="225168">
                  <a:moveTo>
                    <a:pt x="39469" y="133723"/>
                  </a:moveTo>
                  <a:cubicBezTo>
                    <a:pt x="39469" y="134594"/>
                    <a:pt x="38603" y="135464"/>
                    <a:pt x="38603" y="136334"/>
                  </a:cubicBezTo>
                  <a:cubicBezTo>
                    <a:pt x="43798" y="138945"/>
                    <a:pt x="48992" y="142427"/>
                    <a:pt x="54187" y="145908"/>
                  </a:cubicBezTo>
                  <a:cubicBezTo>
                    <a:pt x="55053" y="145038"/>
                    <a:pt x="55918" y="144167"/>
                    <a:pt x="55918" y="142427"/>
                  </a:cubicBezTo>
                  <a:cubicBezTo>
                    <a:pt x="50724" y="139816"/>
                    <a:pt x="45529" y="137205"/>
                    <a:pt x="39469" y="133723"/>
                  </a:cubicBezTo>
                  <a:close/>
                  <a:moveTo>
                    <a:pt x="169584" y="122314"/>
                  </a:moveTo>
                  <a:cubicBezTo>
                    <a:pt x="168518" y="123353"/>
                    <a:pt x="168518" y="124392"/>
                    <a:pt x="167452" y="125431"/>
                  </a:cubicBezTo>
                  <a:cubicBezTo>
                    <a:pt x="173850" y="128548"/>
                    <a:pt x="179181" y="131665"/>
                    <a:pt x="185580" y="134782"/>
                  </a:cubicBezTo>
                  <a:cubicBezTo>
                    <a:pt x="186646" y="133743"/>
                    <a:pt x="186646" y="132704"/>
                    <a:pt x="187712" y="131665"/>
                  </a:cubicBezTo>
                  <a:cubicBezTo>
                    <a:pt x="181314" y="128548"/>
                    <a:pt x="174916" y="125431"/>
                    <a:pt x="169584" y="122314"/>
                  </a:cubicBezTo>
                  <a:close/>
                  <a:moveTo>
                    <a:pt x="43569" y="119302"/>
                  </a:moveTo>
                  <a:cubicBezTo>
                    <a:pt x="42503" y="120341"/>
                    <a:pt x="42503" y="121380"/>
                    <a:pt x="41437" y="122419"/>
                  </a:cubicBezTo>
                  <a:cubicBezTo>
                    <a:pt x="47835" y="125536"/>
                    <a:pt x="53167" y="128653"/>
                    <a:pt x="59565" y="131770"/>
                  </a:cubicBezTo>
                  <a:cubicBezTo>
                    <a:pt x="60631" y="130731"/>
                    <a:pt x="60631" y="129692"/>
                    <a:pt x="61697" y="128653"/>
                  </a:cubicBezTo>
                  <a:cubicBezTo>
                    <a:pt x="55299" y="125536"/>
                    <a:pt x="48901" y="122419"/>
                    <a:pt x="43569" y="119302"/>
                  </a:cubicBezTo>
                  <a:close/>
                  <a:moveTo>
                    <a:pt x="99907" y="59758"/>
                  </a:moveTo>
                  <a:cubicBezTo>
                    <a:pt x="99052" y="60625"/>
                    <a:pt x="99052" y="61493"/>
                    <a:pt x="98197" y="62361"/>
                  </a:cubicBezTo>
                  <a:cubicBezTo>
                    <a:pt x="105038" y="66699"/>
                    <a:pt x="111023" y="70169"/>
                    <a:pt x="117009" y="74508"/>
                  </a:cubicBezTo>
                  <a:cubicBezTo>
                    <a:pt x="117864" y="73640"/>
                    <a:pt x="117864" y="72772"/>
                    <a:pt x="118719" y="71905"/>
                  </a:cubicBezTo>
                  <a:cubicBezTo>
                    <a:pt x="112733" y="67567"/>
                    <a:pt x="105893" y="64096"/>
                    <a:pt x="99907" y="59758"/>
                  </a:cubicBezTo>
                  <a:close/>
                  <a:moveTo>
                    <a:pt x="116529" y="12443"/>
                  </a:moveTo>
                  <a:cubicBezTo>
                    <a:pt x="127719" y="20519"/>
                    <a:pt x="139680" y="27441"/>
                    <a:pt x="151642" y="33979"/>
                  </a:cubicBezTo>
                  <a:cubicBezTo>
                    <a:pt x="152028" y="33594"/>
                    <a:pt x="152414" y="33210"/>
                    <a:pt x="152799" y="32825"/>
                  </a:cubicBezTo>
                  <a:cubicBezTo>
                    <a:pt x="141610" y="24365"/>
                    <a:pt x="128490" y="18981"/>
                    <a:pt x="116529" y="12443"/>
                  </a:cubicBezTo>
                  <a:close/>
                  <a:moveTo>
                    <a:pt x="94067" y="29"/>
                  </a:moveTo>
                  <a:cubicBezTo>
                    <a:pt x="105132" y="-239"/>
                    <a:pt x="116467" y="1368"/>
                    <a:pt x="128341" y="4580"/>
                  </a:cubicBezTo>
                  <a:cubicBezTo>
                    <a:pt x="147772" y="11005"/>
                    <a:pt x="165044" y="15288"/>
                    <a:pt x="182316" y="28138"/>
                  </a:cubicBezTo>
                  <a:cubicBezTo>
                    <a:pt x="201747" y="43129"/>
                    <a:pt x="214701" y="60262"/>
                    <a:pt x="210383" y="88104"/>
                  </a:cubicBezTo>
                  <a:cubicBezTo>
                    <a:pt x="210383" y="100953"/>
                    <a:pt x="210383" y="113803"/>
                    <a:pt x="210383" y="126653"/>
                  </a:cubicBezTo>
                  <a:cubicBezTo>
                    <a:pt x="210383" y="143786"/>
                    <a:pt x="210383" y="160919"/>
                    <a:pt x="210383" y="178052"/>
                  </a:cubicBezTo>
                  <a:cubicBezTo>
                    <a:pt x="210383" y="205893"/>
                    <a:pt x="186634" y="225168"/>
                    <a:pt x="149931" y="225168"/>
                  </a:cubicBezTo>
                  <a:cubicBezTo>
                    <a:pt x="113228" y="225168"/>
                    <a:pt x="76525" y="225168"/>
                    <a:pt x="39822" y="223027"/>
                  </a:cubicBezTo>
                  <a:cubicBezTo>
                    <a:pt x="22550" y="220885"/>
                    <a:pt x="5278" y="210177"/>
                    <a:pt x="3119" y="190902"/>
                  </a:cubicBezTo>
                  <a:cubicBezTo>
                    <a:pt x="960" y="163061"/>
                    <a:pt x="960" y="135220"/>
                    <a:pt x="960" y="105237"/>
                  </a:cubicBezTo>
                  <a:cubicBezTo>
                    <a:pt x="-1199" y="92387"/>
                    <a:pt x="960" y="77396"/>
                    <a:pt x="960" y="64546"/>
                  </a:cubicBezTo>
                  <a:cubicBezTo>
                    <a:pt x="5278" y="28138"/>
                    <a:pt x="33345" y="15288"/>
                    <a:pt x="61412" y="6722"/>
                  </a:cubicBezTo>
                  <a:cubicBezTo>
                    <a:pt x="72207" y="2438"/>
                    <a:pt x="83002" y="297"/>
                    <a:pt x="94067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16" name="自由: 形状 33"/>
            <p:cNvSpPr/>
            <p:nvPr/>
          </p:nvSpPr>
          <p:spPr bwMode="auto">
            <a:xfrm>
              <a:off x="6369828" y="3427414"/>
              <a:ext cx="192550" cy="190747"/>
            </a:xfrm>
            <a:custGeom>
              <a:avLst/>
              <a:gdLst>
                <a:gd name="connsiteX0" fmla="*/ 119680 w 192550"/>
                <a:gd name="connsiteY0" fmla="*/ 127939 h 190747"/>
                <a:gd name="connsiteX1" fmla="*/ 118828 w 192550"/>
                <a:gd name="connsiteY1" fmla="*/ 133752 h 190747"/>
                <a:gd name="connsiteX2" fmla="*/ 134161 w 192550"/>
                <a:gd name="connsiteY2" fmla="*/ 155067 h 190747"/>
                <a:gd name="connsiteX3" fmla="*/ 135865 w 192550"/>
                <a:gd name="connsiteY3" fmla="*/ 147316 h 190747"/>
                <a:gd name="connsiteX4" fmla="*/ 119680 w 192550"/>
                <a:gd name="connsiteY4" fmla="*/ 127939 h 190747"/>
                <a:gd name="connsiteX5" fmla="*/ 123714 w 192550"/>
                <a:gd name="connsiteY5" fmla="*/ 95831 h 190747"/>
                <a:gd name="connsiteX6" fmla="*/ 121616 w 192550"/>
                <a:gd name="connsiteY6" fmla="*/ 102771 h 190747"/>
                <a:gd name="connsiteX7" fmla="*/ 139452 w 192550"/>
                <a:gd name="connsiteY7" fmla="*/ 123590 h 190747"/>
                <a:gd name="connsiteX8" fmla="*/ 141550 w 192550"/>
                <a:gd name="connsiteY8" fmla="*/ 116651 h 190747"/>
                <a:gd name="connsiteX9" fmla="*/ 123714 w 192550"/>
                <a:gd name="connsiteY9" fmla="*/ 95831 h 190747"/>
                <a:gd name="connsiteX10" fmla="*/ 85511 w 192550"/>
                <a:gd name="connsiteY10" fmla="*/ 0 h 190747"/>
                <a:gd name="connsiteX11" fmla="*/ 115862 w 192550"/>
                <a:gd name="connsiteY11" fmla="*/ 10785 h 190747"/>
                <a:gd name="connsiteX12" fmla="*/ 152716 w 192550"/>
                <a:gd name="connsiteY12" fmla="*/ 21569 h 190747"/>
                <a:gd name="connsiteX13" fmla="*/ 191737 w 192550"/>
                <a:gd name="connsiteY13" fmla="*/ 107847 h 190747"/>
                <a:gd name="connsiteX14" fmla="*/ 124533 w 192550"/>
                <a:gd name="connsiteY14" fmla="*/ 185497 h 190747"/>
                <a:gd name="connsiteX15" fmla="*/ 18307 w 192550"/>
                <a:gd name="connsiteY15" fmla="*/ 150986 h 190747"/>
                <a:gd name="connsiteX16" fmla="*/ 5300 w 192550"/>
                <a:gd name="connsiteY16" fmla="*/ 64708 h 190747"/>
                <a:gd name="connsiteX17" fmla="*/ 61665 w 192550"/>
                <a:gd name="connsiteY17" fmla="*/ 4314 h 190747"/>
                <a:gd name="connsiteX18" fmla="*/ 85511 w 192550"/>
                <a:gd name="connsiteY18" fmla="*/ 0 h 19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2550" h="190747">
                  <a:moveTo>
                    <a:pt x="119680" y="127939"/>
                  </a:moveTo>
                  <a:cubicBezTo>
                    <a:pt x="119680" y="129877"/>
                    <a:pt x="118828" y="131814"/>
                    <a:pt x="118828" y="133752"/>
                  </a:cubicBezTo>
                  <a:cubicBezTo>
                    <a:pt x="123939" y="139565"/>
                    <a:pt x="129050" y="147316"/>
                    <a:pt x="134161" y="155067"/>
                  </a:cubicBezTo>
                  <a:cubicBezTo>
                    <a:pt x="135013" y="153129"/>
                    <a:pt x="135865" y="151192"/>
                    <a:pt x="135865" y="147316"/>
                  </a:cubicBezTo>
                  <a:cubicBezTo>
                    <a:pt x="130754" y="141503"/>
                    <a:pt x="125643" y="135690"/>
                    <a:pt x="119680" y="127939"/>
                  </a:cubicBezTo>
                  <a:close/>
                  <a:moveTo>
                    <a:pt x="123714" y="95831"/>
                  </a:moveTo>
                  <a:cubicBezTo>
                    <a:pt x="122665" y="98145"/>
                    <a:pt x="122665" y="100458"/>
                    <a:pt x="121616" y="102771"/>
                  </a:cubicBezTo>
                  <a:cubicBezTo>
                    <a:pt x="127911" y="109711"/>
                    <a:pt x="133157" y="116651"/>
                    <a:pt x="139452" y="123590"/>
                  </a:cubicBezTo>
                  <a:cubicBezTo>
                    <a:pt x="140501" y="121277"/>
                    <a:pt x="140501" y="118964"/>
                    <a:pt x="141550" y="116651"/>
                  </a:cubicBezTo>
                  <a:cubicBezTo>
                    <a:pt x="135255" y="109711"/>
                    <a:pt x="128960" y="102771"/>
                    <a:pt x="123714" y="95831"/>
                  </a:cubicBezTo>
                  <a:close/>
                  <a:moveTo>
                    <a:pt x="85511" y="0"/>
                  </a:moveTo>
                  <a:cubicBezTo>
                    <a:pt x="94183" y="4314"/>
                    <a:pt x="107190" y="12942"/>
                    <a:pt x="115862" y="10785"/>
                  </a:cubicBezTo>
                  <a:cubicBezTo>
                    <a:pt x="131037" y="6471"/>
                    <a:pt x="141876" y="15099"/>
                    <a:pt x="152716" y="21569"/>
                  </a:cubicBezTo>
                  <a:cubicBezTo>
                    <a:pt x="183066" y="40982"/>
                    <a:pt x="196073" y="71179"/>
                    <a:pt x="191737" y="107847"/>
                  </a:cubicBezTo>
                  <a:cubicBezTo>
                    <a:pt x="185234" y="146672"/>
                    <a:pt x="163555" y="174712"/>
                    <a:pt x="124533" y="185497"/>
                  </a:cubicBezTo>
                  <a:cubicBezTo>
                    <a:pt x="83343" y="198438"/>
                    <a:pt x="44322" y="187653"/>
                    <a:pt x="18307" y="150986"/>
                  </a:cubicBezTo>
                  <a:cubicBezTo>
                    <a:pt x="964" y="127259"/>
                    <a:pt x="-5540" y="99219"/>
                    <a:pt x="5300" y="64708"/>
                  </a:cubicBezTo>
                  <a:cubicBezTo>
                    <a:pt x="13971" y="34511"/>
                    <a:pt x="37818" y="19413"/>
                    <a:pt x="61665" y="4314"/>
                  </a:cubicBezTo>
                  <a:cubicBezTo>
                    <a:pt x="68168" y="2157"/>
                    <a:pt x="74672" y="2157"/>
                    <a:pt x="855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17" name="自由: 形状 34"/>
            <p:cNvSpPr/>
            <p:nvPr/>
          </p:nvSpPr>
          <p:spPr bwMode="auto">
            <a:xfrm>
              <a:off x="6116639" y="3507250"/>
              <a:ext cx="145583" cy="141694"/>
            </a:xfrm>
            <a:custGeom>
              <a:avLst/>
              <a:gdLst>
                <a:gd name="connsiteX0" fmla="*/ 69477 w 145583"/>
                <a:gd name="connsiteY0" fmla="*/ 91 h 141694"/>
                <a:gd name="connsiteX1" fmla="*/ 145467 w 145583"/>
                <a:gd name="connsiteY1" fmla="*/ 79259 h 141694"/>
                <a:gd name="connsiteX2" fmla="*/ 84675 w 145583"/>
                <a:gd name="connsiteY2" fmla="*/ 141310 h 141694"/>
                <a:gd name="connsiteX3" fmla="*/ 17369 w 145583"/>
                <a:gd name="connsiteY3" fmla="*/ 115634 h 141694"/>
                <a:gd name="connsiteX4" fmla="*/ 0 w 145583"/>
                <a:gd name="connsiteY4" fmla="*/ 70700 h 141694"/>
                <a:gd name="connsiteX5" fmla="*/ 3811 w 145583"/>
                <a:gd name="connsiteY5" fmla="*/ 55252 h 141694"/>
                <a:gd name="connsiteX6" fmla="*/ 18182 w 145583"/>
                <a:gd name="connsiteY6" fmla="*/ 75230 h 141694"/>
                <a:gd name="connsiteX7" fmla="*/ 19886 w 145583"/>
                <a:gd name="connsiteY7" fmla="*/ 67479 h 141694"/>
                <a:gd name="connsiteX8" fmla="*/ 5148 w 145583"/>
                <a:gd name="connsiteY8" fmla="*/ 49834 h 141694"/>
                <a:gd name="connsiteX9" fmla="*/ 6582 w 145583"/>
                <a:gd name="connsiteY9" fmla="*/ 44021 h 141694"/>
                <a:gd name="connsiteX10" fmla="*/ 14438 w 145583"/>
                <a:gd name="connsiteY10" fmla="*/ 33207 h 141694"/>
                <a:gd name="connsiteX11" fmla="*/ 23473 w 145583"/>
                <a:gd name="connsiteY11" fmla="*/ 43753 h 141694"/>
                <a:gd name="connsiteX12" fmla="*/ 25571 w 145583"/>
                <a:gd name="connsiteY12" fmla="*/ 36814 h 141694"/>
                <a:gd name="connsiteX13" fmla="*/ 18129 w 145583"/>
                <a:gd name="connsiteY13" fmla="*/ 28126 h 141694"/>
                <a:gd name="connsiteX14" fmla="*/ 23340 w 145583"/>
                <a:gd name="connsiteY14" fmla="*/ 20953 h 141694"/>
                <a:gd name="connsiteX15" fmla="*/ 69477 w 145583"/>
                <a:gd name="connsiteY15" fmla="*/ 91 h 141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5583" h="141694">
                  <a:moveTo>
                    <a:pt x="69477" y="91"/>
                  </a:moveTo>
                  <a:cubicBezTo>
                    <a:pt x="119413" y="2230"/>
                    <a:pt x="147638" y="40745"/>
                    <a:pt x="145467" y="79259"/>
                  </a:cubicBezTo>
                  <a:cubicBezTo>
                    <a:pt x="145467" y="113494"/>
                    <a:pt x="115071" y="145589"/>
                    <a:pt x="84675" y="141310"/>
                  </a:cubicBezTo>
                  <a:cubicBezTo>
                    <a:pt x="60792" y="139170"/>
                    <a:pt x="30396" y="143449"/>
                    <a:pt x="17369" y="115634"/>
                  </a:cubicBezTo>
                  <a:cubicBezTo>
                    <a:pt x="8685" y="102796"/>
                    <a:pt x="0" y="85678"/>
                    <a:pt x="0" y="70700"/>
                  </a:cubicBezTo>
                  <a:lnTo>
                    <a:pt x="3811" y="55252"/>
                  </a:lnTo>
                  <a:lnTo>
                    <a:pt x="18182" y="75230"/>
                  </a:lnTo>
                  <a:cubicBezTo>
                    <a:pt x="19034" y="73292"/>
                    <a:pt x="19886" y="71355"/>
                    <a:pt x="19886" y="67479"/>
                  </a:cubicBezTo>
                  <a:lnTo>
                    <a:pt x="5148" y="49834"/>
                  </a:lnTo>
                  <a:lnTo>
                    <a:pt x="6582" y="44021"/>
                  </a:lnTo>
                  <a:lnTo>
                    <a:pt x="14438" y="33207"/>
                  </a:lnTo>
                  <a:lnTo>
                    <a:pt x="23473" y="43753"/>
                  </a:lnTo>
                  <a:cubicBezTo>
                    <a:pt x="24522" y="41440"/>
                    <a:pt x="24522" y="39127"/>
                    <a:pt x="25571" y="36814"/>
                  </a:cubicBezTo>
                  <a:lnTo>
                    <a:pt x="18129" y="28126"/>
                  </a:lnTo>
                  <a:lnTo>
                    <a:pt x="23340" y="20953"/>
                  </a:lnTo>
                  <a:cubicBezTo>
                    <a:pt x="36910" y="7580"/>
                    <a:pt x="54279" y="-979"/>
                    <a:pt x="69477" y="9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18" name="自由: 形状 35"/>
            <p:cNvSpPr/>
            <p:nvPr/>
          </p:nvSpPr>
          <p:spPr bwMode="auto">
            <a:xfrm>
              <a:off x="6667973" y="3513701"/>
              <a:ext cx="142403" cy="137551"/>
            </a:xfrm>
            <a:custGeom>
              <a:avLst/>
              <a:gdLst>
                <a:gd name="connsiteX0" fmla="*/ 48640 w 142403"/>
                <a:gd name="connsiteY0" fmla="*/ 87406 h 137551"/>
                <a:gd name="connsiteX1" fmla="*/ 46957 w 142403"/>
                <a:gd name="connsiteY1" fmla="*/ 93201 h 137551"/>
                <a:gd name="connsiteX2" fmla="*/ 65466 w 142403"/>
                <a:gd name="connsiteY2" fmla="*/ 120245 h 137551"/>
                <a:gd name="connsiteX3" fmla="*/ 67148 w 142403"/>
                <a:gd name="connsiteY3" fmla="*/ 114450 h 137551"/>
                <a:gd name="connsiteX4" fmla="*/ 48640 w 142403"/>
                <a:gd name="connsiteY4" fmla="*/ 87406 h 137551"/>
                <a:gd name="connsiteX5" fmla="*/ 71250 w 142403"/>
                <a:gd name="connsiteY5" fmla="*/ 0 h 137551"/>
                <a:gd name="connsiteX6" fmla="*/ 79134 w 142403"/>
                <a:gd name="connsiteY6" fmla="*/ 1690 h 137551"/>
                <a:gd name="connsiteX7" fmla="*/ 99541 w 142403"/>
                <a:gd name="connsiteY7" fmla="*/ 30012 h 137551"/>
                <a:gd name="connsiteX8" fmla="*/ 100680 w 142403"/>
                <a:gd name="connsiteY8" fmla="*/ 27443 h 137551"/>
                <a:gd name="connsiteX9" fmla="*/ 80689 w 142403"/>
                <a:gd name="connsiteY9" fmla="*/ 2023 h 137551"/>
                <a:gd name="connsiteX10" fmla="*/ 96012 w 142403"/>
                <a:gd name="connsiteY10" fmla="*/ 5306 h 137551"/>
                <a:gd name="connsiteX11" fmla="*/ 142403 w 142403"/>
                <a:gd name="connsiteY11" fmla="*/ 68776 h 137551"/>
                <a:gd name="connsiteX12" fmla="*/ 88499 w 142403"/>
                <a:gd name="connsiteY12" fmla="*/ 137551 h 137551"/>
                <a:gd name="connsiteX13" fmla="*/ 96 w 142403"/>
                <a:gd name="connsiteY13" fmla="*/ 62328 h 137551"/>
                <a:gd name="connsiteX14" fmla="*/ 71250 w 142403"/>
                <a:gd name="connsiteY14" fmla="*/ 0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403" h="137551">
                  <a:moveTo>
                    <a:pt x="48640" y="87406"/>
                  </a:moveTo>
                  <a:cubicBezTo>
                    <a:pt x="47799" y="89338"/>
                    <a:pt x="47799" y="91269"/>
                    <a:pt x="46957" y="93201"/>
                  </a:cubicBezTo>
                  <a:cubicBezTo>
                    <a:pt x="53688" y="102860"/>
                    <a:pt x="59576" y="110587"/>
                    <a:pt x="65466" y="120245"/>
                  </a:cubicBezTo>
                  <a:cubicBezTo>
                    <a:pt x="66307" y="118313"/>
                    <a:pt x="66307" y="116382"/>
                    <a:pt x="67148" y="114450"/>
                  </a:cubicBezTo>
                  <a:cubicBezTo>
                    <a:pt x="61259" y="104792"/>
                    <a:pt x="54529" y="97064"/>
                    <a:pt x="48640" y="87406"/>
                  </a:cubicBezTo>
                  <a:close/>
                  <a:moveTo>
                    <a:pt x="71250" y="0"/>
                  </a:moveTo>
                  <a:lnTo>
                    <a:pt x="79134" y="1690"/>
                  </a:lnTo>
                  <a:lnTo>
                    <a:pt x="99541" y="30012"/>
                  </a:lnTo>
                  <a:cubicBezTo>
                    <a:pt x="99921" y="29156"/>
                    <a:pt x="100300" y="28299"/>
                    <a:pt x="100680" y="27443"/>
                  </a:cubicBezTo>
                  <a:lnTo>
                    <a:pt x="80689" y="2023"/>
                  </a:lnTo>
                  <a:lnTo>
                    <a:pt x="96012" y="5306"/>
                  </a:lnTo>
                  <a:cubicBezTo>
                    <a:pt x="120572" y="16791"/>
                    <a:pt x="142403" y="44597"/>
                    <a:pt x="142403" y="68776"/>
                  </a:cubicBezTo>
                  <a:cubicBezTo>
                    <a:pt x="142403" y="111760"/>
                    <a:pt x="120842" y="137551"/>
                    <a:pt x="88499" y="137551"/>
                  </a:cubicBezTo>
                  <a:cubicBezTo>
                    <a:pt x="19502" y="137551"/>
                    <a:pt x="6565" y="118208"/>
                    <a:pt x="96" y="62328"/>
                  </a:cubicBezTo>
                  <a:cubicBezTo>
                    <a:pt x="-2060" y="30090"/>
                    <a:pt x="32439" y="0"/>
                    <a:pt x="712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</p:grpSp>
      <p:grpSp>
        <p:nvGrpSpPr>
          <p:cNvPr id="19" name="PA_组合 40"/>
          <p:cNvGrpSpPr/>
          <p:nvPr/>
        </p:nvGrpSpPr>
        <p:grpSpPr>
          <a:xfrm>
            <a:off x="7215617" y="4766945"/>
            <a:ext cx="745490" cy="473075"/>
            <a:chOff x="4146869" y="4465872"/>
            <a:chExt cx="793405" cy="484448"/>
          </a:xfrm>
          <a:solidFill>
            <a:sysClr val="window" lastClr="FFFFFF">
              <a:lumMod val="65000"/>
            </a:sysClr>
          </a:solidFill>
        </p:grpSpPr>
        <p:sp>
          <p:nvSpPr>
            <p:cNvPr id="20" name="自由: 形状 41"/>
            <p:cNvSpPr/>
            <p:nvPr/>
          </p:nvSpPr>
          <p:spPr bwMode="auto">
            <a:xfrm>
              <a:off x="4146869" y="4465872"/>
              <a:ext cx="487825" cy="484448"/>
            </a:xfrm>
            <a:custGeom>
              <a:avLst/>
              <a:gdLst>
                <a:gd name="connsiteX0" fmla="*/ 339129 w 487825"/>
                <a:gd name="connsiteY0" fmla="*/ 372353 h 484448"/>
                <a:gd name="connsiteX1" fmla="*/ 333115 w 487825"/>
                <a:gd name="connsiteY1" fmla="*/ 383783 h 484448"/>
                <a:gd name="connsiteX2" fmla="*/ 384231 w 487825"/>
                <a:gd name="connsiteY2" fmla="*/ 418072 h 484448"/>
                <a:gd name="connsiteX3" fmla="*/ 390244 w 487825"/>
                <a:gd name="connsiteY3" fmla="*/ 406642 h 484448"/>
                <a:gd name="connsiteX4" fmla="*/ 339129 w 487825"/>
                <a:gd name="connsiteY4" fmla="*/ 372353 h 484448"/>
                <a:gd name="connsiteX5" fmla="*/ 95817 w 487825"/>
                <a:gd name="connsiteY5" fmla="*/ 347478 h 484448"/>
                <a:gd name="connsiteX6" fmla="*/ 219461 w 487825"/>
                <a:gd name="connsiteY6" fmla="*/ 423312 h 484448"/>
                <a:gd name="connsiteX7" fmla="*/ 223537 w 487825"/>
                <a:gd name="connsiteY7" fmla="*/ 419250 h 484448"/>
                <a:gd name="connsiteX8" fmla="*/ 95817 w 487825"/>
                <a:gd name="connsiteY8" fmla="*/ 347478 h 484448"/>
                <a:gd name="connsiteX9" fmla="*/ 267948 w 487825"/>
                <a:gd name="connsiteY9" fmla="*/ 85491 h 484448"/>
                <a:gd name="connsiteX10" fmla="*/ 265797 w 487825"/>
                <a:gd name="connsiteY10" fmla="*/ 89785 h 484448"/>
                <a:gd name="connsiteX11" fmla="*/ 298065 w 487825"/>
                <a:gd name="connsiteY11" fmla="*/ 113404 h 484448"/>
                <a:gd name="connsiteX12" fmla="*/ 295913 w 487825"/>
                <a:gd name="connsiteY12" fmla="*/ 117698 h 484448"/>
                <a:gd name="connsiteX13" fmla="*/ 276553 w 487825"/>
                <a:gd name="connsiteY13" fmla="*/ 115551 h 484448"/>
                <a:gd name="connsiteX14" fmla="*/ 145331 w 487825"/>
                <a:gd name="connsiteY14" fmla="*/ 154199 h 484448"/>
                <a:gd name="connsiteX15" fmla="*/ 136557 w 487825"/>
                <a:gd name="connsiteY15" fmla="*/ 168244 h 484448"/>
                <a:gd name="connsiteX16" fmla="*/ 92134 w 487825"/>
                <a:gd name="connsiteY16" fmla="*/ 145328 h 484448"/>
                <a:gd name="connsiteX17" fmla="*/ 83820 w 487825"/>
                <a:gd name="connsiteY17" fmla="*/ 157479 h 484448"/>
                <a:gd name="connsiteX18" fmla="*/ 128791 w 487825"/>
                <a:gd name="connsiteY18" fmla="*/ 180676 h 484448"/>
                <a:gd name="connsiteX19" fmla="*/ 123786 w 487825"/>
                <a:gd name="connsiteY19" fmla="*/ 188688 h 484448"/>
                <a:gd name="connsiteX20" fmla="*/ 121668 w 487825"/>
                <a:gd name="connsiteY20" fmla="*/ 293762 h 484448"/>
                <a:gd name="connsiteX21" fmla="*/ 207715 w 487825"/>
                <a:gd name="connsiteY21" fmla="*/ 371059 h 484448"/>
                <a:gd name="connsiteX22" fmla="*/ 308820 w 487825"/>
                <a:gd name="connsiteY22" fmla="*/ 364617 h 484448"/>
                <a:gd name="connsiteX23" fmla="*/ 358298 w 487825"/>
                <a:gd name="connsiteY23" fmla="*/ 175670 h 484448"/>
                <a:gd name="connsiteX24" fmla="*/ 336786 w 487825"/>
                <a:gd name="connsiteY24" fmla="*/ 137022 h 484448"/>
                <a:gd name="connsiteX25" fmla="*/ 366902 w 487825"/>
                <a:gd name="connsiteY25" fmla="*/ 149905 h 484448"/>
                <a:gd name="connsiteX26" fmla="*/ 369054 w 487825"/>
                <a:gd name="connsiteY26" fmla="*/ 145611 h 484448"/>
                <a:gd name="connsiteX27" fmla="*/ 267948 w 487825"/>
                <a:gd name="connsiteY27" fmla="*/ 85491 h 484448"/>
                <a:gd name="connsiteX28" fmla="*/ 213202 w 487825"/>
                <a:gd name="connsiteY28" fmla="*/ 592 h 484448"/>
                <a:gd name="connsiteX29" fmla="*/ 224777 w 487825"/>
                <a:gd name="connsiteY29" fmla="*/ 13191 h 484448"/>
                <a:gd name="connsiteX30" fmla="*/ 274307 w 487825"/>
                <a:gd name="connsiteY30" fmla="*/ 13191 h 484448"/>
                <a:gd name="connsiteX31" fmla="*/ 300149 w 487825"/>
                <a:gd name="connsiteY31" fmla="*/ 4613 h 484448"/>
                <a:gd name="connsiteX32" fmla="*/ 319530 w 487825"/>
                <a:gd name="connsiteY32" fmla="*/ 8902 h 484448"/>
                <a:gd name="connsiteX33" fmla="*/ 341065 w 487825"/>
                <a:gd name="connsiteY33" fmla="*/ 36781 h 484448"/>
                <a:gd name="connsiteX34" fmla="*/ 381981 w 487825"/>
                <a:gd name="connsiteY34" fmla="*/ 58226 h 484448"/>
                <a:gd name="connsiteX35" fmla="*/ 420743 w 487825"/>
                <a:gd name="connsiteY35" fmla="*/ 73237 h 484448"/>
                <a:gd name="connsiteX36" fmla="*/ 431511 w 487825"/>
                <a:gd name="connsiteY36" fmla="*/ 118272 h 484448"/>
                <a:gd name="connsiteX37" fmla="*/ 459506 w 487825"/>
                <a:gd name="connsiteY37" fmla="*/ 154729 h 484448"/>
                <a:gd name="connsiteX38" fmla="*/ 485348 w 487825"/>
                <a:gd name="connsiteY38" fmla="*/ 193330 h 484448"/>
                <a:gd name="connsiteX39" fmla="*/ 474580 w 487825"/>
                <a:gd name="connsiteY39" fmla="*/ 223354 h 484448"/>
                <a:gd name="connsiteX40" fmla="*/ 470273 w 487825"/>
                <a:gd name="connsiteY40" fmla="*/ 270533 h 484448"/>
                <a:gd name="connsiteX41" fmla="*/ 485348 w 487825"/>
                <a:gd name="connsiteY41" fmla="*/ 300556 h 484448"/>
                <a:gd name="connsiteX42" fmla="*/ 448739 w 487825"/>
                <a:gd name="connsiteY42" fmla="*/ 343447 h 484448"/>
                <a:gd name="connsiteX43" fmla="*/ 427204 w 487825"/>
                <a:gd name="connsiteY43" fmla="*/ 384192 h 484448"/>
                <a:gd name="connsiteX44" fmla="*/ 427204 w 487825"/>
                <a:gd name="connsiteY44" fmla="*/ 403493 h 484448"/>
                <a:gd name="connsiteX45" fmla="*/ 397055 w 487825"/>
                <a:gd name="connsiteY45" fmla="*/ 433516 h 484448"/>
                <a:gd name="connsiteX46" fmla="*/ 379827 w 487825"/>
                <a:gd name="connsiteY46" fmla="*/ 433516 h 484448"/>
                <a:gd name="connsiteX47" fmla="*/ 332451 w 487825"/>
                <a:gd name="connsiteY47" fmla="*/ 461395 h 484448"/>
                <a:gd name="connsiteX48" fmla="*/ 321683 w 487825"/>
                <a:gd name="connsiteY48" fmla="*/ 474262 h 484448"/>
                <a:gd name="connsiteX49" fmla="*/ 289381 w 487825"/>
                <a:gd name="connsiteY49" fmla="*/ 482840 h 484448"/>
                <a:gd name="connsiteX50" fmla="*/ 263540 w 487825"/>
                <a:gd name="connsiteY50" fmla="*/ 469973 h 484448"/>
                <a:gd name="connsiteX51" fmla="*/ 218317 w 487825"/>
                <a:gd name="connsiteY51" fmla="*/ 465684 h 484448"/>
                <a:gd name="connsiteX52" fmla="*/ 158019 w 487825"/>
                <a:gd name="connsiteY52" fmla="*/ 469973 h 484448"/>
                <a:gd name="connsiteX53" fmla="*/ 151559 w 487825"/>
                <a:gd name="connsiteY53" fmla="*/ 431372 h 484448"/>
                <a:gd name="connsiteX54" fmla="*/ 106336 w 487825"/>
                <a:gd name="connsiteY54" fmla="*/ 422794 h 484448"/>
                <a:gd name="connsiteX55" fmla="*/ 67573 w 487825"/>
                <a:gd name="connsiteY55" fmla="*/ 414216 h 484448"/>
                <a:gd name="connsiteX56" fmla="*/ 56806 w 487825"/>
                <a:gd name="connsiteY56" fmla="*/ 369181 h 484448"/>
                <a:gd name="connsiteX57" fmla="*/ 33117 w 487825"/>
                <a:gd name="connsiteY57" fmla="*/ 332724 h 484448"/>
                <a:gd name="connsiteX58" fmla="*/ 9429 w 487825"/>
                <a:gd name="connsiteY58" fmla="*/ 313423 h 484448"/>
                <a:gd name="connsiteX59" fmla="*/ 2969 w 487825"/>
                <a:gd name="connsiteY59" fmla="*/ 289834 h 484448"/>
                <a:gd name="connsiteX60" fmla="*/ 13736 w 487825"/>
                <a:gd name="connsiteY60" fmla="*/ 261955 h 484448"/>
                <a:gd name="connsiteX61" fmla="*/ 24503 w 487825"/>
                <a:gd name="connsiteY61" fmla="*/ 229787 h 484448"/>
                <a:gd name="connsiteX62" fmla="*/ 15889 w 487825"/>
                <a:gd name="connsiteY62" fmla="*/ 214776 h 484448"/>
                <a:gd name="connsiteX63" fmla="*/ 18043 w 487825"/>
                <a:gd name="connsiteY63" fmla="*/ 148295 h 484448"/>
                <a:gd name="connsiteX64" fmla="*/ 28810 w 487825"/>
                <a:gd name="connsiteY64" fmla="*/ 144006 h 484448"/>
                <a:gd name="connsiteX65" fmla="*/ 63266 w 487825"/>
                <a:gd name="connsiteY65" fmla="*/ 122561 h 484448"/>
                <a:gd name="connsiteX66" fmla="*/ 61113 w 487825"/>
                <a:gd name="connsiteY66" fmla="*/ 103261 h 484448"/>
                <a:gd name="connsiteX67" fmla="*/ 69727 w 487825"/>
                <a:gd name="connsiteY67" fmla="*/ 71093 h 484448"/>
                <a:gd name="connsiteX68" fmla="*/ 121410 w 487825"/>
                <a:gd name="connsiteY68" fmla="*/ 53937 h 484448"/>
                <a:gd name="connsiteX69" fmla="*/ 155866 w 487825"/>
                <a:gd name="connsiteY69" fmla="*/ 23913 h 484448"/>
                <a:gd name="connsiteX70" fmla="*/ 168787 w 487825"/>
                <a:gd name="connsiteY70" fmla="*/ 8902 h 484448"/>
                <a:gd name="connsiteX71" fmla="*/ 196782 w 487825"/>
                <a:gd name="connsiteY71" fmla="*/ 2468 h 484448"/>
                <a:gd name="connsiteX72" fmla="*/ 213202 w 487825"/>
                <a:gd name="connsiteY72" fmla="*/ 592 h 484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487825" h="484448">
                  <a:moveTo>
                    <a:pt x="339129" y="372353"/>
                  </a:moveTo>
                  <a:cubicBezTo>
                    <a:pt x="336122" y="376163"/>
                    <a:pt x="336122" y="379973"/>
                    <a:pt x="333115" y="383783"/>
                  </a:cubicBezTo>
                  <a:cubicBezTo>
                    <a:pt x="351156" y="395213"/>
                    <a:pt x="366190" y="406642"/>
                    <a:pt x="384231" y="418072"/>
                  </a:cubicBezTo>
                  <a:cubicBezTo>
                    <a:pt x="387237" y="414262"/>
                    <a:pt x="387237" y="410452"/>
                    <a:pt x="390244" y="406642"/>
                  </a:cubicBezTo>
                  <a:cubicBezTo>
                    <a:pt x="372204" y="395213"/>
                    <a:pt x="354163" y="383783"/>
                    <a:pt x="339129" y="372353"/>
                  </a:cubicBezTo>
                  <a:close/>
                  <a:moveTo>
                    <a:pt x="95817" y="347478"/>
                  </a:moveTo>
                  <a:cubicBezTo>
                    <a:pt x="135220" y="375916"/>
                    <a:pt x="177341" y="400291"/>
                    <a:pt x="219461" y="423312"/>
                  </a:cubicBezTo>
                  <a:cubicBezTo>
                    <a:pt x="220820" y="421958"/>
                    <a:pt x="222179" y="420604"/>
                    <a:pt x="223537" y="419250"/>
                  </a:cubicBezTo>
                  <a:cubicBezTo>
                    <a:pt x="184134" y="389458"/>
                    <a:pt x="137938" y="370499"/>
                    <a:pt x="95817" y="347478"/>
                  </a:cubicBezTo>
                  <a:close/>
                  <a:moveTo>
                    <a:pt x="267948" y="85491"/>
                  </a:moveTo>
                  <a:cubicBezTo>
                    <a:pt x="267948" y="87638"/>
                    <a:pt x="267948" y="87638"/>
                    <a:pt x="265797" y="89785"/>
                  </a:cubicBezTo>
                  <a:cubicBezTo>
                    <a:pt x="276553" y="96227"/>
                    <a:pt x="287309" y="104815"/>
                    <a:pt x="298065" y="113404"/>
                  </a:cubicBezTo>
                  <a:cubicBezTo>
                    <a:pt x="295913" y="115551"/>
                    <a:pt x="295913" y="117698"/>
                    <a:pt x="295913" y="117698"/>
                  </a:cubicBezTo>
                  <a:cubicBezTo>
                    <a:pt x="289460" y="117698"/>
                    <a:pt x="283006" y="117698"/>
                    <a:pt x="276553" y="115551"/>
                  </a:cubicBezTo>
                  <a:cubicBezTo>
                    <a:pt x="224924" y="106962"/>
                    <a:pt x="181901" y="113404"/>
                    <a:pt x="145331" y="154199"/>
                  </a:cubicBezTo>
                  <a:lnTo>
                    <a:pt x="136557" y="168244"/>
                  </a:lnTo>
                  <a:lnTo>
                    <a:pt x="92134" y="145328"/>
                  </a:lnTo>
                  <a:cubicBezTo>
                    <a:pt x="87977" y="149378"/>
                    <a:pt x="87977" y="153429"/>
                    <a:pt x="83820" y="157479"/>
                  </a:cubicBezTo>
                  <a:lnTo>
                    <a:pt x="128791" y="180676"/>
                  </a:lnTo>
                  <a:lnTo>
                    <a:pt x="123786" y="188688"/>
                  </a:lnTo>
                  <a:cubicBezTo>
                    <a:pt x="107954" y="223713"/>
                    <a:pt x="108761" y="259945"/>
                    <a:pt x="121668" y="293762"/>
                  </a:cubicBezTo>
                  <a:cubicBezTo>
                    <a:pt x="134575" y="334557"/>
                    <a:pt x="168994" y="356029"/>
                    <a:pt x="207715" y="371059"/>
                  </a:cubicBezTo>
                  <a:cubicBezTo>
                    <a:pt x="244285" y="383941"/>
                    <a:pt x="278704" y="381794"/>
                    <a:pt x="308820" y="364617"/>
                  </a:cubicBezTo>
                  <a:cubicBezTo>
                    <a:pt x="379809" y="323822"/>
                    <a:pt x="401321" y="242231"/>
                    <a:pt x="358298" y="175670"/>
                  </a:cubicBezTo>
                  <a:cubicBezTo>
                    <a:pt x="351844" y="164935"/>
                    <a:pt x="347542" y="152052"/>
                    <a:pt x="336786" y="137022"/>
                  </a:cubicBezTo>
                  <a:cubicBezTo>
                    <a:pt x="351844" y="141316"/>
                    <a:pt x="358298" y="145611"/>
                    <a:pt x="366902" y="149905"/>
                  </a:cubicBezTo>
                  <a:cubicBezTo>
                    <a:pt x="366902" y="147758"/>
                    <a:pt x="369054" y="147758"/>
                    <a:pt x="369054" y="145611"/>
                  </a:cubicBezTo>
                  <a:cubicBezTo>
                    <a:pt x="334635" y="126287"/>
                    <a:pt x="302367" y="104815"/>
                    <a:pt x="267948" y="85491"/>
                  </a:cubicBezTo>
                  <a:close/>
                  <a:moveTo>
                    <a:pt x="213202" y="592"/>
                  </a:moveTo>
                  <a:cubicBezTo>
                    <a:pt x="217778" y="1932"/>
                    <a:pt x="221547" y="5685"/>
                    <a:pt x="224777" y="13191"/>
                  </a:cubicBezTo>
                  <a:cubicBezTo>
                    <a:pt x="233391" y="30347"/>
                    <a:pt x="263540" y="32492"/>
                    <a:pt x="274307" y="13191"/>
                  </a:cubicBezTo>
                  <a:cubicBezTo>
                    <a:pt x="280767" y="324"/>
                    <a:pt x="287228" y="-1821"/>
                    <a:pt x="300149" y="4613"/>
                  </a:cubicBezTo>
                  <a:cubicBezTo>
                    <a:pt x="306609" y="8902"/>
                    <a:pt x="313070" y="8902"/>
                    <a:pt x="319530" y="8902"/>
                  </a:cubicBezTo>
                  <a:cubicBezTo>
                    <a:pt x="334604" y="13191"/>
                    <a:pt x="345372" y="15335"/>
                    <a:pt x="341065" y="36781"/>
                  </a:cubicBezTo>
                  <a:cubicBezTo>
                    <a:pt x="338911" y="49648"/>
                    <a:pt x="364753" y="64659"/>
                    <a:pt x="381981" y="58226"/>
                  </a:cubicBezTo>
                  <a:cubicBezTo>
                    <a:pt x="401362" y="51792"/>
                    <a:pt x="409976" y="60370"/>
                    <a:pt x="420743" y="73237"/>
                  </a:cubicBezTo>
                  <a:cubicBezTo>
                    <a:pt x="429357" y="86104"/>
                    <a:pt x="446585" y="94683"/>
                    <a:pt x="431511" y="118272"/>
                  </a:cubicBezTo>
                  <a:cubicBezTo>
                    <a:pt x="420743" y="135428"/>
                    <a:pt x="437971" y="152585"/>
                    <a:pt x="459506" y="154729"/>
                  </a:cubicBezTo>
                  <a:cubicBezTo>
                    <a:pt x="483194" y="156874"/>
                    <a:pt x="481041" y="180463"/>
                    <a:pt x="485348" y="193330"/>
                  </a:cubicBezTo>
                  <a:cubicBezTo>
                    <a:pt x="489655" y="204053"/>
                    <a:pt x="489655" y="216920"/>
                    <a:pt x="474580" y="223354"/>
                  </a:cubicBezTo>
                  <a:cubicBezTo>
                    <a:pt x="457353" y="231932"/>
                    <a:pt x="455199" y="261955"/>
                    <a:pt x="470273" y="270533"/>
                  </a:cubicBezTo>
                  <a:cubicBezTo>
                    <a:pt x="478887" y="279111"/>
                    <a:pt x="491808" y="285545"/>
                    <a:pt x="485348" y="300556"/>
                  </a:cubicBezTo>
                  <a:cubicBezTo>
                    <a:pt x="476734" y="317712"/>
                    <a:pt x="474580" y="341302"/>
                    <a:pt x="448739" y="343447"/>
                  </a:cubicBezTo>
                  <a:cubicBezTo>
                    <a:pt x="425050" y="345591"/>
                    <a:pt x="418590" y="362747"/>
                    <a:pt x="427204" y="384192"/>
                  </a:cubicBezTo>
                  <a:cubicBezTo>
                    <a:pt x="431511" y="388481"/>
                    <a:pt x="431511" y="399204"/>
                    <a:pt x="427204" y="403493"/>
                  </a:cubicBezTo>
                  <a:cubicBezTo>
                    <a:pt x="418590" y="414216"/>
                    <a:pt x="407823" y="424938"/>
                    <a:pt x="397055" y="433516"/>
                  </a:cubicBezTo>
                  <a:cubicBezTo>
                    <a:pt x="392748" y="437805"/>
                    <a:pt x="386288" y="435661"/>
                    <a:pt x="379827" y="433516"/>
                  </a:cubicBezTo>
                  <a:cubicBezTo>
                    <a:pt x="347525" y="422794"/>
                    <a:pt x="338911" y="429227"/>
                    <a:pt x="332451" y="461395"/>
                  </a:cubicBezTo>
                  <a:cubicBezTo>
                    <a:pt x="332451" y="467829"/>
                    <a:pt x="325990" y="472118"/>
                    <a:pt x="321683" y="474262"/>
                  </a:cubicBezTo>
                  <a:cubicBezTo>
                    <a:pt x="310916" y="478551"/>
                    <a:pt x="300149" y="480696"/>
                    <a:pt x="289381" y="482840"/>
                  </a:cubicBezTo>
                  <a:cubicBezTo>
                    <a:pt x="276460" y="487129"/>
                    <a:pt x="270000" y="482840"/>
                    <a:pt x="263540" y="469973"/>
                  </a:cubicBezTo>
                  <a:cubicBezTo>
                    <a:pt x="254926" y="450672"/>
                    <a:pt x="231237" y="450672"/>
                    <a:pt x="218317" y="465684"/>
                  </a:cubicBezTo>
                  <a:cubicBezTo>
                    <a:pt x="205396" y="482840"/>
                    <a:pt x="186014" y="484985"/>
                    <a:pt x="158019" y="469973"/>
                  </a:cubicBezTo>
                  <a:cubicBezTo>
                    <a:pt x="138638" y="461395"/>
                    <a:pt x="147252" y="446383"/>
                    <a:pt x="151559" y="431372"/>
                  </a:cubicBezTo>
                  <a:cubicBezTo>
                    <a:pt x="136484" y="416360"/>
                    <a:pt x="121410" y="409927"/>
                    <a:pt x="106336" y="422794"/>
                  </a:cubicBezTo>
                  <a:cubicBezTo>
                    <a:pt x="89108" y="431372"/>
                    <a:pt x="78340" y="427083"/>
                    <a:pt x="67573" y="414216"/>
                  </a:cubicBezTo>
                  <a:cubicBezTo>
                    <a:pt x="58959" y="401349"/>
                    <a:pt x="41731" y="390626"/>
                    <a:pt x="56806" y="369181"/>
                  </a:cubicBezTo>
                  <a:cubicBezTo>
                    <a:pt x="67573" y="352025"/>
                    <a:pt x="54652" y="332724"/>
                    <a:pt x="33117" y="332724"/>
                  </a:cubicBezTo>
                  <a:cubicBezTo>
                    <a:pt x="20196" y="330579"/>
                    <a:pt x="11582" y="326290"/>
                    <a:pt x="9429" y="313423"/>
                  </a:cubicBezTo>
                  <a:cubicBezTo>
                    <a:pt x="7276" y="304845"/>
                    <a:pt x="5122" y="296267"/>
                    <a:pt x="2969" y="289834"/>
                  </a:cubicBezTo>
                  <a:cubicBezTo>
                    <a:pt x="-3492" y="276967"/>
                    <a:pt x="815" y="266244"/>
                    <a:pt x="13736" y="261955"/>
                  </a:cubicBezTo>
                  <a:cubicBezTo>
                    <a:pt x="33117" y="255521"/>
                    <a:pt x="28810" y="242654"/>
                    <a:pt x="24503" y="229787"/>
                  </a:cubicBezTo>
                  <a:cubicBezTo>
                    <a:pt x="22350" y="223354"/>
                    <a:pt x="18043" y="219065"/>
                    <a:pt x="15889" y="214776"/>
                  </a:cubicBezTo>
                  <a:cubicBezTo>
                    <a:pt x="2969" y="199764"/>
                    <a:pt x="5122" y="163307"/>
                    <a:pt x="18043" y="148295"/>
                  </a:cubicBezTo>
                  <a:cubicBezTo>
                    <a:pt x="20196" y="146151"/>
                    <a:pt x="26657" y="144006"/>
                    <a:pt x="28810" y="144006"/>
                  </a:cubicBezTo>
                  <a:cubicBezTo>
                    <a:pt x="48192" y="146151"/>
                    <a:pt x="58959" y="139717"/>
                    <a:pt x="63266" y="122561"/>
                  </a:cubicBezTo>
                  <a:cubicBezTo>
                    <a:pt x="63266" y="116128"/>
                    <a:pt x="65420" y="107550"/>
                    <a:pt x="61113" y="103261"/>
                  </a:cubicBezTo>
                  <a:cubicBezTo>
                    <a:pt x="54652" y="88249"/>
                    <a:pt x="58959" y="79671"/>
                    <a:pt x="69727" y="71093"/>
                  </a:cubicBezTo>
                  <a:cubicBezTo>
                    <a:pt x="84801" y="58226"/>
                    <a:pt x="97722" y="45359"/>
                    <a:pt x="121410" y="53937"/>
                  </a:cubicBezTo>
                  <a:cubicBezTo>
                    <a:pt x="142945" y="62515"/>
                    <a:pt x="158019" y="47503"/>
                    <a:pt x="155866" y="23913"/>
                  </a:cubicBezTo>
                  <a:cubicBezTo>
                    <a:pt x="155866" y="15335"/>
                    <a:pt x="158019" y="11046"/>
                    <a:pt x="168787" y="8902"/>
                  </a:cubicBezTo>
                  <a:cubicBezTo>
                    <a:pt x="177400" y="6757"/>
                    <a:pt x="188168" y="4613"/>
                    <a:pt x="196782" y="2468"/>
                  </a:cubicBezTo>
                  <a:cubicBezTo>
                    <a:pt x="203242" y="324"/>
                    <a:pt x="208626" y="-748"/>
                    <a:pt x="213202" y="59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21" name="自由: 形状 42"/>
            <p:cNvSpPr/>
            <p:nvPr/>
          </p:nvSpPr>
          <p:spPr bwMode="auto">
            <a:xfrm>
              <a:off x="4638733" y="4621191"/>
              <a:ext cx="301541" cy="300060"/>
            </a:xfrm>
            <a:custGeom>
              <a:avLst/>
              <a:gdLst>
                <a:gd name="connsiteX0" fmla="*/ 108858 w 301541"/>
                <a:gd name="connsiteY0" fmla="*/ 14310 h 300060"/>
                <a:gd name="connsiteX1" fmla="*/ 104517 w 301541"/>
                <a:gd name="connsiteY1" fmla="*/ 22919 h 300060"/>
                <a:gd name="connsiteX2" fmla="*/ 180476 w 301541"/>
                <a:gd name="connsiteY2" fmla="*/ 68117 h 300060"/>
                <a:gd name="connsiteX3" fmla="*/ 121879 w 301541"/>
                <a:gd name="connsiteY3" fmla="*/ 78879 h 300060"/>
                <a:gd name="connsiteX4" fmla="*/ 69793 w 301541"/>
                <a:gd name="connsiteY4" fmla="*/ 145600 h 300060"/>
                <a:gd name="connsiteX5" fmla="*/ 124050 w 301541"/>
                <a:gd name="connsiteY5" fmla="*/ 223082 h 300060"/>
                <a:gd name="connsiteX6" fmla="*/ 219541 w 301541"/>
                <a:gd name="connsiteY6" fmla="*/ 197255 h 300060"/>
                <a:gd name="connsiteX7" fmla="*/ 210860 w 301541"/>
                <a:gd name="connsiteY7" fmla="*/ 93945 h 300060"/>
                <a:gd name="connsiteX8" fmla="*/ 206519 w 301541"/>
                <a:gd name="connsiteY8" fmla="*/ 72422 h 300060"/>
                <a:gd name="connsiteX9" fmla="*/ 108858 w 301541"/>
                <a:gd name="connsiteY9" fmla="*/ 14310 h 300060"/>
                <a:gd name="connsiteX10" fmla="*/ 109581 w 301541"/>
                <a:gd name="connsiteY10" fmla="*/ 1431 h 300060"/>
                <a:gd name="connsiteX11" fmla="*/ 129227 w 301541"/>
                <a:gd name="connsiteY11" fmla="*/ 3846 h 300060"/>
                <a:gd name="connsiteX12" fmla="*/ 176591 w 301541"/>
                <a:gd name="connsiteY12" fmla="*/ 3846 h 300060"/>
                <a:gd name="connsiteX13" fmla="*/ 213190 w 301541"/>
                <a:gd name="connsiteY13" fmla="*/ 16725 h 300060"/>
                <a:gd name="connsiteX14" fmla="*/ 239025 w 301541"/>
                <a:gd name="connsiteY14" fmla="*/ 31750 h 300060"/>
                <a:gd name="connsiteX15" fmla="*/ 271319 w 301541"/>
                <a:gd name="connsiteY15" fmla="*/ 68241 h 300060"/>
                <a:gd name="connsiteX16" fmla="*/ 286389 w 301541"/>
                <a:gd name="connsiteY16" fmla="*/ 96145 h 300060"/>
                <a:gd name="connsiteX17" fmla="*/ 299307 w 301541"/>
                <a:gd name="connsiteY17" fmla="*/ 109024 h 300060"/>
                <a:gd name="connsiteX18" fmla="*/ 297154 w 301541"/>
                <a:gd name="connsiteY18" fmla="*/ 139074 h 300060"/>
                <a:gd name="connsiteX19" fmla="*/ 295001 w 301541"/>
                <a:gd name="connsiteY19" fmla="*/ 166979 h 300060"/>
                <a:gd name="connsiteX20" fmla="*/ 277777 w 301541"/>
                <a:gd name="connsiteY20" fmla="*/ 214201 h 300060"/>
                <a:gd name="connsiteX21" fmla="*/ 267013 w 301541"/>
                <a:gd name="connsiteY21" fmla="*/ 235666 h 300060"/>
                <a:gd name="connsiteX22" fmla="*/ 236872 w 301541"/>
                <a:gd name="connsiteY22" fmla="*/ 270010 h 300060"/>
                <a:gd name="connsiteX23" fmla="*/ 206731 w 301541"/>
                <a:gd name="connsiteY23" fmla="*/ 287181 h 300060"/>
                <a:gd name="connsiteX24" fmla="*/ 176591 w 301541"/>
                <a:gd name="connsiteY24" fmla="*/ 300060 h 300060"/>
                <a:gd name="connsiteX25" fmla="*/ 163673 w 301541"/>
                <a:gd name="connsiteY25" fmla="*/ 287181 h 300060"/>
                <a:gd name="connsiteX26" fmla="*/ 150756 w 301541"/>
                <a:gd name="connsiteY26" fmla="*/ 282888 h 300060"/>
                <a:gd name="connsiteX27" fmla="*/ 124921 w 301541"/>
                <a:gd name="connsiteY27" fmla="*/ 300060 h 300060"/>
                <a:gd name="connsiteX28" fmla="*/ 103392 w 301541"/>
                <a:gd name="connsiteY28" fmla="*/ 295767 h 300060"/>
                <a:gd name="connsiteX29" fmla="*/ 88321 w 301541"/>
                <a:gd name="connsiteY29" fmla="*/ 278595 h 300060"/>
                <a:gd name="connsiteX30" fmla="*/ 68945 w 301541"/>
                <a:gd name="connsiteY30" fmla="*/ 263570 h 300060"/>
                <a:gd name="connsiteX31" fmla="*/ 32346 w 301541"/>
                <a:gd name="connsiteY31" fmla="*/ 231373 h 300060"/>
                <a:gd name="connsiteX32" fmla="*/ 28040 w 301541"/>
                <a:gd name="connsiteY32" fmla="*/ 199176 h 300060"/>
                <a:gd name="connsiteX33" fmla="*/ 6511 w 301541"/>
                <a:gd name="connsiteY33" fmla="*/ 199176 h 300060"/>
                <a:gd name="connsiteX34" fmla="*/ 4358 w 301541"/>
                <a:gd name="connsiteY34" fmla="*/ 166979 h 300060"/>
                <a:gd name="connsiteX35" fmla="*/ 4358 w 301541"/>
                <a:gd name="connsiteY35" fmla="*/ 126195 h 300060"/>
                <a:gd name="connsiteX36" fmla="*/ 19428 w 301541"/>
                <a:gd name="connsiteY36" fmla="*/ 85412 h 300060"/>
                <a:gd name="connsiteX37" fmla="*/ 36651 w 301541"/>
                <a:gd name="connsiteY37" fmla="*/ 61801 h 300060"/>
                <a:gd name="connsiteX38" fmla="*/ 62486 w 301541"/>
                <a:gd name="connsiteY38" fmla="*/ 36043 h 300060"/>
                <a:gd name="connsiteX39" fmla="*/ 94780 w 301541"/>
                <a:gd name="connsiteY39" fmla="*/ 16725 h 300060"/>
                <a:gd name="connsiteX40" fmla="*/ 109581 w 301541"/>
                <a:gd name="connsiteY40" fmla="*/ 1431 h 30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1541" h="300060">
                  <a:moveTo>
                    <a:pt x="108858" y="14310"/>
                  </a:moveTo>
                  <a:cubicBezTo>
                    <a:pt x="106688" y="16463"/>
                    <a:pt x="104517" y="18615"/>
                    <a:pt x="104517" y="22919"/>
                  </a:cubicBezTo>
                  <a:cubicBezTo>
                    <a:pt x="128390" y="37985"/>
                    <a:pt x="154433" y="53051"/>
                    <a:pt x="180476" y="68117"/>
                  </a:cubicBezTo>
                  <a:cubicBezTo>
                    <a:pt x="158774" y="72422"/>
                    <a:pt x="139241" y="72422"/>
                    <a:pt x="121879" y="78879"/>
                  </a:cubicBezTo>
                  <a:cubicBezTo>
                    <a:pt x="91496" y="89640"/>
                    <a:pt x="69793" y="119772"/>
                    <a:pt x="69793" y="145600"/>
                  </a:cubicBezTo>
                  <a:cubicBezTo>
                    <a:pt x="71964" y="184341"/>
                    <a:pt x="89326" y="210168"/>
                    <a:pt x="124050" y="223082"/>
                  </a:cubicBezTo>
                  <a:cubicBezTo>
                    <a:pt x="165284" y="238148"/>
                    <a:pt x="200008" y="229539"/>
                    <a:pt x="219541" y="197255"/>
                  </a:cubicBezTo>
                  <a:cubicBezTo>
                    <a:pt x="239073" y="164970"/>
                    <a:pt x="241243" y="128382"/>
                    <a:pt x="210860" y="93945"/>
                  </a:cubicBezTo>
                  <a:cubicBezTo>
                    <a:pt x="208689" y="89640"/>
                    <a:pt x="208689" y="83183"/>
                    <a:pt x="206519" y="72422"/>
                  </a:cubicBezTo>
                  <a:cubicBezTo>
                    <a:pt x="176136" y="55204"/>
                    <a:pt x="145752" y="29376"/>
                    <a:pt x="108858" y="14310"/>
                  </a:cubicBezTo>
                  <a:close/>
                  <a:moveTo>
                    <a:pt x="109581" y="1431"/>
                  </a:moveTo>
                  <a:cubicBezTo>
                    <a:pt x="115233" y="-983"/>
                    <a:pt x="121692" y="-447"/>
                    <a:pt x="129227" y="3846"/>
                  </a:cubicBezTo>
                  <a:cubicBezTo>
                    <a:pt x="146450" y="12432"/>
                    <a:pt x="159367" y="16725"/>
                    <a:pt x="176591" y="3846"/>
                  </a:cubicBezTo>
                  <a:cubicBezTo>
                    <a:pt x="183049" y="-447"/>
                    <a:pt x="208884" y="8139"/>
                    <a:pt x="213190" y="16725"/>
                  </a:cubicBezTo>
                  <a:cubicBezTo>
                    <a:pt x="219649" y="31750"/>
                    <a:pt x="226108" y="31750"/>
                    <a:pt x="239025" y="31750"/>
                  </a:cubicBezTo>
                  <a:cubicBezTo>
                    <a:pt x="258401" y="31750"/>
                    <a:pt x="273472" y="51069"/>
                    <a:pt x="271319" y="68241"/>
                  </a:cubicBezTo>
                  <a:cubicBezTo>
                    <a:pt x="269166" y="83266"/>
                    <a:pt x="269166" y="91852"/>
                    <a:pt x="286389" y="96145"/>
                  </a:cubicBezTo>
                  <a:cubicBezTo>
                    <a:pt x="290695" y="98291"/>
                    <a:pt x="299307" y="104731"/>
                    <a:pt x="299307" y="109024"/>
                  </a:cubicBezTo>
                  <a:cubicBezTo>
                    <a:pt x="301460" y="117610"/>
                    <a:pt x="303612" y="132635"/>
                    <a:pt x="297154" y="139074"/>
                  </a:cubicBezTo>
                  <a:cubicBezTo>
                    <a:pt x="286389" y="149807"/>
                    <a:pt x="288542" y="156246"/>
                    <a:pt x="295001" y="166979"/>
                  </a:cubicBezTo>
                  <a:cubicBezTo>
                    <a:pt x="307918" y="190590"/>
                    <a:pt x="301460" y="203469"/>
                    <a:pt x="277777" y="214201"/>
                  </a:cubicBezTo>
                  <a:cubicBezTo>
                    <a:pt x="271319" y="216348"/>
                    <a:pt x="267013" y="229226"/>
                    <a:pt x="267013" y="235666"/>
                  </a:cubicBezTo>
                  <a:cubicBezTo>
                    <a:pt x="271319" y="252838"/>
                    <a:pt x="254095" y="274302"/>
                    <a:pt x="236872" y="270010"/>
                  </a:cubicBezTo>
                  <a:cubicBezTo>
                    <a:pt x="219649" y="267863"/>
                    <a:pt x="213190" y="272156"/>
                    <a:pt x="206731" y="287181"/>
                  </a:cubicBezTo>
                  <a:cubicBezTo>
                    <a:pt x="202426" y="293621"/>
                    <a:pt x="187355" y="297914"/>
                    <a:pt x="176591" y="300060"/>
                  </a:cubicBezTo>
                  <a:cubicBezTo>
                    <a:pt x="172285" y="300060"/>
                    <a:pt x="167979" y="291474"/>
                    <a:pt x="163673" y="287181"/>
                  </a:cubicBezTo>
                  <a:cubicBezTo>
                    <a:pt x="159367" y="285035"/>
                    <a:pt x="155062" y="282888"/>
                    <a:pt x="150756" y="282888"/>
                  </a:cubicBezTo>
                  <a:cubicBezTo>
                    <a:pt x="142144" y="287181"/>
                    <a:pt x="135685" y="293621"/>
                    <a:pt x="124921" y="300060"/>
                  </a:cubicBezTo>
                  <a:cubicBezTo>
                    <a:pt x="120615" y="300060"/>
                    <a:pt x="109850" y="300060"/>
                    <a:pt x="103392" y="295767"/>
                  </a:cubicBezTo>
                  <a:cubicBezTo>
                    <a:pt x="96933" y="291474"/>
                    <a:pt x="94780" y="282888"/>
                    <a:pt x="88321" y="278595"/>
                  </a:cubicBezTo>
                  <a:cubicBezTo>
                    <a:pt x="81863" y="272156"/>
                    <a:pt x="75404" y="263570"/>
                    <a:pt x="68945" y="263570"/>
                  </a:cubicBezTo>
                  <a:cubicBezTo>
                    <a:pt x="43110" y="263570"/>
                    <a:pt x="34499" y="254984"/>
                    <a:pt x="32346" y="231373"/>
                  </a:cubicBezTo>
                  <a:cubicBezTo>
                    <a:pt x="32346" y="220641"/>
                    <a:pt x="30193" y="209908"/>
                    <a:pt x="28040" y="199176"/>
                  </a:cubicBezTo>
                  <a:cubicBezTo>
                    <a:pt x="17275" y="199176"/>
                    <a:pt x="8664" y="201322"/>
                    <a:pt x="6511" y="199176"/>
                  </a:cubicBezTo>
                  <a:cubicBezTo>
                    <a:pt x="4358" y="188443"/>
                    <a:pt x="52" y="173418"/>
                    <a:pt x="4358" y="166979"/>
                  </a:cubicBezTo>
                  <a:cubicBezTo>
                    <a:pt x="17275" y="151953"/>
                    <a:pt x="19428" y="141221"/>
                    <a:pt x="4358" y="126195"/>
                  </a:cubicBezTo>
                  <a:cubicBezTo>
                    <a:pt x="-6407" y="115463"/>
                    <a:pt x="4358" y="87559"/>
                    <a:pt x="19428" y="85412"/>
                  </a:cubicBezTo>
                  <a:cubicBezTo>
                    <a:pt x="36651" y="85412"/>
                    <a:pt x="38804" y="74680"/>
                    <a:pt x="36651" y="61801"/>
                  </a:cubicBezTo>
                  <a:cubicBezTo>
                    <a:pt x="34499" y="42483"/>
                    <a:pt x="45263" y="33897"/>
                    <a:pt x="62486" y="36043"/>
                  </a:cubicBezTo>
                  <a:cubicBezTo>
                    <a:pt x="79710" y="38190"/>
                    <a:pt x="88321" y="31750"/>
                    <a:pt x="94780" y="16725"/>
                  </a:cubicBezTo>
                  <a:cubicBezTo>
                    <a:pt x="99086" y="9213"/>
                    <a:pt x="103930" y="3846"/>
                    <a:pt x="109581" y="14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22" name="自由: 形状 43"/>
            <p:cNvSpPr/>
            <p:nvPr/>
          </p:nvSpPr>
          <p:spPr bwMode="auto">
            <a:xfrm>
              <a:off x="4603751" y="4497388"/>
              <a:ext cx="142875" cy="138113"/>
            </a:xfrm>
            <a:custGeom>
              <a:avLst/>
              <a:gdLst>
                <a:gd name="connsiteX0" fmla="*/ 92252 w 142875"/>
                <a:gd name="connsiteY0" fmla="*/ 33338 h 138113"/>
                <a:gd name="connsiteX1" fmla="*/ 68483 w 142875"/>
                <a:gd name="connsiteY1" fmla="*/ 35470 h 138113"/>
                <a:gd name="connsiteX2" fmla="*/ 33911 w 142875"/>
                <a:gd name="connsiteY2" fmla="*/ 73842 h 138113"/>
                <a:gd name="connsiteX3" fmla="*/ 74966 w 142875"/>
                <a:gd name="connsiteY3" fmla="*/ 107951 h 138113"/>
                <a:gd name="connsiteX4" fmla="*/ 105217 w 142875"/>
                <a:gd name="connsiteY4" fmla="*/ 69579 h 138113"/>
                <a:gd name="connsiteX5" fmla="*/ 92252 w 142875"/>
                <a:gd name="connsiteY5" fmla="*/ 33338 h 138113"/>
                <a:gd name="connsiteX6" fmla="*/ 58449 w 142875"/>
                <a:gd name="connsiteY6" fmla="*/ 0 h 138113"/>
                <a:gd name="connsiteX7" fmla="*/ 119063 w 142875"/>
                <a:gd name="connsiteY7" fmla="*/ 19422 h 138113"/>
                <a:gd name="connsiteX8" fmla="*/ 142875 w 142875"/>
                <a:gd name="connsiteY8" fmla="*/ 58267 h 138113"/>
                <a:gd name="connsiteX9" fmla="*/ 84426 w 142875"/>
                <a:gd name="connsiteY9" fmla="*/ 138113 h 138113"/>
                <a:gd name="connsiteX10" fmla="*/ 0 w 142875"/>
                <a:gd name="connsiteY10" fmla="*/ 84163 h 138113"/>
                <a:gd name="connsiteX11" fmla="*/ 8659 w 142875"/>
                <a:gd name="connsiteY11" fmla="*/ 43161 h 138113"/>
                <a:gd name="connsiteX12" fmla="*/ 58449 w 142875"/>
                <a:gd name="connsiteY12" fmla="*/ 0 h 138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2875" h="138113">
                  <a:moveTo>
                    <a:pt x="92252" y="33338"/>
                  </a:moveTo>
                  <a:cubicBezTo>
                    <a:pt x="81448" y="33338"/>
                    <a:pt x="74966" y="35470"/>
                    <a:pt x="68483" y="35470"/>
                  </a:cubicBezTo>
                  <a:cubicBezTo>
                    <a:pt x="46876" y="39734"/>
                    <a:pt x="31750" y="54656"/>
                    <a:pt x="33911" y="73842"/>
                  </a:cubicBezTo>
                  <a:cubicBezTo>
                    <a:pt x="36072" y="93029"/>
                    <a:pt x="53358" y="107951"/>
                    <a:pt x="74966" y="107951"/>
                  </a:cubicBezTo>
                  <a:cubicBezTo>
                    <a:pt x="92252" y="107951"/>
                    <a:pt x="109538" y="88765"/>
                    <a:pt x="105217" y="69579"/>
                  </a:cubicBezTo>
                  <a:cubicBezTo>
                    <a:pt x="105217" y="56788"/>
                    <a:pt x="96574" y="46129"/>
                    <a:pt x="92252" y="33338"/>
                  </a:cubicBezTo>
                  <a:close/>
                  <a:moveTo>
                    <a:pt x="58449" y="0"/>
                  </a:moveTo>
                  <a:cubicBezTo>
                    <a:pt x="80097" y="2158"/>
                    <a:pt x="101745" y="4316"/>
                    <a:pt x="119063" y="19422"/>
                  </a:cubicBezTo>
                  <a:cubicBezTo>
                    <a:pt x="129887" y="30212"/>
                    <a:pt x="134216" y="45319"/>
                    <a:pt x="142875" y="58267"/>
                  </a:cubicBezTo>
                  <a:cubicBezTo>
                    <a:pt x="142875" y="92795"/>
                    <a:pt x="110404" y="138113"/>
                    <a:pt x="84426" y="138113"/>
                  </a:cubicBezTo>
                  <a:cubicBezTo>
                    <a:pt x="47625" y="138113"/>
                    <a:pt x="2165" y="110059"/>
                    <a:pt x="0" y="84163"/>
                  </a:cubicBezTo>
                  <a:cubicBezTo>
                    <a:pt x="0" y="69057"/>
                    <a:pt x="0" y="51793"/>
                    <a:pt x="8659" y="43161"/>
                  </a:cubicBezTo>
                  <a:cubicBezTo>
                    <a:pt x="30307" y="15106"/>
                    <a:pt x="51955" y="0"/>
                    <a:pt x="584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</p:grpSp>
      <p:grpSp>
        <p:nvGrpSpPr>
          <p:cNvPr id="23" name="PA_组合 44"/>
          <p:cNvGrpSpPr/>
          <p:nvPr/>
        </p:nvGrpSpPr>
        <p:grpSpPr>
          <a:xfrm>
            <a:off x="9089502" y="4328160"/>
            <a:ext cx="628015" cy="182880"/>
            <a:chOff x="6140451" y="4016376"/>
            <a:chExt cx="668338" cy="187325"/>
          </a:xfrm>
          <a:solidFill>
            <a:srgbClr val="4472C4"/>
          </a:solidFill>
        </p:grpSpPr>
        <p:sp>
          <p:nvSpPr>
            <p:cNvPr id="24" name="chenying0907 66"/>
            <p:cNvSpPr/>
            <p:nvPr/>
          </p:nvSpPr>
          <p:spPr bwMode="auto">
            <a:xfrm>
              <a:off x="6632576" y="4016376"/>
              <a:ext cx="176213" cy="169863"/>
            </a:xfrm>
            <a:custGeom>
              <a:avLst/>
              <a:gdLst>
                <a:gd name="T0" fmla="*/ 11 w 82"/>
                <a:gd name="T1" fmla="*/ 0 h 79"/>
                <a:gd name="T2" fmla="*/ 38 w 82"/>
                <a:gd name="T3" fmla="*/ 28 h 79"/>
                <a:gd name="T4" fmla="*/ 46 w 82"/>
                <a:gd name="T5" fmla="*/ 11 h 79"/>
                <a:gd name="T6" fmla="*/ 69 w 82"/>
                <a:gd name="T7" fmla="*/ 1 h 79"/>
                <a:gd name="T8" fmla="*/ 72 w 82"/>
                <a:gd name="T9" fmla="*/ 8 h 79"/>
                <a:gd name="T10" fmla="*/ 82 w 82"/>
                <a:gd name="T11" fmla="*/ 1 h 79"/>
                <a:gd name="T12" fmla="*/ 81 w 82"/>
                <a:gd name="T13" fmla="*/ 13 h 79"/>
                <a:gd name="T14" fmla="*/ 80 w 82"/>
                <a:gd name="T15" fmla="*/ 31 h 79"/>
                <a:gd name="T16" fmla="*/ 73 w 82"/>
                <a:gd name="T17" fmla="*/ 73 h 79"/>
                <a:gd name="T18" fmla="*/ 68 w 82"/>
                <a:gd name="T19" fmla="*/ 76 h 79"/>
                <a:gd name="T20" fmla="*/ 64 w 82"/>
                <a:gd name="T21" fmla="*/ 72 h 79"/>
                <a:gd name="T22" fmla="*/ 64 w 82"/>
                <a:gd name="T23" fmla="*/ 36 h 79"/>
                <a:gd name="T24" fmla="*/ 64 w 82"/>
                <a:gd name="T25" fmla="*/ 22 h 79"/>
                <a:gd name="T26" fmla="*/ 61 w 82"/>
                <a:gd name="T27" fmla="*/ 21 h 79"/>
                <a:gd name="T28" fmla="*/ 46 w 82"/>
                <a:gd name="T29" fmla="*/ 41 h 79"/>
                <a:gd name="T30" fmla="*/ 30 w 82"/>
                <a:gd name="T31" fmla="*/ 44 h 79"/>
                <a:gd name="T32" fmla="*/ 19 w 82"/>
                <a:gd name="T33" fmla="*/ 36 h 79"/>
                <a:gd name="T34" fmla="*/ 18 w 82"/>
                <a:gd name="T35" fmla="*/ 43 h 79"/>
                <a:gd name="T36" fmla="*/ 18 w 82"/>
                <a:gd name="T37" fmla="*/ 69 h 79"/>
                <a:gd name="T38" fmla="*/ 11 w 82"/>
                <a:gd name="T39" fmla="*/ 79 h 79"/>
                <a:gd name="T40" fmla="*/ 1 w 82"/>
                <a:gd name="T41" fmla="*/ 68 h 79"/>
                <a:gd name="T42" fmla="*/ 2 w 82"/>
                <a:gd name="T43" fmla="*/ 44 h 79"/>
                <a:gd name="T44" fmla="*/ 11 w 82"/>
                <a:gd name="T4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" h="79">
                  <a:moveTo>
                    <a:pt x="11" y="0"/>
                  </a:moveTo>
                  <a:cubicBezTo>
                    <a:pt x="26" y="5"/>
                    <a:pt x="28" y="20"/>
                    <a:pt x="38" y="28"/>
                  </a:cubicBezTo>
                  <a:cubicBezTo>
                    <a:pt x="40" y="22"/>
                    <a:pt x="43" y="17"/>
                    <a:pt x="46" y="11"/>
                  </a:cubicBezTo>
                  <a:cubicBezTo>
                    <a:pt x="58" y="19"/>
                    <a:pt x="60" y="3"/>
                    <a:pt x="69" y="1"/>
                  </a:cubicBezTo>
                  <a:cubicBezTo>
                    <a:pt x="70" y="4"/>
                    <a:pt x="71" y="7"/>
                    <a:pt x="72" y="8"/>
                  </a:cubicBezTo>
                  <a:cubicBezTo>
                    <a:pt x="75" y="6"/>
                    <a:pt x="79" y="3"/>
                    <a:pt x="82" y="1"/>
                  </a:cubicBezTo>
                  <a:cubicBezTo>
                    <a:pt x="82" y="5"/>
                    <a:pt x="82" y="9"/>
                    <a:pt x="81" y="13"/>
                  </a:cubicBezTo>
                  <a:cubicBezTo>
                    <a:pt x="81" y="19"/>
                    <a:pt x="79" y="25"/>
                    <a:pt x="80" y="31"/>
                  </a:cubicBezTo>
                  <a:cubicBezTo>
                    <a:pt x="81" y="46"/>
                    <a:pt x="76" y="59"/>
                    <a:pt x="73" y="73"/>
                  </a:cubicBezTo>
                  <a:cubicBezTo>
                    <a:pt x="72" y="74"/>
                    <a:pt x="69" y="76"/>
                    <a:pt x="68" y="76"/>
                  </a:cubicBezTo>
                  <a:cubicBezTo>
                    <a:pt x="66" y="76"/>
                    <a:pt x="64" y="73"/>
                    <a:pt x="64" y="72"/>
                  </a:cubicBezTo>
                  <a:cubicBezTo>
                    <a:pt x="64" y="60"/>
                    <a:pt x="64" y="48"/>
                    <a:pt x="64" y="36"/>
                  </a:cubicBezTo>
                  <a:cubicBezTo>
                    <a:pt x="63" y="31"/>
                    <a:pt x="64" y="27"/>
                    <a:pt x="64" y="22"/>
                  </a:cubicBezTo>
                  <a:cubicBezTo>
                    <a:pt x="63" y="22"/>
                    <a:pt x="62" y="21"/>
                    <a:pt x="61" y="21"/>
                  </a:cubicBezTo>
                  <a:cubicBezTo>
                    <a:pt x="56" y="27"/>
                    <a:pt x="50" y="34"/>
                    <a:pt x="46" y="41"/>
                  </a:cubicBezTo>
                  <a:cubicBezTo>
                    <a:pt x="40" y="53"/>
                    <a:pt x="38" y="49"/>
                    <a:pt x="30" y="44"/>
                  </a:cubicBezTo>
                  <a:cubicBezTo>
                    <a:pt x="26" y="42"/>
                    <a:pt x="23" y="39"/>
                    <a:pt x="19" y="36"/>
                  </a:cubicBezTo>
                  <a:cubicBezTo>
                    <a:pt x="19" y="40"/>
                    <a:pt x="18" y="41"/>
                    <a:pt x="18" y="43"/>
                  </a:cubicBezTo>
                  <a:cubicBezTo>
                    <a:pt x="18" y="52"/>
                    <a:pt x="19" y="61"/>
                    <a:pt x="18" y="69"/>
                  </a:cubicBezTo>
                  <a:cubicBezTo>
                    <a:pt x="18" y="73"/>
                    <a:pt x="13" y="76"/>
                    <a:pt x="11" y="79"/>
                  </a:cubicBezTo>
                  <a:cubicBezTo>
                    <a:pt x="7" y="76"/>
                    <a:pt x="2" y="72"/>
                    <a:pt x="1" y="68"/>
                  </a:cubicBezTo>
                  <a:cubicBezTo>
                    <a:pt x="0" y="61"/>
                    <a:pt x="0" y="52"/>
                    <a:pt x="2" y="44"/>
                  </a:cubicBezTo>
                  <a:cubicBezTo>
                    <a:pt x="4" y="30"/>
                    <a:pt x="8" y="15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25" name="chenying0907 73"/>
            <p:cNvSpPr>
              <a:spLocks noEditPoints="1"/>
            </p:cNvSpPr>
            <p:nvPr/>
          </p:nvSpPr>
          <p:spPr bwMode="auto">
            <a:xfrm>
              <a:off x="6446838" y="4041776"/>
              <a:ext cx="180975" cy="161925"/>
            </a:xfrm>
            <a:custGeom>
              <a:avLst/>
              <a:gdLst>
                <a:gd name="T0" fmla="*/ 14 w 84"/>
                <a:gd name="T1" fmla="*/ 70 h 75"/>
                <a:gd name="T2" fmla="*/ 19 w 84"/>
                <a:gd name="T3" fmla="*/ 58 h 75"/>
                <a:gd name="T4" fmla="*/ 18 w 84"/>
                <a:gd name="T5" fmla="*/ 57 h 75"/>
                <a:gd name="T6" fmla="*/ 4 w 84"/>
                <a:gd name="T7" fmla="*/ 75 h 75"/>
                <a:gd name="T8" fmla="*/ 0 w 84"/>
                <a:gd name="T9" fmla="*/ 72 h 75"/>
                <a:gd name="T10" fmla="*/ 1 w 84"/>
                <a:gd name="T11" fmla="*/ 64 h 75"/>
                <a:gd name="T12" fmla="*/ 41 w 84"/>
                <a:gd name="T13" fmla="*/ 10 h 75"/>
                <a:gd name="T14" fmla="*/ 51 w 84"/>
                <a:gd name="T15" fmla="*/ 0 h 75"/>
                <a:gd name="T16" fmla="*/ 59 w 84"/>
                <a:gd name="T17" fmla="*/ 3 h 75"/>
                <a:gd name="T18" fmla="*/ 74 w 84"/>
                <a:gd name="T19" fmla="*/ 33 h 75"/>
                <a:gd name="T20" fmla="*/ 84 w 84"/>
                <a:gd name="T21" fmla="*/ 64 h 75"/>
                <a:gd name="T22" fmla="*/ 84 w 84"/>
                <a:gd name="T23" fmla="*/ 69 h 75"/>
                <a:gd name="T24" fmla="*/ 69 w 84"/>
                <a:gd name="T25" fmla="*/ 69 h 75"/>
                <a:gd name="T26" fmla="*/ 65 w 84"/>
                <a:gd name="T27" fmla="*/ 66 h 75"/>
                <a:gd name="T28" fmla="*/ 44 w 84"/>
                <a:gd name="T29" fmla="*/ 56 h 75"/>
                <a:gd name="T30" fmla="*/ 27 w 84"/>
                <a:gd name="T31" fmla="*/ 59 h 75"/>
                <a:gd name="T32" fmla="*/ 21 w 84"/>
                <a:gd name="T33" fmla="*/ 65 h 75"/>
                <a:gd name="T34" fmla="*/ 17 w 84"/>
                <a:gd name="T35" fmla="*/ 71 h 75"/>
                <a:gd name="T36" fmla="*/ 14 w 84"/>
                <a:gd name="T37" fmla="*/ 70 h 75"/>
                <a:gd name="T38" fmla="*/ 56 w 84"/>
                <a:gd name="T39" fmla="*/ 45 h 75"/>
                <a:gd name="T40" fmla="*/ 51 w 84"/>
                <a:gd name="T41" fmla="*/ 20 h 75"/>
                <a:gd name="T42" fmla="*/ 45 w 84"/>
                <a:gd name="T43" fmla="*/ 28 h 75"/>
                <a:gd name="T44" fmla="*/ 38 w 84"/>
                <a:gd name="T45" fmla="*/ 42 h 75"/>
                <a:gd name="T46" fmla="*/ 56 w 84"/>
                <a:gd name="T47" fmla="*/ 4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4" h="75">
                  <a:moveTo>
                    <a:pt x="14" y="70"/>
                  </a:moveTo>
                  <a:cubicBezTo>
                    <a:pt x="16" y="66"/>
                    <a:pt x="17" y="62"/>
                    <a:pt x="19" y="58"/>
                  </a:cubicBezTo>
                  <a:cubicBezTo>
                    <a:pt x="19" y="58"/>
                    <a:pt x="18" y="58"/>
                    <a:pt x="18" y="57"/>
                  </a:cubicBezTo>
                  <a:cubicBezTo>
                    <a:pt x="13" y="63"/>
                    <a:pt x="9" y="69"/>
                    <a:pt x="4" y="75"/>
                  </a:cubicBezTo>
                  <a:cubicBezTo>
                    <a:pt x="3" y="74"/>
                    <a:pt x="1" y="73"/>
                    <a:pt x="0" y="72"/>
                  </a:cubicBezTo>
                  <a:cubicBezTo>
                    <a:pt x="0" y="69"/>
                    <a:pt x="0" y="66"/>
                    <a:pt x="1" y="64"/>
                  </a:cubicBezTo>
                  <a:cubicBezTo>
                    <a:pt x="14" y="46"/>
                    <a:pt x="28" y="28"/>
                    <a:pt x="41" y="10"/>
                  </a:cubicBezTo>
                  <a:cubicBezTo>
                    <a:pt x="44" y="6"/>
                    <a:pt x="47" y="3"/>
                    <a:pt x="51" y="0"/>
                  </a:cubicBezTo>
                  <a:cubicBezTo>
                    <a:pt x="53" y="0"/>
                    <a:pt x="58" y="1"/>
                    <a:pt x="59" y="3"/>
                  </a:cubicBezTo>
                  <a:cubicBezTo>
                    <a:pt x="65" y="13"/>
                    <a:pt x="70" y="23"/>
                    <a:pt x="74" y="33"/>
                  </a:cubicBezTo>
                  <a:cubicBezTo>
                    <a:pt x="78" y="43"/>
                    <a:pt x="81" y="53"/>
                    <a:pt x="84" y="64"/>
                  </a:cubicBezTo>
                  <a:cubicBezTo>
                    <a:pt x="84" y="65"/>
                    <a:pt x="84" y="67"/>
                    <a:pt x="84" y="69"/>
                  </a:cubicBezTo>
                  <a:cubicBezTo>
                    <a:pt x="78" y="71"/>
                    <a:pt x="74" y="52"/>
                    <a:pt x="69" y="69"/>
                  </a:cubicBezTo>
                  <a:cubicBezTo>
                    <a:pt x="67" y="68"/>
                    <a:pt x="65" y="67"/>
                    <a:pt x="65" y="66"/>
                  </a:cubicBezTo>
                  <a:cubicBezTo>
                    <a:pt x="62" y="54"/>
                    <a:pt x="55" y="53"/>
                    <a:pt x="44" y="56"/>
                  </a:cubicBezTo>
                  <a:cubicBezTo>
                    <a:pt x="39" y="58"/>
                    <a:pt x="33" y="57"/>
                    <a:pt x="27" y="59"/>
                  </a:cubicBezTo>
                  <a:cubicBezTo>
                    <a:pt x="25" y="60"/>
                    <a:pt x="22" y="63"/>
                    <a:pt x="21" y="65"/>
                  </a:cubicBezTo>
                  <a:cubicBezTo>
                    <a:pt x="19" y="67"/>
                    <a:pt x="18" y="69"/>
                    <a:pt x="17" y="71"/>
                  </a:cubicBezTo>
                  <a:cubicBezTo>
                    <a:pt x="16" y="71"/>
                    <a:pt x="15" y="71"/>
                    <a:pt x="14" y="70"/>
                  </a:cubicBezTo>
                  <a:close/>
                  <a:moveTo>
                    <a:pt x="56" y="45"/>
                  </a:moveTo>
                  <a:cubicBezTo>
                    <a:pt x="54" y="36"/>
                    <a:pt x="53" y="29"/>
                    <a:pt x="51" y="20"/>
                  </a:cubicBezTo>
                  <a:cubicBezTo>
                    <a:pt x="48" y="24"/>
                    <a:pt x="46" y="26"/>
                    <a:pt x="45" y="28"/>
                  </a:cubicBezTo>
                  <a:cubicBezTo>
                    <a:pt x="42" y="33"/>
                    <a:pt x="40" y="37"/>
                    <a:pt x="38" y="42"/>
                  </a:cubicBezTo>
                  <a:cubicBezTo>
                    <a:pt x="43" y="43"/>
                    <a:pt x="48" y="44"/>
                    <a:pt x="56" y="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26" name="chenying0907 76"/>
            <p:cNvSpPr/>
            <p:nvPr/>
          </p:nvSpPr>
          <p:spPr bwMode="auto">
            <a:xfrm>
              <a:off x="6308726" y="4022726"/>
              <a:ext cx="133350" cy="157163"/>
            </a:xfrm>
            <a:custGeom>
              <a:avLst/>
              <a:gdLst>
                <a:gd name="T0" fmla="*/ 57 w 62"/>
                <a:gd name="T1" fmla="*/ 31 h 73"/>
                <a:gd name="T2" fmla="*/ 47 w 62"/>
                <a:gd name="T3" fmla="*/ 37 h 73"/>
                <a:gd name="T4" fmla="*/ 29 w 62"/>
                <a:gd name="T5" fmla="*/ 42 h 73"/>
                <a:gd name="T6" fmla="*/ 23 w 62"/>
                <a:gd name="T7" fmla="*/ 50 h 73"/>
                <a:gd name="T8" fmla="*/ 31 w 62"/>
                <a:gd name="T9" fmla="*/ 54 h 73"/>
                <a:gd name="T10" fmla="*/ 50 w 62"/>
                <a:gd name="T11" fmla="*/ 51 h 73"/>
                <a:gd name="T12" fmla="*/ 52 w 62"/>
                <a:gd name="T13" fmla="*/ 53 h 73"/>
                <a:gd name="T14" fmla="*/ 47 w 62"/>
                <a:gd name="T15" fmla="*/ 69 h 73"/>
                <a:gd name="T16" fmla="*/ 0 w 62"/>
                <a:gd name="T17" fmla="*/ 73 h 73"/>
                <a:gd name="T18" fmla="*/ 6 w 62"/>
                <a:gd name="T19" fmla="*/ 44 h 73"/>
                <a:gd name="T20" fmla="*/ 8 w 62"/>
                <a:gd name="T21" fmla="*/ 10 h 73"/>
                <a:gd name="T22" fmla="*/ 12 w 62"/>
                <a:gd name="T23" fmla="*/ 5 h 73"/>
                <a:gd name="T24" fmla="*/ 43 w 62"/>
                <a:gd name="T25" fmla="*/ 0 h 73"/>
                <a:gd name="T26" fmla="*/ 50 w 62"/>
                <a:gd name="T27" fmla="*/ 3 h 73"/>
                <a:gd name="T28" fmla="*/ 53 w 62"/>
                <a:gd name="T29" fmla="*/ 8 h 73"/>
                <a:gd name="T30" fmla="*/ 48 w 62"/>
                <a:gd name="T31" fmla="*/ 11 h 73"/>
                <a:gd name="T32" fmla="*/ 32 w 62"/>
                <a:gd name="T33" fmla="*/ 12 h 73"/>
                <a:gd name="T34" fmla="*/ 24 w 62"/>
                <a:gd name="T35" fmla="*/ 21 h 73"/>
                <a:gd name="T36" fmla="*/ 33 w 62"/>
                <a:gd name="T37" fmla="*/ 31 h 73"/>
                <a:gd name="T38" fmla="*/ 42 w 62"/>
                <a:gd name="T39" fmla="*/ 29 h 73"/>
                <a:gd name="T40" fmla="*/ 56 w 62"/>
                <a:gd name="T41" fmla="*/ 28 h 73"/>
                <a:gd name="T42" fmla="*/ 57 w 62"/>
                <a:gd name="T43" fmla="*/ 3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2" h="73">
                  <a:moveTo>
                    <a:pt x="57" y="31"/>
                  </a:moveTo>
                  <a:cubicBezTo>
                    <a:pt x="54" y="33"/>
                    <a:pt x="51" y="36"/>
                    <a:pt x="47" y="37"/>
                  </a:cubicBezTo>
                  <a:cubicBezTo>
                    <a:pt x="41" y="39"/>
                    <a:pt x="34" y="40"/>
                    <a:pt x="29" y="42"/>
                  </a:cubicBezTo>
                  <a:cubicBezTo>
                    <a:pt x="26" y="43"/>
                    <a:pt x="25" y="47"/>
                    <a:pt x="23" y="50"/>
                  </a:cubicBezTo>
                  <a:cubicBezTo>
                    <a:pt x="26" y="52"/>
                    <a:pt x="28" y="54"/>
                    <a:pt x="31" y="54"/>
                  </a:cubicBezTo>
                  <a:cubicBezTo>
                    <a:pt x="37" y="54"/>
                    <a:pt x="43" y="52"/>
                    <a:pt x="50" y="51"/>
                  </a:cubicBezTo>
                  <a:cubicBezTo>
                    <a:pt x="50" y="51"/>
                    <a:pt x="51" y="52"/>
                    <a:pt x="52" y="53"/>
                  </a:cubicBezTo>
                  <a:cubicBezTo>
                    <a:pt x="62" y="63"/>
                    <a:pt x="62" y="65"/>
                    <a:pt x="47" y="69"/>
                  </a:cubicBezTo>
                  <a:cubicBezTo>
                    <a:pt x="32" y="72"/>
                    <a:pt x="16" y="72"/>
                    <a:pt x="0" y="73"/>
                  </a:cubicBezTo>
                  <a:cubicBezTo>
                    <a:pt x="9" y="64"/>
                    <a:pt x="6" y="54"/>
                    <a:pt x="6" y="44"/>
                  </a:cubicBezTo>
                  <a:cubicBezTo>
                    <a:pt x="6" y="32"/>
                    <a:pt x="7" y="21"/>
                    <a:pt x="8" y="10"/>
                  </a:cubicBezTo>
                  <a:cubicBezTo>
                    <a:pt x="8" y="8"/>
                    <a:pt x="10" y="5"/>
                    <a:pt x="12" y="5"/>
                  </a:cubicBezTo>
                  <a:cubicBezTo>
                    <a:pt x="22" y="3"/>
                    <a:pt x="33" y="1"/>
                    <a:pt x="43" y="0"/>
                  </a:cubicBezTo>
                  <a:cubicBezTo>
                    <a:pt x="46" y="0"/>
                    <a:pt x="48" y="1"/>
                    <a:pt x="50" y="3"/>
                  </a:cubicBezTo>
                  <a:cubicBezTo>
                    <a:pt x="52" y="4"/>
                    <a:pt x="53" y="6"/>
                    <a:pt x="53" y="8"/>
                  </a:cubicBezTo>
                  <a:cubicBezTo>
                    <a:pt x="53" y="9"/>
                    <a:pt x="50" y="11"/>
                    <a:pt x="48" y="11"/>
                  </a:cubicBezTo>
                  <a:cubicBezTo>
                    <a:pt x="43" y="12"/>
                    <a:pt x="38" y="12"/>
                    <a:pt x="32" y="12"/>
                  </a:cubicBezTo>
                  <a:cubicBezTo>
                    <a:pt x="25" y="12"/>
                    <a:pt x="24" y="16"/>
                    <a:pt x="24" y="21"/>
                  </a:cubicBezTo>
                  <a:cubicBezTo>
                    <a:pt x="24" y="27"/>
                    <a:pt x="25" y="32"/>
                    <a:pt x="33" y="31"/>
                  </a:cubicBezTo>
                  <a:cubicBezTo>
                    <a:pt x="36" y="30"/>
                    <a:pt x="39" y="29"/>
                    <a:pt x="42" y="29"/>
                  </a:cubicBezTo>
                  <a:cubicBezTo>
                    <a:pt x="46" y="28"/>
                    <a:pt x="51" y="28"/>
                    <a:pt x="56" y="28"/>
                  </a:cubicBezTo>
                  <a:cubicBezTo>
                    <a:pt x="56" y="29"/>
                    <a:pt x="56" y="3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27" name="chenying0907 86"/>
            <p:cNvSpPr/>
            <p:nvPr/>
          </p:nvSpPr>
          <p:spPr bwMode="auto">
            <a:xfrm>
              <a:off x="6140451" y="4021138"/>
              <a:ext cx="157163" cy="166688"/>
            </a:xfrm>
            <a:custGeom>
              <a:avLst/>
              <a:gdLst>
                <a:gd name="T0" fmla="*/ 36 w 73"/>
                <a:gd name="T1" fmla="*/ 78 h 78"/>
                <a:gd name="T2" fmla="*/ 22 w 73"/>
                <a:gd name="T3" fmla="*/ 27 h 78"/>
                <a:gd name="T4" fmla="*/ 12 w 73"/>
                <a:gd name="T5" fmla="*/ 27 h 78"/>
                <a:gd name="T6" fmla="*/ 3 w 73"/>
                <a:gd name="T7" fmla="*/ 24 h 78"/>
                <a:gd name="T8" fmla="*/ 7 w 73"/>
                <a:gd name="T9" fmla="*/ 17 h 78"/>
                <a:gd name="T10" fmla="*/ 0 w 73"/>
                <a:gd name="T11" fmla="*/ 10 h 78"/>
                <a:gd name="T12" fmla="*/ 10 w 73"/>
                <a:gd name="T13" fmla="*/ 6 h 78"/>
                <a:gd name="T14" fmla="*/ 59 w 73"/>
                <a:gd name="T15" fmla="*/ 1 h 78"/>
                <a:gd name="T16" fmla="*/ 66 w 73"/>
                <a:gd name="T17" fmla="*/ 1 h 78"/>
                <a:gd name="T18" fmla="*/ 73 w 73"/>
                <a:gd name="T19" fmla="*/ 4 h 78"/>
                <a:gd name="T20" fmla="*/ 68 w 73"/>
                <a:gd name="T21" fmla="*/ 10 h 78"/>
                <a:gd name="T22" fmla="*/ 64 w 73"/>
                <a:gd name="T23" fmla="*/ 27 h 78"/>
                <a:gd name="T24" fmla="*/ 43 w 73"/>
                <a:gd name="T25" fmla="*/ 25 h 78"/>
                <a:gd name="T26" fmla="*/ 36 w 73"/>
                <a:gd name="T27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3" h="78">
                  <a:moveTo>
                    <a:pt x="36" y="78"/>
                  </a:moveTo>
                  <a:cubicBezTo>
                    <a:pt x="17" y="63"/>
                    <a:pt x="23" y="45"/>
                    <a:pt x="22" y="27"/>
                  </a:cubicBezTo>
                  <a:cubicBezTo>
                    <a:pt x="18" y="27"/>
                    <a:pt x="15" y="27"/>
                    <a:pt x="12" y="27"/>
                  </a:cubicBezTo>
                  <a:cubicBezTo>
                    <a:pt x="9" y="26"/>
                    <a:pt x="6" y="25"/>
                    <a:pt x="3" y="24"/>
                  </a:cubicBezTo>
                  <a:cubicBezTo>
                    <a:pt x="4" y="21"/>
                    <a:pt x="6" y="19"/>
                    <a:pt x="7" y="17"/>
                  </a:cubicBezTo>
                  <a:cubicBezTo>
                    <a:pt x="5" y="15"/>
                    <a:pt x="3" y="13"/>
                    <a:pt x="0" y="10"/>
                  </a:cubicBezTo>
                  <a:cubicBezTo>
                    <a:pt x="4" y="9"/>
                    <a:pt x="7" y="7"/>
                    <a:pt x="10" y="6"/>
                  </a:cubicBezTo>
                  <a:cubicBezTo>
                    <a:pt x="26" y="4"/>
                    <a:pt x="42" y="3"/>
                    <a:pt x="59" y="1"/>
                  </a:cubicBezTo>
                  <a:cubicBezTo>
                    <a:pt x="61" y="1"/>
                    <a:pt x="64" y="0"/>
                    <a:pt x="66" y="1"/>
                  </a:cubicBezTo>
                  <a:cubicBezTo>
                    <a:pt x="68" y="1"/>
                    <a:pt x="71" y="3"/>
                    <a:pt x="73" y="4"/>
                  </a:cubicBezTo>
                  <a:cubicBezTo>
                    <a:pt x="71" y="6"/>
                    <a:pt x="70" y="9"/>
                    <a:pt x="68" y="10"/>
                  </a:cubicBezTo>
                  <a:cubicBezTo>
                    <a:pt x="57" y="15"/>
                    <a:pt x="57" y="16"/>
                    <a:pt x="64" y="27"/>
                  </a:cubicBezTo>
                  <a:cubicBezTo>
                    <a:pt x="56" y="26"/>
                    <a:pt x="50" y="26"/>
                    <a:pt x="43" y="25"/>
                  </a:cubicBezTo>
                  <a:cubicBezTo>
                    <a:pt x="37" y="41"/>
                    <a:pt x="43" y="60"/>
                    <a:pt x="36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</p:grpSp>
      <p:grpSp>
        <p:nvGrpSpPr>
          <p:cNvPr id="28" name="PA_组合 49"/>
          <p:cNvGrpSpPr/>
          <p:nvPr/>
        </p:nvGrpSpPr>
        <p:grpSpPr>
          <a:xfrm>
            <a:off x="6618717" y="2931795"/>
            <a:ext cx="607060" cy="176530"/>
            <a:chOff x="3511551" y="2586038"/>
            <a:chExt cx="646112" cy="180976"/>
          </a:xfrm>
          <a:solidFill>
            <a:srgbClr val="4472C4"/>
          </a:solidFill>
        </p:grpSpPr>
        <p:sp>
          <p:nvSpPr>
            <p:cNvPr id="29" name="chenying0907 68"/>
            <p:cNvSpPr>
              <a:spLocks noEditPoints="1"/>
            </p:cNvSpPr>
            <p:nvPr/>
          </p:nvSpPr>
          <p:spPr bwMode="auto">
            <a:xfrm>
              <a:off x="3511551" y="2586038"/>
              <a:ext cx="153988" cy="173038"/>
            </a:xfrm>
            <a:custGeom>
              <a:avLst/>
              <a:gdLst>
                <a:gd name="T0" fmla="*/ 68 w 71"/>
                <a:gd name="T1" fmla="*/ 12 h 81"/>
                <a:gd name="T2" fmla="*/ 33 w 71"/>
                <a:gd name="T3" fmla="*/ 27 h 81"/>
                <a:gd name="T4" fmla="*/ 40 w 71"/>
                <a:gd name="T5" fmla="*/ 38 h 81"/>
                <a:gd name="T6" fmla="*/ 61 w 71"/>
                <a:gd name="T7" fmla="*/ 38 h 81"/>
                <a:gd name="T8" fmla="*/ 70 w 71"/>
                <a:gd name="T9" fmla="*/ 48 h 81"/>
                <a:gd name="T10" fmla="*/ 58 w 71"/>
                <a:gd name="T11" fmla="*/ 81 h 81"/>
                <a:gd name="T12" fmla="*/ 37 w 71"/>
                <a:gd name="T13" fmla="*/ 75 h 81"/>
                <a:gd name="T14" fmla="*/ 15 w 71"/>
                <a:gd name="T15" fmla="*/ 66 h 81"/>
                <a:gd name="T16" fmla="*/ 5 w 71"/>
                <a:gd name="T17" fmla="*/ 48 h 81"/>
                <a:gd name="T18" fmla="*/ 21 w 71"/>
                <a:gd name="T19" fmla="*/ 14 h 81"/>
                <a:gd name="T20" fmla="*/ 42 w 71"/>
                <a:gd name="T21" fmla="*/ 2 h 81"/>
                <a:gd name="T22" fmla="*/ 61 w 71"/>
                <a:gd name="T23" fmla="*/ 3 h 81"/>
                <a:gd name="T24" fmla="*/ 68 w 71"/>
                <a:gd name="T25" fmla="*/ 12 h 81"/>
                <a:gd name="T26" fmla="*/ 30 w 71"/>
                <a:gd name="T27" fmla="*/ 18 h 81"/>
                <a:gd name="T28" fmla="*/ 20 w 71"/>
                <a:gd name="T29" fmla="*/ 50 h 81"/>
                <a:gd name="T30" fmla="*/ 34 w 71"/>
                <a:gd name="T31" fmla="*/ 67 h 81"/>
                <a:gd name="T32" fmla="*/ 48 w 71"/>
                <a:gd name="T33" fmla="*/ 65 h 81"/>
                <a:gd name="T34" fmla="*/ 49 w 71"/>
                <a:gd name="T35" fmla="*/ 61 h 81"/>
                <a:gd name="T36" fmla="*/ 23 w 71"/>
                <a:gd name="T37" fmla="*/ 41 h 81"/>
                <a:gd name="T38" fmla="*/ 30 w 71"/>
                <a:gd name="T39" fmla="*/ 18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1" h="81">
                  <a:moveTo>
                    <a:pt x="68" y="12"/>
                  </a:moveTo>
                  <a:cubicBezTo>
                    <a:pt x="51" y="11"/>
                    <a:pt x="39" y="13"/>
                    <a:pt x="33" y="27"/>
                  </a:cubicBezTo>
                  <a:cubicBezTo>
                    <a:pt x="31" y="34"/>
                    <a:pt x="33" y="38"/>
                    <a:pt x="40" y="38"/>
                  </a:cubicBezTo>
                  <a:cubicBezTo>
                    <a:pt x="47" y="38"/>
                    <a:pt x="54" y="38"/>
                    <a:pt x="61" y="38"/>
                  </a:cubicBezTo>
                  <a:cubicBezTo>
                    <a:pt x="68" y="38"/>
                    <a:pt x="71" y="41"/>
                    <a:pt x="70" y="48"/>
                  </a:cubicBezTo>
                  <a:cubicBezTo>
                    <a:pt x="69" y="60"/>
                    <a:pt x="70" y="72"/>
                    <a:pt x="58" y="81"/>
                  </a:cubicBezTo>
                  <a:cubicBezTo>
                    <a:pt x="53" y="70"/>
                    <a:pt x="45" y="73"/>
                    <a:pt x="37" y="75"/>
                  </a:cubicBezTo>
                  <a:cubicBezTo>
                    <a:pt x="27" y="78"/>
                    <a:pt x="20" y="75"/>
                    <a:pt x="15" y="66"/>
                  </a:cubicBezTo>
                  <a:cubicBezTo>
                    <a:pt x="12" y="60"/>
                    <a:pt x="6" y="54"/>
                    <a:pt x="5" y="48"/>
                  </a:cubicBezTo>
                  <a:cubicBezTo>
                    <a:pt x="0" y="31"/>
                    <a:pt x="5" y="23"/>
                    <a:pt x="21" y="14"/>
                  </a:cubicBezTo>
                  <a:cubicBezTo>
                    <a:pt x="28" y="10"/>
                    <a:pt x="35" y="4"/>
                    <a:pt x="42" y="2"/>
                  </a:cubicBezTo>
                  <a:cubicBezTo>
                    <a:pt x="48" y="0"/>
                    <a:pt x="55" y="1"/>
                    <a:pt x="61" y="3"/>
                  </a:cubicBezTo>
                  <a:cubicBezTo>
                    <a:pt x="64" y="3"/>
                    <a:pt x="65" y="8"/>
                    <a:pt x="68" y="12"/>
                  </a:cubicBezTo>
                  <a:close/>
                  <a:moveTo>
                    <a:pt x="30" y="18"/>
                  </a:moveTo>
                  <a:cubicBezTo>
                    <a:pt x="18" y="28"/>
                    <a:pt x="19" y="39"/>
                    <a:pt x="20" y="50"/>
                  </a:cubicBezTo>
                  <a:cubicBezTo>
                    <a:pt x="21" y="59"/>
                    <a:pt x="26" y="65"/>
                    <a:pt x="34" y="67"/>
                  </a:cubicBezTo>
                  <a:cubicBezTo>
                    <a:pt x="38" y="68"/>
                    <a:pt x="43" y="66"/>
                    <a:pt x="48" y="65"/>
                  </a:cubicBezTo>
                  <a:cubicBezTo>
                    <a:pt x="48" y="64"/>
                    <a:pt x="49" y="62"/>
                    <a:pt x="49" y="61"/>
                  </a:cubicBezTo>
                  <a:cubicBezTo>
                    <a:pt x="31" y="64"/>
                    <a:pt x="33" y="45"/>
                    <a:pt x="23" y="41"/>
                  </a:cubicBezTo>
                  <a:cubicBezTo>
                    <a:pt x="26" y="33"/>
                    <a:pt x="28" y="27"/>
                    <a:pt x="30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30" name="chenying0907 69"/>
            <p:cNvSpPr>
              <a:spLocks noEditPoints="1"/>
            </p:cNvSpPr>
            <p:nvPr/>
          </p:nvSpPr>
          <p:spPr bwMode="auto">
            <a:xfrm>
              <a:off x="3806826" y="2603501"/>
              <a:ext cx="190500" cy="163513"/>
            </a:xfrm>
            <a:custGeom>
              <a:avLst/>
              <a:gdLst>
                <a:gd name="T0" fmla="*/ 87 w 88"/>
                <a:gd name="T1" fmla="*/ 72 h 76"/>
                <a:gd name="T2" fmla="*/ 74 w 88"/>
                <a:gd name="T3" fmla="*/ 61 h 76"/>
                <a:gd name="T4" fmla="*/ 73 w 88"/>
                <a:gd name="T5" fmla="*/ 74 h 76"/>
                <a:gd name="T6" fmla="*/ 65 w 88"/>
                <a:gd name="T7" fmla="*/ 62 h 76"/>
                <a:gd name="T8" fmla="*/ 55 w 88"/>
                <a:gd name="T9" fmla="*/ 57 h 76"/>
                <a:gd name="T10" fmla="*/ 29 w 88"/>
                <a:gd name="T11" fmla="*/ 62 h 76"/>
                <a:gd name="T12" fmla="*/ 17 w 88"/>
                <a:gd name="T13" fmla="*/ 75 h 76"/>
                <a:gd name="T14" fmla="*/ 19 w 88"/>
                <a:gd name="T15" fmla="*/ 63 h 76"/>
                <a:gd name="T16" fmla="*/ 4 w 88"/>
                <a:gd name="T17" fmla="*/ 76 h 76"/>
                <a:gd name="T18" fmla="*/ 0 w 88"/>
                <a:gd name="T19" fmla="*/ 73 h 76"/>
                <a:gd name="T20" fmla="*/ 8 w 88"/>
                <a:gd name="T21" fmla="*/ 57 h 76"/>
                <a:gd name="T22" fmla="*/ 42 w 88"/>
                <a:gd name="T23" fmla="*/ 13 h 76"/>
                <a:gd name="T24" fmla="*/ 55 w 88"/>
                <a:gd name="T25" fmla="*/ 1 h 76"/>
                <a:gd name="T26" fmla="*/ 63 w 88"/>
                <a:gd name="T27" fmla="*/ 3 h 76"/>
                <a:gd name="T28" fmla="*/ 76 w 88"/>
                <a:gd name="T29" fmla="*/ 29 h 76"/>
                <a:gd name="T30" fmla="*/ 88 w 88"/>
                <a:gd name="T31" fmla="*/ 67 h 76"/>
                <a:gd name="T32" fmla="*/ 87 w 88"/>
                <a:gd name="T33" fmla="*/ 72 h 76"/>
                <a:gd name="T34" fmla="*/ 59 w 88"/>
                <a:gd name="T35" fmla="*/ 46 h 76"/>
                <a:gd name="T36" fmla="*/ 54 w 88"/>
                <a:gd name="T37" fmla="*/ 21 h 76"/>
                <a:gd name="T38" fmla="*/ 37 w 88"/>
                <a:gd name="T39" fmla="*/ 44 h 76"/>
                <a:gd name="T40" fmla="*/ 59 w 88"/>
                <a:gd name="T41" fmla="*/ 4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8" h="76">
                  <a:moveTo>
                    <a:pt x="87" y="72"/>
                  </a:moveTo>
                  <a:cubicBezTo>
                    <a:pt x="83" y="68"/>
                    <a:pt x="79" y="65"/>
                    <a:pt x="74" y="61"/>
                  </a:cubicBezTo>
                  <a:cubicBezTo>
                    <a:pt x="74" y="66"/>
                    <a:pt x="73" y="69"/>
                    <a:pt x="73" y="74"/>
                  </a:cubicBezTo>
                  <a:cubicBezTo>
                    <a:pt x="69" y="69"/>
                    <a:pt x="67" y="65"/>
                    <a:pt x="65" y="62"/>
                  </a:cubicBezTo>
                  <a:cubicBezTo>
                    <a:pt x="63" y="57"/>
                    <a:pt x="60" y="55"/>
                    <a:pt x="55" y="57"/>
                  </a:cubicBezTo>
                  <a:cubicBezTo>
                    <a:pt x="46" y="59"/>
                    <a:pt x="37" y="59"/>
                    <a:pt x="29" y="62"/>
                  </a:cubicBezTo>
                  <a:cubicBezTo>
                    <a:pt x="25" y="64"/>
                    <a:pt x="22" y="69"/>
                    <a:pt x="17" y="75"/>
                  </a:cubicBezTo>
                  <a:cubicBezTo>
                    <a:pt x="18" y="70"/>
                    <a:pt x="19" y="66"/>
                    <a:pt x="19" y="63"/>
                  </a:cubicBezTo>
                  <a:cubicBezTo>
                    <a:pt x="14" y="67"/>
                    <a:pt x="9" y="71"/>
                    <a:pt x="4" y="76"/>
                  </a:cubicBezTo>
                  <a:cubicBezTo>
                    <a:pt x="2" y="75"/>
                    <a:pt x="1" y="74"/>
                    <a:pt x="0" y="73"/>
                  </a:cubicBezTo>
                  <a:cubicBezTo>
                    <a:pt x="2" y="68"/>
                    <a:pt x="4" y="62"/>
                    <a:pt x="8" y="57"/>
                  </a:cubicBezTo>
                  <a:cubicBezTo>
                    <a:pt x="19" y="42"/>
                    <a:pt x="30" y="27"/>
                    <a:pt x="42" y="13"/>
                  </a:cubicBezTo>
                  <a:cubicBezTo>
                    <a:pt x="46" y="8"/>
                    <a:pt x="50" y="4"/>
                    <a:pt x="55" y="1"/>
                  </a:cubicBezTo>
                  <a:cubicBezTo>
                    <a:pt x="56" y="0"/>
                    <a:pt x="62" y="1"/>
                    <a:pt x="63" y="3"/>
                  </a:cubicBezTo>
                  <a:cubicBezTo>
                    <a:pt x="68" y="12"/>
                    <a:pt x="72" y="20"/>
                    <a:pt x="76" y="29"/>
                  </a:cubicBezTo>
                  <a:cubicBezTo>
                    <a:pt x="81" y="41"/>
                    <a:pt x="84" y="54"/>
                    <a:pt x="88" y="67"/>
                  </a:cubicBezTo>
                  <a:cubicBezTo>
                    <a:pt x="88" y="68"/>
                    <a:pt x="87" y="70"/>
                    <a:pt x="87" y="72"/>
                  </a:cubicBezTo>
                  <a:close/>
                  <a:moveTo>
                    <a:pt x="59" y="46"/>
                  </a:moveTo>
                  <a:cubicBezTo>
                    <a:pt x="57" y="37"/>
                    <a:pt x="56" y="30"/>
                    <a:pt x="54" y="21"/>
                  </a:cubicBezTo>
                  <a:cubicBezTo>
                    <a:pt x="48" y="30"/>
                    <a:pt x="43" y="36"/>
                    <a:pt x="37" y="44"/>
                  </a:cubicBezTo>
                  <a:cubicBezTo>
                    <a:pt x="45" y="45"/>
                    <a:pt x="51" y="46"/>
                    <a:pt x="59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31" name="chenying0907 71"/>
            <p:cNvSpPr>
              <a:spLocks noEditPoints="1"/>
            </p:cNvSpPr>
            <p:nvPr/>
          </p:nvSpPr>
          <p:spPr bwMode="auto">
            <a:xfrm>
              <a:off x="3668713" y="2603501"/>
              <a:ext cx="153988" cy="149225"/>
            </a:xfrm>
            <a:custGeom>
              <a:avLst/>
              <a:gdLst>
                <a:gd name="T0" fmla="*/ 0 w 71"/>
                <a:gd name="T1" fmla="*/ 36 h 70"/>
                <a:gd name="T2" fmla="*/ 24 w 71"/>
                <a:gd name="T3" fmla="*/ 2 h 70"/>
                <a:gd name="T4" fmla="*/ 59 w 71"/>
                <a:gd name="T5" fmla="*/ 18 h 70"/>
                <a:gd name="T6" fmla="*/ 67 w 71"/>
                <a:gd name="T7" fmla="*/ 31 h 70"/>
                <a:gd name="T8" fmla="*/ 69 w 71"/>
                <a:gd name="T9" fmla="*/ 46 h 70"/>
                <a:gd name="T10" fmla="*/ 16 w 71"/>
                <a:gd name="T11" fmla="*/ 65 h 70"/>
                <a:gd name="T12" fmla="*/ 0 w 71"/>
                <a:gd name="T13" fmla="*/ 36 h 70"/>
                <a:gd name="T14" fmla="*/ 52 w 71"/>
                <a:gd name="T15" fmla="*/ 49 h 70"/>
                <a:gd name="T16" fmla="*/ 53 w 71"/>
                <a:gd name="T17" fmla="*/ 35 h 70"/>
                <a:gd name="T18" fmla="*/ 31 w 71"/>
                <a:gd name="T19" fmla="*/ 21 h 70"/>
                <a:gd name="T20" fmla="*/ 24 w 71"/>
                <a:gd name="T21" fmla="*/ 39 h 70"/>
                <a:gd name="T22" fmla="*/ 43 w 71"/>
                <a:gd name="T23" fmla="*/ 47 h 70"/>
                <a:gd name="T24" fmla="*/ 52 w 71"/>
                <a:gd name="T25" fmla="*/ 4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1" h="70">
                  <a:moveTo>
                    <a:pt x="0" y="36"/>
                  </a:moveTo>
                  <a:cubicBezTo>
                    <a:pt x="0" y="24"/>
                    <a:pt x="14" y="4"/>
                    <a:pt x="24" y="2"/>
                  </a:cubicBezTo>
                  <a:cubicBezTo>
                    <a:pt x="34" y="0"/>
                    <a:pt x="54" y="9"/>
                    <a:pt x="59" y="18"/>
                  </a:cubicBezTo>
                  <a:cubicBezTo>
                    <a:pt x="62" y="23"/>
                    <a:pt x="65" y="26"/>
                    <a:pt x="67" y="31"/>
                  </a:cubicBezTo>
                  <a:cubicBezTo>
                    <a:pt x="69" y="36"/>
                    <a:pt x="71" y="42"/>
                    <a:pt x="69" y="46"/>
                  </a:cubicBezTo>
                  <a:cubicBezTo>
                    <a:pt x="64" y="58"/>
                    <a:pt x="28" y="70"/>
                    <a:pt x="16" y="65"/>
                  </a:cubicBezTo>
                  <a:cubicBezTo>
                    <a:pt x="4" y="60"/>
                    <a:pt x="0" y="54"/>
                    <a:pt x="0" y="36"/>
                  </a:cubicBezTo>
                  <a:close/>
                  <a:moveTo>
                    <a:pt x="52" y="49"/>
                  </a:moveTo>
                  <a:cubicBezTo>
                    <a:pt x="52" y="44"/>
                    <a:pt x="53" y="39"/>
                    <a:pt x="53" y="35"/>
                  </a:cubicBezTo>
                  <a:cubicBezTo>
                    <a:pt x="53" y="26"/>
                    <a:pt x="37" y="17"/>
                    <a:pt x="31" y="21"/>
                  </a:cubicBezTo>
                  <a:cubicBezTo>
                    <a:pt x="22" y="25"/>
                    <a:pt x="21" y="31"/>
                    <a:pt x="24" y="39"/>
                  </a:cubicBezTo>
                  <a:cubicBezTo>
                    <a:pt x="28" y="47"/>
                    <a:pt x="34" y="50"/>
                    <a:pt x="43" y="47"/>
                  </a:cubicBezTo>
                  <a:cubicBezTo>
                    <a:pt x="45" y="46"/>
                    <a:pt x="48" y="48"/>
                    <a:pt x="52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32" name="chenying0907 91"/>
            <p:cNvSpPr/>
            <p:nvPr/>
          </p:nvSpPr>
          <p:spPr bwMode="auto">
            <a:xfrm>
              <a:off x="4011613" y="2592388"/>
              <a:ext cx="146050" cy="153988"/>
            </a:xfrm>
            <a:custGeom>
              <a:avLst/>
              <a:gdLst>
                <a:gd name="T0" fmla="*/ 68 w 68"/>
                <a:gd name="T1" fmla="*/ 62 h 72"/>
                <a:gd name="T2" fmla="*/ 36 w 68"/>
                <a:gd name="T3" fmla="*/ 63 h 72"/>
                <a:gd name="T4" fmla="*/ 36 w 68"/>
                <a:gd name="T5" fmla="*/ 65 h 72"/>
                <a:gd name="T6" fmla="*/ 61 w 68"/>
                <a:gd name="T7" fmla="*/ 67 h 72"/>
                <a:gd name="T8" fmla="*/ 61 w 68"/>
                <a:gd name="T9" fmla="*/ 72 h 72"/>
                <a:gd name="T10" fmla="*/ 11 w 68"/>
                <a:gd name="T11" fmla="*/ 72 h 72"/>
                <a:gd name="T12" fmla="*/ 6 w 68"/>
                <a:gd name="T13" fmla="*/ 68 h 72"/>
                <a:gd name="T14" fmla="*/ 6 w 68"/>
                <a:gd name="T15" fmla="*/ 5 h 72"/>
                <a:gd name="T16" fmla="*/ 8 w 68"/>
                <a:gd name="T17" fmla="*/ 0 h 72"/>
                <a:gd name="T18" fmla="*/ 13 w 68"/>
                <a:gd name="T19" fmla="*/ 9 h 72"/>
                <a:gd name="T20" fmla="*/ 22 w 68"/>
                <a:gd name="T21" fmla="*/ 5 h 72"/>
                <a:gd name="T22" fmla="*/ 24 w 68"/>
                <a:gd name="T23" fmla="*/ 16 h 72"/>
                <a:gd name="T24" fmla="*/ 25 w 68"/>
                <a:gd name="T25" fmla="*/ 46 h 72"/>
                <a:gd name="T26" fmla="*/ 35 w 68"/>
                <a:gd name="T27" fmla="*/ 55 h 72"/>
                <a:gd name="T28" fmla="*/ 68 w 68"/>
                <a:gd name="T29" fmla="*/ 57 h 72"/>
                <a:gd name="T30" fmla="*/ 68 w 68"/>
                <a:gd name="T31" fmla="*/ 6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8" h="72">
                  <a:moveTo>
                    <a:pt x="68" y="62"/>
                  </a:moveTo>
                  <a:cubicBezTo>
                    <a:pt x="58" y="62"/>
                    <a:pt x="47" y="63"/>
                    <a:pt x="36" y="63"/>
                  </a:cubicBezTo>
                  <a:cubicBezTo>
                    <a:pt x="36" y="64"/>
                    <a:pt x="36" y="64"/>
                    <a:pt x="36" y="65"/>
                  </a:cubicBezTo>
                  <a:cubicBezTo>
                    <a:pt x="44" y="65"/>
                    <a:pt x="53" y="66"/>
                    <a:pt x="61" y="67"/>
                  </a:cubicBezTo>
                  <a:cubicBezTo>
                    <a:pt x="61" y="69"/>
                    <a:pt x="61" y="70"/>
                    <a:pt x="61" y="72"/>
                  </a:cubicBezTo>
                  <a:cubicBezTo>
                    <a:pt x="44" y="72"/>
                    <a:pt x="27" y="72"/>
                    <a:pt x="11" y="72"/>
                  </a:cubicBezTo>
                  <a:cubicBezTo>
                    <a:pt x="9" y="72"/>
                    <a:pt x="7" y="70"/>
                    <a:pt x="6" y="68"/>
                  </a:cubicBezTo>
                  <a:cubicBezTo>
                    <a:pt x="2" y="47"/>
                    <a:pt x="0" y="26"/>
                    <a:pt x="6" y="5"/>
                  </a:cubicBezTo>
                  <a:cubicBezTo>
                    <a:pt x="6" y="4"/>
                    <a:pt x="7" y="3"/>
                    <a:pt x="8" y="0"/>
                  </a:cubicBezTo>
                  <a:cubicBezTo>
                    <a:pt x="10" y="4"/>
                    <a:pt x="12" y="6"/>
                    <a:pt x="13" y="9"/>
                  </a:cubicBezTo>
                  <a:cubicBezTo>
                    <a:pt x="16" y="8"/>
                    <a:pt x="19" y="7"/>
                    <a:pt x="22" y="5"/>
                  </a:cubicBezTo>
                  <a:cubicBezTo>
                    <a:pt x="22" y="9"/>
                    <a:pt x="23" y="12"/>
                    <a:pt x="24" y="16"/>
                  </a:cubicBezTo>
                  <a:cubicBezTo>
                    <a:pt x="24" y="26"/>
                    <a:pt x="25" y="36"/>
                    <a:pt x="25" y="46"/>
                  </a:cubicBezTo>
                  <a:cubicBezTo>
                    <a:pt x="26" y="52"/>
                    <a:pt x="28" y="55"/>
                    <a:pt x="35" y="55"/>
                  </a:cubicBezTo>
                  <a:cubicBezTo>
                    <a:pt x="46" y="55"/>
                    <a:pt x="57" y="56"/>
                    <a:pt x="68" y="57"/>
                  </a:cubicBezTo>
                  <a:cubicBezTo>
                    <a:pt x="68" y="58"/>
                    <a:pt x="68" y="60"/>
                    <a:pt x="68" y="6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</p:grpSp>
      <p:grpSp>
        <p:nvGrpSpPr>
          <p:cNvPr id="33" name="PA_组合 54"/>
          <p:cNvGrpSpPr/>
          <p:nvPr/>
        </p:nvGrpSpPr>
        <p:grpSpPr>
          <a:xfrm>
            <a:off x="6486002" y="4387215"/>
            <a:ext cx="971550" cy="179705"/>
            <a:chOff x="3370263" y="4076701"/>
            <a:chExt cx="1033463" cy="184150"/>
          </a:xfrm>
          <a:solidFill>
            <a:srgbClr val="4472C4"/>
          </a:solidFill>
        </p:grpSpPr>
        <p:sp>
          <p:nvSpPr>
            <p:cNvPr id="34" name="chenying0907 70"/>
            <p:cNvSpPr>
              <a:spLocks noEditPoints="1"/>
            </p:cNvSpPr>
            <p:nvPr/>
          </p:nvSpPr>
          <p:spPr bwMode="auto">
            <a:xfrm>
              <a:off x="3521076" y="4083051"/>
              <a:ext cx="150813" cy="169863"/>
            </a:xfrm>
            <a:custGeom>
              <a:avLst/>
              <a:gdLst>
                <a:gd name="T0" fmla="*/ 2 w 70"/>
                <a:gd name="T1" fmla="*/ 11 h 79"/>
                <a:gd name="T2" fmla="*/ 20 w 70"/>
                <a:gd name="T3" fmla="*/ 7 h 79"/>
                <a:gd name="T4" fmla="*/ 22 w 70"/>
                <a:gd name="T5" fmla="*/ 15 h 79"/>
                <a:gd name="T6" fmla="*/ 22 w 70"/>
                <a:gd name="T7" fmla="*/ 42 h 79"/>
                <a:gd name="T8" fmla="*/ 27 w 70"/>
                <a:gd name="T9" fmla="*/ 58 h 79"/>
                <a:gd name="T10" fmla="*/ 45 w 70"/>
                <a:gd name="T11" fmla="*/ 36 h 79"/>
                <a:gd name="T12" fmla="*/ 44 w 70"/>
                <a:gd name="T13" fmla="*/ 17 h 79"/>
                <a:gd name="T14" fmla="*/ 49 w 70"/>
                <a:gd name="T15" fmla="*/ 8 h 79"/>
                <a:gd name="T16" fmla="*/ 67 w 70"/>
                <a:gd name="T17" fmla="*/ 17 h 79"/>
                <a:gd name="T18" fmla="*/ 44 w 70"/>
                <a:gd name="T19" fmla="*/ 69 h 79"/>
                <a:gd name="T20" fmla="*/ 16 w 70"/>
                <a:gd name="T21" fmla="*/ 76 h 79"/>
                <a:gd name="T22" fmla="*/ 0 w 70"/>
                <a:gd name="T23" fmla="*/ 52 h 79"/>
                <a:gd name="T24" fmla="*/ 2 w 70"/>
                <a:gd name="T25" fmla="*/ 11 h 79"/>
                <a:gd name="T26" fmla="*/ 56 w 70"/>
                <a:gd name="T27" fmla="*/ 44 h 79"/>
                <a:gd name="T28" fmla="*/ 57 w 70"/>
                <a:gd name="T29" fmla="*/ 44 h 79"/>
                <a:gd name="T30" fmla="*/ 57 w 70"/>
                <a:gd name="T31" fmla="*/ 16 h 79"/>
                <a:gd name="T32" fmla="*/ 56 w 70"/>
                <a:gd name="T33" fmla="*/ 15 h 79"/>
                <a:gd name="T34" fmla="*/ 56 w 70"/>
                <a:gd name="T35" fmla="*/ 4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0" h="79">
                  <a:moveTo>
                    <a:pt x="2" y="11"/>
                  </a:moveTo>
                  <a:cubicBezTo>
                    <a:pt x="9" y="9"/>
                    <a:pt x="14" y="8"/>
                    <a:pt x="20" y="7"/>
                  </a:cubicBezTo>
                  <a:cubicBezTo>
                    <a:pt x="20" y="9"/>
                    <a:pt x="22" y="12"/>
                    <a:pt x="22" y="15"/>
                  </a:cubicBezTo>
                  <a:cubicBezTo>
                    <a:pt x="23" y="24"/>
                    <a:pt x="22" y="33"/>
                    <a:pt x="22" y="42"/>
                  </a:cubicBezTo>
                  <a:cubicBezTo>
                    <a:pt x="23" y="48"/>
                    <a:pt x="26" y="53"/>
                    <a:pt x="27" y="58"/>
                  </a:cubicBezTo>
                  <a:cubicBezTo>
                    <a:pt x="41" y="55"/>
                    <a:pt x="46" y="48"/>
                    <a:pt x="45" y="36"/>
                  </a:cubicBezTo>
                  <a:cubicBezTo>
                    <a:pt x="44" y="30"/>
                    <a:pt x="44" y="23"/>
                    <a:pt x="44" y="17"/>
                  </a:cubicBezTo>
                  <a:cubicBezTo>
                    <a:pt x="44" y="14"/>
                    <a:pt x="47" y="9"/>
                    <a:pt x="49" y="8"/>
                  </a:cubicBezTo>
                  <a:cubicBezTo>
                    <a:pt x="63" y="0"/>
                    <a:pt x="65" y="2"/>
                    <a:pt x="67" y="17"/>
                  </a:cubicBezTo>
                  <a:cubicBezTo>
                    <a:pt x="70" y="40"/>
                    <a:pt x="60" y="56"/>
                    <a:pt x="44" y="69"/>
                  </a:cubicBezTo>
                  <a:cubicBezTo>
                    <a:pt x="35" y="76"/>
                    <a:pt x="26" y="79"/>
                    <a:pt x="16" y="76"/>
                  </a:cubicBezTo>
                  <a:cubicBezTo>
                    <a:pt x="5" y="72"/>
                    <a:pt x="0" y="63"/>
                    <a:pt x="0" y="52"/>
                  </a:cubicBezTo>
                  <a:cubicBezTo>
                    <a:pt x="0" y="38"/>
                    <a:pt x="2" y="24"/>
                    <a:pt x="2" y="11"/>
                  </a:cubicBezTo>
                  <a:close/>
                  <a:moveTo>
                    <a:pt x="56" y="44"/>
                  </a:moveTo>
                  <a:cubicBezTo>
                    <a:pt x="56" y="44"/>
                    <a:pt x="57" y="44"/>
                    <a:pt x="57" y="44"/>
                  </a:cubicBezTo>
                  <a:cubicBezTo>
                    <a:pt x="57" y="35"/>
                    <a:pt x="57" y="25"/>
                    <a:pt x="57" y="16"/>
                  </a:cubicBezTo>
                  <a:cubicBezTo>
                    <a:pt x="57" y="16"/>
                    <a:pt x="56" y="16"/>
                    <a:pt x="56" y="15"/>
                  </a:cubicBezTo>
                  <a:cubicBezTo>
                    <a:pt x="56" y="25"/>
                    <a:pt x="56" y="34"/>
                    <a:pt x="56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35" name="chenying0907 75"/>
            <p:cNvSpPr>
              <a:spLocks noEditPoints="1"/>
            </p:cNvSpPr>
            <p:nvPr/>
          </p:nvSpPr>
          <p:spPr bwMode="auto">
            <a:xfrm>
              <a:off x="3968751" y="4081463"/>
              <a:ext cx="139700" cy="163513"/>
            </a:xfrm>
            <a:custGeom>
              <a:avLst/>
              <a:gdLst>
                <a:gd name="T0" fmla="*/ 54 w 65"/>
                <a:gd name="T1" fmla="*/ 52 h 76"/>
                <a:gd name="T2" fmla="*/ 55 w 65"/>
                <a:gd name="T3" fmla="*/ 53 h 76"/>
                <a:gd name="T4" fmla="*/ 50 w 65"/>
                <a:gd name="T5" fmla="*/ 70 h 76"/>
                <a:gd name="T6" fmla="*/ 4 w 65"/>
                <a:gd name="T7" fmla="*/ 76 h 76"/>
                <a:gd name="T8" fmla="*/ 0 w 65"/>
                <a:gd name="T9" fmla="*/ 73 h 76"/>
                <a:gd name="T10" fmla="*/ 8 w 65"/>
                <a:gd name="T11" fmla="*/ 44 h 76"/>
                <a:gd name="T12" fmla="*/ 10 w 65"/>
                <a:gd name="T13" fmla="*/ 8 h 76"/>
                <a:gd name="T14" fmla="*/ 12 w 65"/>
                <a:gd name="T15" fmla="*/ 5 h 76"/>
                <a:gd name="T16" fmla="*/ 50 w 65"/>
                <a:gd name="T17" fmla="*/ 0 h 76"/>
                <a:gd name="T18" fmla="*/ 58 w 65"/>
                <a:gd name="T19" fmla="*/ 7 h 76"/>
                <a:gd name="T20" fmla="*/ 57 w 65"/>
                <a:gd name="T21" fmla="*/ 10 h 76"/>
                <a:gd name="T22" fmla="*/ 35 w 65"/>
                <a:gd name="T23" fmla="*/ 12 h 76"/>
                <a:gd name="T24" fmla="*/ 27 w 65"/>
                <a:gd name="T25" fmla="*/ 24 h 76"/>
                <a:gd name="T26" fmla="*/ 36 w 65"/>
                <a:gd name="T27" fmla="*/ 29 h 76"/>
                <a:gd name="T28" fmla="*/ 59 w 65"/>
                <a:gd name="T29" fmla="*/ 29 h 76"/>
                <a:gd name="T30" fmla="*/ 36 w 65"/>
                <a:gd name="T31" fmla="*/ 40 h 76"/>
                <a:gd name="T32" fmla="*/ 27 w 65"/>
                <a:gd name="T33" fmla="*/ 50 h 76"/>
                <a:gd name="T34" fmla="*/ 32 w 65"/>
                <a:gd name="T35" fmla="*/ 55 h 76"/>
                <a:gd name="T36" fmla="*/ 54 w 65"/>
                <a:gd name="T37" fmla="*/ 52 h 76"/>
                <a:gd name="T38" fmla="*/ 18 w 65"/>
                <a:gd name="T39" fmla="*/ 19 h 76"/>
                <a:gd name="T40" fmla="*/ 16 w 65"/>
                <a:gd name="T41" fmla="*/ 19 h 76"/>
                <a:gd name="T42" fmla="*/ 16 w 65"/>
                <a:gd name="T43" fmla="*/ 62 h 76"/>
                <a:gd name="T44" fmla="*/ 17 w 65"/>
                <a:gd name="T45" fmla="*/ 41 h 76"/>
                <a:gd name="T46" fmla="*/ 18 w 65"/>
                <a:gd name="T47" fmla="*/ 1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5" h="76">
                  <a:moveTo>
                    <a:pt x="54" y="52"/>
                  </a:moveTo>
                  <a:cubicBezTo>
                    <a:pt x="54" y="52"/>
                    <a:pt x="55" y="53"/>
                    <a:pt x="55" y="53"/>
                  </a:cubicBezTo>
                  <a:cubicBezTo>
                    <a:pt x="65" y="64"/>
                    <a:pt x="65" y="67"/>
                    <a:pt x="50" y="70"/>
                  </a:cubicBezTo>
                  <a:cubicBezTo>
                    <a:pt x="35" y="73"/>
                    <a:pt x="19" y="74"/>
                    <a:pt x="4" y="76"/>
                  </a:cubicBezTo>
                  <a:cubicBezTo>
                    <a:pt x="3" y="76"/>
                    <a:pt x="2" y="74"/>
                    <a:pt x="0" y="73"/>
                  </a:cubicBezTo>
                  <a:cubicBezTo>
                    <a:pt x="12" y="65"/>
                    <a:pt x="9" y="55"/>
                    <a:pt x="8" y="44"/>
                  </a:cubicBezTo>
                  <a:cubicBezTo>
                    <a:pt x="8" y="32"/>
                    <a:pt x="9" y="20"/>
                    <a:pt x="10" y="8"/>
                  </a:cubicBezTo>
                  <a:cubicBezTo>
                    <a:pt x="10" y="7"/>
                    <a:pt x="11" y="5"/>
                    <a:pt x="12" y="5"/>
                  </a:cubicBezTo>
                  <a:cubicBezTo>
                    <a:pt x="25" y="3"/>
                    <a:pt x="37" y="1"/>
                    <a:pt x="50" y="0"/>
                  </a:cubicBezTo>
                  <a:cubicBezTo>
                    <a:pt x="52" y="0"/>
                    <a:pt x="55" y="4"/>
                    <a:pt x="58" y="7"/>
                  </a:cubicBezTo>
                  <a:cubicBezTo>
                    <a:pt x="58" y="8"/>
                    <a:pt x="57" y="9"/>
                    <a:pt x="57" y="10"/>
                  </a:cubicBezTo>
                  <a:cubicBezTo>
                    <a:pt x="49" y="11"/>
                    <a:pt x="42" y="12"/>
                    <a:pt x="35" y="12"/>
                  </a:cubicBezTo>
                  <a:cubicBezTo>
                    <a:pt x="25" y="11"/>
                    <a:pt x="27" y="18"/>
                    <a:pt x="27" y="24"/>
                  </a:cubicBezTo>
                  <a:cubicBezTo>
                    <a:pt x="26" y="32"/>
                    <a:pt x="31" y="30"/>
                    <a:pt x="36" y="29"/>
                  </a:cubicBezTo>
                  <a:cubicBezTo>
                    <a:pt x="44" y="28"/>
                    <a:pt x="51" y="28"/>
                    <a:pt x="59" y="29"/>
                  </a:cubicBezTo>
                  <a:cubicBezTo>
                    <a:pt x="54" y="39"/>
                    <a:pt x="45" y="39"/>
                    <a:pt x="36" y="40"/>
                  </a:cubicBezTo>
                  <a:cubicBezTo>
                    <a:pt x="30" y="41"/>
                    <a:pt x="25" y="42"/>
                    <a:pt x="27" y="50"/>
                  </a:cubicBezTo>
                  <a:cubicBezTo>
                    <a:pt x="27" y="52"/>
                    <a:pt x="30" y="55"/>
                    <a:pt x="32" y="55"/>
                  </a:cubicBezTo>
                  <a:cubicBezTo>
                    <a:pt x="39" y="55"/>
                    <a:pt x="46" y="53"/>
                    <a:pt x="54" y="52"/>
                  </a:cubicBezTo>
                  <a:close/>
                  <a:moveTo>
                    <a:pt x="18" y="19"/>
                  </a:moveTo>
                  <a:cubicBezTo>
                    <a:pt x="17" y="19"/>
                    <a:pt x="16" y="19"/>
                    <a:pt x="16" y="19"/>
                  </a:cubicBezTo>
                  <a:cubicBezTo>
                    <a:pt x="16" y="34"/>
                    <a:pt x="16" y="48"/>
                    <a:pt x="16" y="62"/>
                  </a:cubicBezTo>
                  <a:cubicBezTo>
                    <a:pt x="17" y="55"/>
                    <a:pt x="17" y="48"/>
                    <a:pt x="17" y="41"/>
                  </a:cubicBezTo>
                  <a:cubicBezTo>
                    <a:pt x="17" y="33"/>
                    <a:pt x="17" y="26"/>
                    <a:pt x="18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36" name="chenying0907 77"/>
            <p:cNvSpPr/>
            <p:nvPr/>
          </p:nvSpPr>
          <p:spPr bwMode="auto">
            <a:xfrm>
              <a:off x="4257676" y="4076701"/>
              <a:ext cx="146050" cy="174625"/>
            </a:xfrm>
            <a:custGeom>
              <a:avLst/>
              <a:gdLst>
                <a:gd name="T0" fmla="*/ 44 w 68"/>
                <a:gd name="T1" fmla="*/ 81 h 81"/>
                <a:gd name="T2" fmla="*/ 11 w 68"/>
                <a:gd name="T3" fmla="*/ 79 h 81"/>
                <a:gd name="T4" fmla="*/ 2 w 68"/>
                <a:gd name="T5" fmla="*/ 68 h 81"/>
                <a:gd name="T6" fmla="*/ 9 w 68"/>
                <a:gd name="T7" fmla="*/ 62 h 81"/>
                <a:gd name="T8" fmla="*/ 30 w 68"/>
                <a:gd name="T9" fmla="*/ 68 h 81"/>
                <a:gd name="T10" fmla="*/ 43 w 68"/>
                <a:gd name="T11" fmla="*/ 68 h 81"/>
                <a:gd name="T12" fmla="*/ 39 w 68"/>
                <a:gd name="T13" fmla="*/ 56 h 81"/>
                <a:gd name="T14" fmla="*/ 13 w 68"/>
                <a:gd name="T15" fmla="*/ 36 h 81"/>
                <a:gd name="T16" fmla="*/ 14 w 68"/>
                <a:gd name="T17" fmla="*/ 9 h 81"/>
                <a:gd name="T18" fmla="*/ 44 w 68"/>
                <a:gd name="T19" fmla="*/ 6 h 81"/>
                <a:gd name="T20" fmla="*/ 49 w 68"/>
                <a:gd name="T21" fmla="*/ 16 h 81"/>
                <a:gd name="T22" fmla="*/ 40 w 68"/>
                <a:gd name="T23" fmla="*/ 18 h 81"/>
                <a:gd name="T24" fmla="*/ 27 w 68"/>
                <a:gd name="T25" fmla="*/ 20 h 81"/>
                <a:gd name="T26" fmla="*/ 32 w 68"/>
                <a:gd name="T27" fmla="*/ 34 h 81"/>
                <a:gd name="T28" fmla="*/ 53 w 68"/>
                <a:gd name="T29" fmla="*/ 50 h 81"/>
                <a:gd name="T30" fmla="*/ 68 w 68"/>
                <a:gd name="T31" fmla="*/ 67 h 81"/>
                <a:gd name="T32" fmla="*/ 46 w 68"/>
                <a:gd name="T33" fmla="*/ 81 h 81"/>
                <a:gd name="T34" fmla="*/ 44 w 68"/>
                <a:gd name="T35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81">
                  <a:moveTo>
                    <a:pt x="44" y="81"/>
                  </a:moveTo>
                  <a:cubicBezTo>
                    <a:pt x="33" y="81"/>
                    <a:pt x="22" y="80"/>
                    <a:pt x="11" y="79"/>
                  </a:cubicBezTo>
                  <a:cubicBezTo>
                    <a:pt x="4" y="79"/>
                    <a:pt x="2" y="74"/>
                    <a:pt x="2" y="68"/>
                  </a:cubicBezTo>
                  <a:cubicBezTo>
                    <a:pt x="2" y="64"/>
                    <a:pt x="3" y="62"/>
                    <a:pt x="9" y="62"/>
                  </a:cubicBezTo>
                  <a:cubicBezTo>
                    <a:pt x="16" y="63"/>
                    <a:pt x="23" y="63"/>
                    <a:pt x="30" y="68"/>
                  </a:cubicBezTo>
                  <a:cubicBezTo>
                    <a:pt x="33" y="70"/>
                    <a:pt x="38" y="68"/>
                    <a:pt x="43" y="68"/>
                  </a:cubicBezTo>
                  <a:cubicBezTo>
                    <a:pt x="42" y="64"/>
                    <a:pt x="42" y="59"/>
                    <a:pt x="39" y="56"/>
                  </a:cubicBezTo>
                  <a:cubicBezTo>
                    <a:pt x="31" y="49"/>
                    <a:pt x="22" y="42"/>
                    <a:pt x="13" y="36"/>
                  </a:cubicBezTo>
                  <a:cubicBezTo>
                    <a:pt x="0" y="27"/>
                    <a:pt x="1" y="18"/>
                    <a:pt x="14" y="9"/>
                  </a:cubicBezTo>
                  <a:cubicBezTo>
                    <a:pt x="24" y="2"/>
                    <a:pt x="33" y="0"/>
                    <a:pt x="44" y="6"/>
                  </a:cubicBezTo>
                  <a:cubicBezTo>
                    <a:pt x="47" y="8"/>
                    <a:pt x="48" y="13"/>
                    <a:pt x="49" y="16"/>
                  </a:cubicBezTo>
                  <a:cubicBezTo>
                    <a:pt x="46" y="17"/>
                    <a:pt x="43" y="18"/>
                    <a:pt x="40" y="18"/>
                  </a:cubicBezTo>
                  <a:cubicBezTo>
                    <a:pt x="36" y="19"/>
                    <a:pt x="31" y="19"/>
                    <a:pt x="27" y="20"/>
                  </a:cubicBezTo>
                  <a:cubicBezTo>
                    <a:pt x="28" y="25"/>
                    <a:pt x="29" y="31"/>
                    <a:pt x="32" y="34"/>
                  </a:cubicBezTo>
                  <a:cubicBezTo>
                    <a:pt x="38" y="40"/>
                    <a:pt x="46" y="45"/>
                    <a:pt x="53" y="50"/>
                  </a:cubicBezTo>
                  <a:cubicBezTo>
                    <a:pt x="60" y="54"/>
                    <a:pt x="67" y="59"/>
                    <a:pt x="68" y="67"/>
                  </a:cubicBezTo>
                  <a:cubicBezTo>
                    <a:pt x="68" y="73"/>
                    <a:pt x="55" y="80"/>
                    <a:pt x="46" y="81"/>
                  </a:cubicBezTo>
                  <a:cubicBezTo>
                    <a:pt x="45" y="81"/>
                    <a:pt x="45" y="81"/>
                    <a:pt x="44" y="8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37" name="chenying0907 78"/>
            <p:cNvSpPr/>
            <p:nvPr/>
          </p:nvSpPr>
          <p:spPr bwMode="auto">
            <a:xfrm>
              <a:off x="4108451" y="4076701"/>
              <a:ext cx="144463" cy="174625"/>
            </a:xfrm>
            <a:custGeom>
              <a:avLst/>
              <a:gdLst>
                <a:gd name="T0" fmla="*/ 44 w 67"/>
                <a:gd name="T1" fmla="*/ 67 h 81"/>
                <a:gd name="T2" fmla="*/ 14 w 67"/>
                <a:gd name="T3" fmla="*/ 36 h 81"/>
                <a:gd name="T4" fmla="*/ 14 w 67"/>
                <a:gd name="T5" fmla="*/ 9 h 81"/>
                <a:gd name="T6" fmla="*/ 44 w 67"/>
                <a:gd name="T7" fmla="*/ 6 h 81"/>
                <a:gd name="T8" fmla="*/ 50 w 67"/>
                <a:gd name="T9" fmla="*/ 16 h 81"/>
                <a:gd name="T10" fmla="*/ 40 w 67"/>
                <a:gd name="T11" fmla="*/ 18 h 81"/>
                <a:gd name="T12" fmla="*/ 26 w 67"/>
                <a:gd name="T13" fmla="*/ 20 h 81"/>
                <a:gd name="T14" fmla="*/ 33 w 67"/>
                <a:gd name="T15" fmla="*/ 35 h 81"/>
                <a:gd name="T16" fmla="*/ 55 w 67"/>
                <a:gd name="T17" fmla="*/ 51 h 81"/>
                <a:gd name="T18" fmla="*/ 66 w 67"/>
                <a:gd name="T19" fmla="*/ 67 h 81"/>
                <a:gd name="T20" fmla="*/ 53 w 67"/>
                <a:gd name="T21" fmla="*/ 79 h 81"/>
                <a:gd name="T22" fmla="*/ 10 w 67"/>
                <a:gd name="T23" fmla="*/ 79 h 81"/>
                <a:gd name="T24" fmla="*/ 1 w 67"/>
                <a:gd name="T25" fmla="*/ 67 h 81"/>
                <a:gd name="T26" fmla="*/ 4 w 67"/>
                <a:gd name="T27" fmla="*/ 62 h 81"/>
                <a:gd name="T28" fmla="*/ 25 w 67"/>
                <a:gd name="T29" fmla="*/ 66 h 81"/>
                <a:gd name="T30" fmla="*/ 44 w 67"/>
                <a:gd name="T31" fmla="*/ 6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7" h="81">
                  <a:moveTo>
                    <a:pt x="44" y="67"/>
                  </a:moveTo>
                  <a:cubicBezTo>
                    <a:pt x="40" y="50"/>
                    <a:pt x="26" y="44"/>
                    <a:pt x="14" y="36"/>
                  </a:cubicBezTo>
                  <a:cubicBezTo>
                    <a:pt x="1" y="28"/>
                    <a:pt x="1" y="18"/>
                    <a:pt x="14" y="9"/>
                  </a:cubicBezTo>
                  <a:cubicBezTo>
                    <a:pt x="24" y="2"/>
                    <a:pt x="33" y="0"/>
                    <a:pt x="44" y="6"/>
                  </a:cubicBezTo>
                  <a:cubicBezTo>
                    <a:pt x="47" y="8"/>
                    <a:pt x="48" y="13"/>
                    <a:pt x="50" y="16"/>
                  </a:cubicBezTo>
                  <a:cubicBezTo>
                    <a:pt x="47" y="17"/>
                    <a:pt x="44" y="18"/>
                    <a:pt x="40" y="18"/>
                  </a:cubicBezTo>
                  <a:cubicBezTo>
                    <a:pt x="36" y="19"/>
                    <a:pt x="31" y="19"/>
                    <a:pt x="26" y="20"/>
                  </a:cubicBezTo>
                  <a:cubicBezTo>
                    <a:pt x="28" y="25"/>
                    <a:pt x="29" y="31"/>
                    <a:pt x="33" y="35"/>
                  </a:cubicBezTo>
                  <a:cubicBezTo>
                    <a:pt x="39" y="41"/>
                    <a:pt x="48" y="45"/>
                    <a:pt x="55" y="51"/>
                  </a:cubicBezTo>
                  <a:cubicBezTo>
                    <a:pt x="60" y="56"/>
                    <a:pt x="67" y="62"/>
                    <a:pt x="66" y="67"/>
                  </a:cubicBezTo>
                  <a:cubicBezTo>
                    <a:pt x="66" y="71"/>
                    <a:pt x="58" y="78"/>
                    <a:pt x="53" y="79"/>
                  </a:cubicBezTo>
                  <a:cubicBezTo>
                    <a:pt x="39" y="81"/>
                    <a:pt x="24" y="80"/>
                    <a:pt x="10" y="79"/>
                  </a:cubicBezTo>
                  <a:cubicBezTo>
                    <a:pt x="3" y="79"/>
                    <a:pt x="0" y="73"/>
                    <a:pt x="1" y="67"/>
                  </a:cubicBezTo>
                  <a:cubicBezTo>
                    <a:pt x="1" y="65"/>
                    <a:pt x="3" y="62"/>
                    <a:pt x="4" y="62"/>
                  </a:cubicBezTo>
                  <a:cubicBezTo>
                    <a:pt x="11" y="63"/>
                    <a:pt x="19" y="63"/>
                    <a:pt x="25" y="66"/>
                  </a:cubicBezTo>
                  <a:cubicBezTo>
                    <a:pt x="32" y="69"/>
                    <a:pt x="37" y="71"/>
                    <a:pt x="44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38" name="chenying0907 79"/>
            <p:cNvSpPr/>
            <p:nvPr/>
          </p:nvSpPr>
          <p:spPr bwMode="auto">
            <a:xfrm>
              <a:off x="3370263" y="4076701"/>
              <a:ext cx="144463" cy="174625"/>
            </a:xfrm>
            <a:custGeom>
              <a:avLst/>
              <a:gdLst>
                <a:gd name="T0" fmla="*/ 43 w 67"/>
                <a:gd name="T1" fmla="*/ 81 h 81"/>
                <a:gd name="T2" fmla="*/ 11 w 67"/>
                <a:gd name="T3" fmla="*/ 79 h 81"/>
                <a:gd name="T4" fmla="*/ 1 w 67"/>
                <a:gd name="T5" fmla="*/ 68 h 81"/>
                <a:gd name="T6" fmla="*/ 8 w 67"/>
                <a:gd name="T7" fmla="*/ 62 h 81"/>
                <a:gd name="T8" fmla="*/ 29 w 67"/>
                <a:gd name="T9" fmla="*/ 68 h 81"/>
                <a:gd name="T10" fmla="*/ 42 w 67"/>
                <a:gd name="T11" fmla="*/ 68 h 81"/>
                <a:gd name="T12" fmla="*/ 39 w 67"/>
                <a:gd name="T13" fmla="*/ 56 h 81"/>
                <a:gd name="T14" fmla="*/ 13 w 67"/>
                <a:gd name="T15" fmla="*/ 36 h 81"/>
                <a:gd name="T16" fmla="*/ 13 w 67"/>
                <a:gd name="T17" fmla="*/ 9 h 81"/>
                <a:gd name="T18" fmla="*/ 43 w 67"/>
                <a:gd name="T19" fmla="*/ 6 h 81"/>
                <a:gd name="T20" fmla="*/ 49 w 67"/>
                <a:gd name="T21" fmla="*/ 17 h 81"/>
                <a:gd name="T22" fmla="*/ 39 w 67"/>
                <a:gd name="T23" fmla="*/ 18 h 81"/>
                <a:gd name="T24" fmla="*/ 26 w 67"/>
                <a:gd name="T25" fmla="*/ 20 h 81"/>
                <a:gd name="T26" fmla="*/ 31 w 67"/>
                <a:gd name="T27" fmla="*/ 34 h 81"/>
                <a:gd name="T28" fmla="*/ 51 w 67"/>
                <a:gd name="T29" fmla="*/ 49 h 81"/>
                <a:gd name="T30" fmla="*/ 67 w 67"/>
                <a:gd name="T31" fmla="*/ 68 h 81"/>
                <a:gd name="T32" fmla="*/ 43 w 67"/>
                <a:gd name="T33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" h="81">
                  <a:moveTo>
                    <a:pt x="43" y="81"/>
                  </a:moveTo>
                  <a:cubicBezTo>
                    <a:pt x="32" y="81"/>
                    <a:pt x="21" y="80"/>
                    <a:pt x="11" y="79"/>
                  </a:cubicBezTo>
                  <a:cubicBezTo>
                    <a:pt x="4" y="79"/>
                    <a:pt x="1" y="74"/>
                    <a:pt x="1" y="68"/>
                  </a:cubicBezTo>
                  <a:cubicBezTo>
                    <a:pt x="1" y="64"/>
                    <a:pt x="3" y="62"/>
                    <a:pt x="8" y="62"/>
                  </a:cubicBezTo>
                  <a:cubicBezTo>
                    <a:pt x="16" y="63"/>
                    <a:pt x="23" y="63"/>
                    <a:pt x="29" y="68"/>
                  </a:cubicBezTo>
                  <a:cubicBezTo>
                    <a:pt x="32" y="70"/>
                    <a:pt x="38" y="68"/>
                    <a:pt x="42" y="68"/>
                  </a:cubicBezTo>
                  <a:cubicBezTo>
                    <a:pt x="41" y="64"/>
                    <a:pt x="41" y="58"/>
                    <a:pt x="39" y="56"/>
                  </a:cubicBezTo>
                  <a:cubicBezTo>
                    <a:pt x="31" y="49"/>
                    <a:pt x="22" y="42"/>
                    <a:pt x="13" y="36"/>
                  </a:cubicBezTo>
                  <a:cubicBezTo>
                    <a:pt x="0" y="27"/>
                    <a:pt x="0" y="18"/>
                    <a:pt x="13" y="9"/>
                  </a:cubicBezTo>
                  <a:cubicBezTo>
                    <a:pt x="23" y="2"/>
                    <a:pt x="33" y="0"/>
                    <a:pt x="43" y="6"/>
                  </a:cubicBezTo>
                  <a:cubicBezTo>
                    <a:pt x="46" y="8"/>
                    <a:pt x="47" y="13"/>
                    <a:pt x="49" y="17"/>
                  </a:cubicBezTo>
                  <a:cubicBezTo>
                    <a:pt x="46" y="17"/>
                    <a:pt x="43" y="18"/>
                    <a:pt x="39" y="18"/>
                  </a:cubicBezTo>
                  <a:cubicBezTo>
                    <a:pt x="35" y="19"/>
                    <a:pt x="30" y="19"/>
                    <a:pt x="26" y="20"/>
                  </a:cubicBezTo>
                  <a:cubicBezTo>
                    <a:pt x="27" y="25"/>
                    <a:pt x="28" y="30"/>
                    <a:pt x="31" y="34"/>
                  </a:cubicBezTo>
                  <a:cubicBezTo>
                    <a:pt x="37" y="40"/>
                    <a:pt x="44" y="45"/>
                    <a:pt x="51" y="49"/>
                  </a:cubicBezTo>
                  <a:cubicBezTo>
                    <a:pt x="59" y="54"/>
                    <a:pt x="67" y="58"/>
                    <a:pt x="67" y="68"/>
                  </a:cubicBezTo>
                  <a:cubicBezTo>
                    <a:pt x="66" y="75"/>
                    <a:pt x="53" y="81"/>
                    <a:pt x="43" y="8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39" name="chenying0907 97"/>
            <p:cNvSpPr/>
            <p:nvPr/>
          </p:nvSpPr>
          <p:spPr bwMode="auto">
            <a:xfrm>
              <a:off x="3813176" y="4106863"/>
              <a:ext cx="149225" cy="153988"/>
            </a:xfrm>
            <a:custGeom>
              <a:avLst/>
              <a:gdLst>
                <a:gd name="T0" fmla="*/ 59 w 69"/>
                <a:gd name="T1" fmla="*/ 3 h 72"/>
                <a:gd name="T2" fmla="*/ 43 w 69"/>
                <a:gd name="T3" fmla="*/ 16 h 72"/>
                <a:gd name="T4" fmla="*/ 20 w 69"/>
                <a:gd name="T5" fmla="*/ 28 h 72"/>
                <a:gd name="T6" fmla="*/ 21 w 69"/>
                <a:gd name="T7" fmla="*/ 50 h 72"/>
                <a:gd name="T8" fmla="*/ 35 w 69"/>
                <a:gd name="T9" fmla="*/ 50 h 72"/>
                <a:gd name="T10" fmla="*/ 52 w 69"/>
                <a:gd name="T11" fmla="*/ 49 h 72"/>
                <a:gd name="T12" fmla="*/ 47 w 69"/>
                <a:gd name="T13" fmla="*/ 52 h 72"/>
                <a:gd name="T14" fmla="*/ 48 w 69"/>
                <a:gd name="T15" fmla="*/ 54 h 72"/>
                <a:gd name="T16" fmla="*/ 69 w 69"/>
                <a:gd name="T17" fmla="*/ 49 h 72"/>
                <a:gd name="T18" fmla="*/ 10 w 69"/>
                <a:gd name="T19" fmla="*/ 59 h 72"/>
                <a:gd name="T20" fmla="*/ 4 w 69"/>
                <a:gd name="T21" fmla="*/ 53 h 72"/>
                <a:gd name="T22" fmla="*/ 15 w 69"/>
                <a:gd name="T23" fmla="*/ 13 h 72"/>
                <a:gd name="T24" fmla="*/ 48 w 69"/>
                <a:gd name="T25" fmla="*/ 0 h 72"/>
                <a:gd name="T26" fmla="*/ 59 w 69"/>
                <a:gd name="T27" fmla="*/ 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9" h="72">
                  <a:moveTo>
                    <a:pt x="59" y="3"/>
                  </a:moveTo>
                  <a:cubicBezTo>
                    <a:pt x="55" y="10"/>
                    <a:pt x="52" y="15"/>
                    <a:pt x="43" y="16"/>
                  </a:cubicBezTo>
                  <a:cubicBezTo>
                    <a:pt x="35" y="17"/>
                    <a:pt x="27" y="23"/>
                    <a:pt x="20" y="28"/>
                  </a:cubicBezTo>
                  <a:cubicBezTo>
                    <a:pt x="15" y="32"/>
                    <a:pt x="16" y="43"/>
                    <a:pt x="21" y="50"/>
                  </a:cubicBezTo>
                  <a:cubicBezTo>
                    <a:pt x="25" y="56"/>
                    <a:pt x="30" y="52"/>
                    <a:pt x="35" y="50"/>
                  </a:cubicBezTo>
                  <a:cubicBezTo>
                    <a:pt x="47" y="45"/>
                    <a:pt x="47" y="45"/>
                    <a:pt x="52" y="49"/>
                  </a:cubicBezTo>
                  <a:cubicBezTo>
                    <a:pt x="50" y="50"/>
                    <a:pt x="49" y="51"/>
                    <a:pt x="47" y="52"/>
                  </a:cubicBezTo>
                  <a:cubicBezTo>
                    <a:pt x="47" y="53"/>
                    <a:pt x="47" y="54"/>
                    <a:pt x="48" y="54"/>
                  </a:cubicBezTo>
                  <a:cubicBezTo>
                    <a:pt x="54" y="53"/>
                    <a:pt x="60" y="51"/>
                    <a:pt x="69" y="49"/>
                  </a:cubicBezTo>
                  <a:cubicBezTo>
                    <a:pt x="53" y="69"/>
                    <a:pt x="28" y="72"/>
                    <a:pt x="10" y="59"/>
                  </a:cubicBezTo>
                  <a:cubicBezTo>
                    <a:pt x="7" y="58"/>
                    <a:pt x="6" y="55"/>
                    <a:pt x="4" y="53"/>
                  </a:cubicBezTo>
                  <a:cubicBezTo>
                    <a:pt x="0" y="43"/>
                    <a:pt x="5" y="19"/>
                    <a:pt x="15" y="13"/>
                  </a:cubicBezTo>
                  <a:cubicBezTo>
                    <a:pt x="26" y="8"/>
                    <a:pt x="37" y="4"/>
                    <a:pt x="48" y="0"/>
                  </a:cubicBezTo>
                  <a:cubicBezTo>
                    <a:pt x="51" y="0"/>
                    <a:pt x="55" y="2"/>
                    <a:pt x="59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40" name="chenying0907 98"/>
            <p:cNvSpPr/>
            <p:nvPr/>
          </p:nvSpPr>
          <p:spPr bwMode="auto">
            <a:xfrm>
              <a:off x="3662363" y="4105276"/>
              <a:ext cx="150813" cy="155575"/>
            </a:xfrm>
            <a:custGeom>
              <a:avLst/>
              <a:gdLst>
                <a:gd name="T0" fmla="*/ 59 w 70"/>
                <a:gd name="T1" fmla="*/ 4 h 73"/>
                <a:gd name="T2" fmla="*/ 44 w 70"/>
                <a:gd name="T3" fmla="*/ 17 h 73"/>
                <a:gd name="T4" fmla="*/ 21 w 70"/>
                <a:gd name="T5" fmla="*/ 29 h 73"/>
                <a:gd name="T6" fmla="*/ 20 w 70"/>
                <a:gd name="T7" fmla="*/ 49 h 73"/>
                <a:gd name="T8" fmla="*/ 35 w 70"/>
                <a:gd name="T9" fmla="*/ 51 h 73"/>
                <a:gd name="T10" fmla="*/ 43 w 70"/>
                <a:gd name="T11" fmla="*/ 48 h 73"/>
                <a:gd name="T12" fmla="*/ 51 w 70"/>
                <a:gd name="T13" fmla="*/ 48 h 73"/>
                <a:gd name="T14" fmla="*/ 46 w 70"/>
                <a:gd name="T15" fmla="*/ 56 h 73"/>
                <a:gd name="T16" fmla="*/ 70 w 70"/>
                <a:gd name="T17" fmla="*/ 50 h 73"/>
                <a:gd name="T18" fmla="*/ 10 w 70"/>
                <a:gd name="T19" fmla="*/ 60 h 73"/>
                <a:gd name="T20" fmla="*/ 7 w 70"/>
                <a:gd name="T21" fmla="*/ 56 h 73"/>
                <a:gd name="T22" fmla="*/ 16 w 70"/>
                <a:gd name="T23" fmla="*/ 15 h 73"/>
                <a:gd name="T24" fmla="*/ 49 w 70"/>
                <a:gd name="T25" fmla="*/ 1 h 73"/>
                <a:gd name="T26" fmla="*/ 59 w 70"/>
                <a:gd name="T27" fmla="*/ 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73">
                  <a:moveTo>
                    <a:pt x="59" y="4"/>
                  </a:moveTo>
                  <a:cubicBezTo>
                    <a:pt x="56" y="12"/>
                    <a:pt x="53" y="16"/>
                    <a:pt x="44" y="17"/>
                  </a:cubicBezTo>
                  <a:cubicBezTo>
                    <a:pt x="36" y="18"/>
                    <a:pt x="27" y="24"/>
                    <a:pt x="21" y="29"/>
                  </a:cubicBezTo>
                  <a:cubicBezTo>
                    <a:pt x="15" y="34"/>
                    <a:pt x="17" y="42"/>
                    <a:pt x="20" y="49"/>
                  </a:cubicBezTo>
                  <a:cubicBezTo>
                    <a:pt x="24" y="56"/>
                    <a:pt x="29" y="54"/>
                    <a:pt x="35" y="51"/>
                  </a:cubicBezTo>
                  <a:cubicBezTo>
                    <a:pt x="37" y="50"/>
                    <a:pt x="40" y="49"/>
                    <a:pt x="43" y="48"/>
                  </a:cubicBezTo>
                  <a:cubicBezTo>
                    <a:pt x="46" y="48"/>
                    <a:pt x="49" y="48"/>
                    <a:pt x="51" y="48"/>
                  </a:cubicBezTo>
                  <a:cubicBezTo>
                    <a:pt x="50" y="50"/>
                    <a:pt x="49" y="52"/>
                    <a:pt x="46" y="56"/>
                  </a:cubicBezTo>
                  <a:cubicBezTo>
                    <a:pt x="54" y="54"/>
                    <a:pt x="61" y="52"/>
                    <a:pt x="70" y="50"/>
                  </a:cubicBezTo>
                  <a:cubicBezTo>
                    <a:pt x="55" y="69"/>
                    <a:pt x="28" y="73"/>
                    <a:pt x="10" y="60"/>
                  </a:cubicBezTo>
                  <a:cubicBezTo>
                    <a:pt x="8" y="59"/>
                    <a:pt x="7" y="58"/>
                    <a:pt x="7" y="56"/>
                  </a:cubicBezTo>
                  <a:cubicBezTo>
                    <a:pt x="0" y="45"/>
                    <a:pt x="5" y="21"/>
                    <a:pt x="16" y="15"/>
                  </a:cubicBezTo>
                  <a:cubicBezTo>
                    <a:pt x="26" y="9"/>
                    <a:pt x="38" y="5"/>
                    <a:pt x="49" y="1"/>
                  </a:cubicBezTo>
                  <a:cubicBezTo>
                    <a:pt x="52" y="0"/>
                    <a:pt x="55" y="3"/>
                    <a:pt x="59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</p:grpSp>
      <p:grpSp>
        <p:nvGrpSpPr>
          <p:cNvPr id="41" name="PA_组合 62"/>
          <p:cNvGrpSpPr/>
          <p:nvPr/>
        </p:nvGrpSpPr>
        <p:grpSpPr>
          <a:xfrm>
            <a:off x="8424022" y="5306060"/>
            <a:ext cx="1074420" cy="156845"/>
            <a:chOff x="5432426" y="5018088"/>
            <a:chExt cx="1143000" cy="160338"/>
          </a:xfrm>
          <a:solidFill>
            <a:srgbClr val="4472C4"/>
          </a:solidFill>
        </p:grpSpPr>
        <p:sp>
          <p:nvSpPr>
            <p:cNvPr id="42" name="chenying0907 87"/>
            <p:cNvSpPr>
              <a:spLocks noEditPoints="1"/>
            </p:cNvSpPr>
            <p:nvPr/>
          </p:nvSpPr>
          <p:spPr bwMode="auto">
            <a:xfrm>
              <a:off x="5849938" y="5037138"/>
              <a:ext cx="166688" cy="138113"/>
            </a:xfrm>
            <a:custGeom>
              <a:avLst/>
              <a:gdLst>
                <a:gd name="T0" fmla="*/ 15 w 77"/>
                <a:gd name="T1" fmla="*/ 62 h 64"/>
                <a:gd name="T2" fmla="*/ 18 w 77"/>
                <a:gd name="T3" fmla="*/ 52 h 64"/>
                <a:gd name="T4" fmla="*/ 4 w 77"/>
                <a:gd name="T5" fmla="*/ 64 h 64"/>
                <a:gd name="T6" fmla="*/ 0 w 77"/>
                <a:gd name="T7" fmla="*/ 61 h 64"/>
                <a:gd name="T8" fmla="*/ 8 w 77"/>
                <a:gd name="T9" fmla="*/ 48 h 64"/>
                <a:gd name="T10" fmla="*/ 37 w 77"/>
                <a:gd name="T11" fmla="*/ 11 h 64"/>
                <a:gd name="T12" fmla="*/ 47 w 77"/>
                <a:gd name="T13" fmla="*/ 1 h 64"/>
                <a:gd name="T14" fmla="*/ 56 w 77"/>
                <a:gd name="T15" fmla="*/ 5 h 64"/>
                <a:gd name="T16" fmla="*/ 73 w 77"/>
                <a:gd name="T17" fmla="*/ 48 h 64"/>
                <a:gd name="T18" fmla="*/ 77 w 77"/>
                <a:gd name="T19" fmla="*/ 63 h 64"/>
                <a:gd name="T20" fmla="*/ 64 w 77"/>
                <a:gd name="T21" fmla="*/ 53 h 64"/>
                <a:gd name="T22" fmla="*/ 63 w 77"/>
                <a:gd name="T23" fmla="*/ 60 h 64"/>
                <a:gd name="T24" fmla="*/ 40 w 77"/>
                <a:gd name="T25" fmla="*/ 50 h 64"/>
                <a:gd name="T26" fmla="*/ 15 w 77"/>
                <a:gd name="T27" fmla="*/ 62 h 64"/>
                <a:gd name="T28" fmla="*/ 47 w 77"/>
                <a:gd name="T29" fmla="*/ 18 h 64"/>
                <a:gd name="T30" fmla="*/ 33 w 77"/>
                <a:gd name="T31" fmla="*/ 38 h 64"/>
                <a:gd name="T32" fmla="*/ 52 w 77"/>
                <a:gd name="T33" fmla="*/ 39 h 64"/>
                <a:gd name="T34" fmla="*/ 47 w 77"/>
                <a:gd name="T35" fmla="*/ 1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" h="64">
                  <a:moveTo>
                    <a:pt x="15" y="62"/>
                  </a:moveTo>
                  <a:cubicBezTo>
                    <a:pt x="16" y="58"/>
                    <a:pt x="17" y="55"/>
                    <a:pt x="18" y="52"/>
                  </a:cubicBezTo>
                  <a:cubicBezTo>
                    <a:pt x="13" y="56"/>
                    <a:pt x="9" y="60"/>
                    <a:pt x="4" y="64"/>
                  </a:cubicBezTo>
                  <a:cubicBezTo>
                    <a:pt x="3" y="63"/>
                    <a:pt x="2" y="62"/>
                    <a:pt x="0" y="61"/>
                  </a:cubicBezTo>
                  <a:cubicBezTo>
                    <a:pt x="3" y="57"/>
                    <a:pt x="5" y="52"/>
                    <a:pt x="8" y="48"/>
                  </a:cubicBezTo>
                  <a:cubicBezTo>
                    <a:pt x="17" y="35"/>
                    <a:pt x="27" y="23"/>
                    <a:pt x="37" y="11"/>
                  </a:cubicBezTo>
                  <a:cubicBezTo>
                    <a:pt x="40" y="7"/>
                    <a:pt x="43" y="3"/>
                    <a:pt x="47" y="1"/>
                  </a:cubicBezTo>
                  <a:cubicBezTo>
                    <a:pt x="49" y="0"/>
                    <a:pt x="55" y="3"/>
                    <a:pt x="56" y="5"/>
                  </a:cubicBezTo>
                  <a:cubicBezTo>
                    <a:pt x="63" y="19"/>
                    <a:pt x="68" y="34"/>
                    <a:pt x="73" y="48"/>
                  </a:cubicBezTo>
                  <a:cubicBezTo>
                    <a:pt x="75" y="52"/>
                    <a:pt x="76" y="56"/>
                    <a:pt x="77" y="63"/>
                  </a:cubicBezTo>
                  <a:cubicBezTo>
                    <a:pt x="71" y="59"/>
                    <a:pt x="68" y="56"/>
                    <a:pt x="64" y="53"/>
                  </a:cubicBezTo>
                  <a:cubicBezTo>
                    <a:pt x="63" y="56"/>
                    <a:pt x="63" y="58"/>
                    <a:pt x="63" y="60"/>
                  </a:cubicBezTo>
                  <a:cubicBezTo>
                    <a:pt x="57" y="52"/>
                    <a:pt x="53" y="44"/>
                    <a:pt x="40" y="50"/>
                  </a:cubicBezTo>
                  <a:cubicBezTo>
                    <a:pt x="32" y="54"/>
                    <a:pt x="21" y="51"/>
                    <a:pt x="15" y="62"/>
                  </a:cubicBezTo>
                  <a:close/>
                  <a:moveTo>
                    <a:pt x="47" y="18"/>
                  </a:moveTo>
                  <a:cubicBezTo>
                    <a:pt x="42" y="25"/>
                    <a:pt x="38" y="30"/>
                    <a:pt x="33" y="38"/>
                  </a:cubicBezTo>
                  <a:cubicBezTo>
                    <a:pt x="40" y="38"/>
                    <a:pt x="45" y="39"/>
                    <a:pt x="52" y="39"/>
                  </a:cubicBezTo>
                  <a:cubicBezTo>
                    <a:pt x="50" y="32"/>
                    <a:pt x="49" y="26"/>
                    <a:pt x="4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43" name="chenying0907 88"/>
            <p:cNvSpPr>
              <a:spLocks noEditPoints="1"/>
            </p:cNvSpPr>
            <p:nvPr/>
          </p:nvSpPr>
          <p:spPr bwMode="auto">
            <a:xfrm>
              <a:off x="5710238" y="5021263"/>
              <a:ext cx="131763" cy="138113"/>
            </a:xfrm>
            <a:custGeom>
              <a:avLst/>
              <a:gdLst>
                <a:gd name="T0" fmla="*/ 14 w 61"/>
                <a:gd name="T1" fmla="*/ 56 h 64"/>
                <a:gd name="T2" fmla="*/ 12 w 61"/>
                <a:gd name="T3" fmla="*/ 61 h 64"/>
                <a:gd name="T4" fmla="*/ 9 w 61"/>
                <a:gd name="T5" fmla="*/ 61 h 64"/>
                <a:gd name="T6" fmla="*/ 7 w 61"/>
                <a:gd name="T7" fmla="*/ 17 h 64"/>
                <a:gd name="T8" fmla="*/ 0 w 61"/>
                <a:gd name="T9" fmla="*/ 17 h 64"/>
                <a:gd name="T10" fmla="*/ 1 w 61"/>
                <a:gd name="T11" fmla="*/ 10 h 64"/>
                <a:gd name="T12" fmla="*/ 51 w 61"/>
                <a:gd name="T13" fmla="*/ 14 h 64"/>
                <a:gd name="T14" fmla="*/ 50 w 61"/>
                <a:gd name="T15" fmla="*/ 34 h 64"/>
                <a:gd name="T16" fmla="*/ 50 w 61"/>
                <a:gd name="T17" fmla="*/ 42 h 64"/>
                <a:gd name="T18" fmla="*/ 59 w 61"/>
                <a:gd name="T19" fmla="*/ 53 h 64"/>
                <a:gd name="T20" fmla="*/ 61 w 61"/>
                <a:gd name="T21" fmla="*/ 62 h 64"/>
                <a:gd name="T22" fmla="*/ 50 w 61"/>
                <a:gd name="T23" fmla="*/ 62 h 64"/>
                <a:gd name="T24" fmla="*/ 35 w 61"/>
                <a:gd name="T25" fmla="*/ 49 h 64"/>
                <a:gd name="T26" fmla="*/ 28 w 61"/>
                <a:gd name="T27" fmla="*/ 42 h 64"/>
                <a:gd name="T28" fmla="*/ 25 w 61"/>
                <a:gd name="T29" fmla="*/ 55 h 64"/>
                <a:gd name="T30" fmla="*/ 20 w 61"/>
                <a:gd name="T31" fmla="*/ 64 h 64"/>
                <a:gd name="T32" fmla="*/ 14 w 61"/>
                <a:gd name="T33" fmla="*/ 56 h 64"/>
                <a:gd name="T34" fmla="*/ 15 w 61"/>
                <a:gd name="T35" fmla="*/ 31 h 64"/>
                <a:gd name="T36" fmla="*/ 17 w 61"/>
                <a:gd name="T37" fmla="*/ 31 h 64"/>
                <a:gd name="T38" fmla="*/ 19 w 61"/>
                <a:gd name="T39" fmla="*/ 19 h 64"/>
                <a:gd name="T40" fmla="*/ 23 w 61"/>
                <a:gd name="T41" fmla="*/ 13 h 64"/>
                <a:gd name="T42" fmla="*/ 27 w 61"/>
                <a:gd name="T43" fmla="*/ 19 h 64"/>
                <a:gd name="T44" fmla="*/ 28 w 61"/>
                <a:gd name="T45" fmla="*/ 29 h 64"/>
                <a:gd name="T46" fmla="*/ 32 w 61"/>
                <a:gd name="T47" fmla="*/ 31 h 64"/>
                <a:gd name="T48" fmla="*/ 45 w 61"/>
                <a:gd name="T49" fmla="*/ 17 h 64"/>
                <a:gd name="T50" fmla="*/ 18 w 61"/>
                <a:gd name="T51" fmla="*/ 13 h 64"/>
                <a:gd name="T52" fmla="*/ 15 w 61"/>
                <a:gd name="T53" fmla="*/ 3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1" h="64">
                  <a:moveTo>
                    <a:pt x="14" y="56"/>
                  </a:moveTo>
                  <a:cubicBezTo>
                    <a:pt x="14" y="58"/>
                    <a:pt x="13" y="59"/>
                    <a:pt x="12" y="61"/>
                  </a:cubicBezTo>
                  <a:cubicBezTo>
                    <a:pt x="11" y="61"/>
                    <a:pt x="10" y="61"/>
                    <a:pt x="9" y="61"/>
                  </a:cubicBezTo>
                  <a:cubicBezTo>
                    <a:pt x="4" y="47"/>
                    <a:pt x="11" y="31"/>
                    <a:pt x="7" y="17"/>
                  </a:cubicBezTo>
                  <a:cubicBezTo>
                    <a:pt x="5" y="17"/>
                    <a:pt x="2" y="17"/>
                    <a:pt x="0" y="17"/>
                  </a:cubicBezTo>
                  <a:cubicBezTo>
                    <a:pt x="0" y="15"/>
                    <a:pt x="0" y="12"/>
                    <a:pt x="1" y="10"/>
                  </a:cubicBezTo>
                  <a:cubicBezTo>
                    <a:pt x="11" y="0"/>
                    <a:pt x="42" y="2"/>
                    <a:pt x="51" y="14"/>
                  </a:cubicBezTo>
                  <a:cubicBezTo>
                    <a:pt x="55" y="20"/>
                    <a:pt x="57" y="27"/>
                    <a:pt x="50" y="34"/>
                  </a:cubicBezTo>
                  <a:cubicBezTo>
                    <a:pt x="48" y="35"/>
                    <a:pt x="49" y="40"/>
                    <a:pt x="50" y="42"/>
                  </a:cubicBezTo>
                  <a:cubicBezTo>
                    <a:pt x="53" y="46"/>
                    <a:pt x="57" y="49"/>
                    <a:pt x="59" y="53"/>
                  </a:cubicBezTo>
                  <a:cubicBezTo>
                    <a:pt x="61" y="55"/>
                    <a:pt x="61" y="59"/>
                    <a:pt x="61" y="62"/>
                  </a:cubicBezTo>
                  <a:cubicBezTo>
                    <a:pt x="57" y="62"/>
                    <a:pt x="52" y="64"/>
                    <a:pt x="50" y="62"/>
                  </a:cubicBezTo>
                  <a:cubicBezTo>
                    <a:pt x="44" y="59"/>
                    <a:pt x="40" y="53"/>
                    <a:pt x="35" y="49"/>
                  </a:cubicBezTo>
                  <a:cubicBezTo>
                    <a:pt x="33" y="47"/>
                    <a:pt x="31" y="45"/>
                    <a:pt x="28" y="42"/>
                  </a:cubicBezTo>
                  <a:cubicBezTo>
                    <a:pt x="27" y="47"/>
                    <a:pt x="27" y="52"/>
                    <a:pt x="25" y="55"/>
                  </a:cubicBezTo>
                  <a:cubicBezTo>
                    <a:pt x="24" y="58"/>
                    <a:pt x="22" y="61"/>
                    <a:pt x="20" y="64"/>
                  </a:cubicBezTo>
                  <a:cubicBezTo>
                    <a:pt x="18" y="61"/>
                    <a:pt x="16" y="59"/>
                    <a:pt x="14" y="56"/>
                  </a:cubicBezTo>
                  <a:close/>
                  <a:moveTo>
                    <a:pt x="15" y="31"/>
                  </a:moveTo>
                  <a:cubicBezTo>
                    <a:pt x="15" y="31"/>
                    <a:pt x="16" y="31"/>
                    <a:pt x="17" y="31"/>
                  </a:cubicBezTo>
                  <a:cubicBezTo>
                    <a:pt x="17" y="27"/>
                    <a:pt x="17" y="23"/>
                    <a:pt x="19" y="19"/>
                  </a:cubicBezTo>
                  <a:cubicBezTo>
                    <a:pt x="19" y="17"/>
                    <a:pt x="22" y="15"/>
                    <a:pt x="23" y="13"/>
                  </a:cubicBezTo>
                  <a:cubicBezTo>
                    <a:pt x="24" y="15"/>
                    <a:pt x="26" y="17"/>
                    <a:pt x="27" y="19"/>
                  </a:cubicBezTo>
                  <a:cubicBezTo>
                    <a:pt x="28" y="22"/>
                    <a:pt x="28" y="26"/>
                    <a:pt x="28" y="29"/>
                  </a:cubicBezTo>
                  <a:cubicBezTo>
                    <a:pt x="29" y="30"/>
                    <a:pt x="31" y="30"/>
                    <a:pt x="32" y="31"/>
                  </a:cubicBezTo>
                  <a:cubicBezTo>
                    <a:pt x="36" y="27"/>
                    <a:pt x="40" y="23"/>
                    <a:pt x="45" y="17"/>
                  </a:cubicBezTo>
                  <a:cubicBezTo>
                    <a:pt x="34" y="12"/>
                    <a:pt x="26" y="5"/>
                    <a:pt x="18" y="13"/>
                  </a:cubicBezTo>
                  <a:cubicBezTo>
                    <a:pt x="14" y="16"/>
                    <a:pt x="16" y="25"/>
                    <a:pt x="15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44" name="chenying0907 89"/>
            <p:cNvSpPr>
              <a:spLocks noEditPoints="1"/>
            </p:cNvSpPr>
            <p:nvPr/>
          </p:nvSpPr>
          <p:spPr bwMode="auto">
            <a:xfrm>
              <a:off x="6278563" y="5018088"/>
              <a:ext cx="136525" cy="152400"/>
            </a:xfrm>
            <a:custGeom>
              <a:avLst/>
              <a:gdLst>
                <a:gd name="T0" fmla="*/ 52 w 63"/>
                <a:gd name="T1" fmla="*/ 68 h 71"/>
                <a:gd name="T2" fmla="*/ 35 w 63"/>
                <a:gd name="T3" fmla="*/ 66 h 71"/>
                <a:gd name="T4" fmla="*/ 11 w 63"/>
                <a:gd name="T5" fmla="*/ 55 h 71"/>
                <a:gd name="T6" fmla="*/ 18 w 63"/>
                <a:gd name="T7" fmla="*/ 14 h 71"/>
                <a:gd name="T8" fmla="*/ 42 w 63"/>
                <a:gd name="T9" fmla="*/ 2 h 71"/>
                <a:gd name="T10" fmla="*/ 59 w 63"/>
                <a:gd name="T11" fmla="*/ 10 h 71"/>
                <a:gd name="T12" fmla="*/ 42 w 63"/>
                <a:gd name="T13" fmla="*/ 15 h 71"/>
                <a:gd name="T14" fmla="*/ 32 w 63"/>
                <a:gd name="T15" fmla="*/ 22 h 71"/>
                <a:gd name="T16" fmla="*/ 38 w 63"/>
                <a:gd name="T17" fmla="*/ 35 h 71"/>
                <a:gd name="T18" fmla="*/ 52 w 63"/>
                <a:gd name="T19" fmla="*/ 35 h 71"/>
                <a:gd name="T20" fmla="*/ 61 w 63"/>
                <a:gd name="T21" fmla="*/ 45 h 71"/>
                <a:gd name="T22" fmla="*/ 55 w 63"/>
                <a:gd name="T23" fmla="*/ 71 h 71"/>
                <a:gd name="T24" fmla="*/ 52 w 63"/>
                <a:gd name="T25" fmla="*/ 68 h 71"/>
                <a:gd name="T26" fmla="*/ 24 w 63"/>
                <a:gd name="T27" fmla="*/ 21 h 71"/>
                <a:gd name="T28" fmla="*/ 26 w 63"/>
                <a:gd name="T29" fmla="*/ 57 h 71"/>
                <a:gd name="T30" fmla="*/ 42 w 63"/>
                <a:gd name="T31" fmla="*/ 56 h 71"/>
                <a:gd name="T32" fmla="*/ 26 w 63"/>
                <a:gd name="T33" fmla="*/ 43 h 71"/>
                <a:gd name="T34" fmla="*/ 24 w 63"/>
                <a:gd name="T35" fmla="*/ 2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3" h="71">
                  <a:moveTo>
                    <a:pt x="52" y="68"/>
                  </a:moveTo>
                  <a:cubicBezTo>
                    <a:pt x="46" y="67"/>
                    <a:pt x="40" y="65"/>
                    <a:pt x="35" y="66"/>
                  </a:cubicBezTo>
                  <a:cubicBezTo>
                    <a:pt x="24" y="68"/>
                    <a:pt x="17" y="64"/>
                    <a:pt x="11" y="55"/>
                  </a:cubicBezTo>
                  <a:cubicBezTo>
                    <a:pt x="0" y="36"/>
                    <a:pt x="0" y="25"/>
                    <a:pt x="18" y="14"/>
                  </a:cubicBezTo>
                  <a:cubicBezTo>
                    <a:pt x="25" y="10"/>
                    <a:pt x="33" y="5"/>
                    <a:pt x="42" y="2"/>
                  </a:cubicBezTo>
                  <a:cubicBezTo>
                    <a:pt x="49" y="0"/>
                    <a:pt x="55" y="3"/>
                    <a:pt x="59" y="10"/>
                  </a:cubicBezTo>
                  <a:cubicBezTo>
                    <a:pt x="53" y="12"/>
                    <a:pt x="47" y="13"/>
                    <a:pt x="42" y="15"/>
                  </a:cubicBezTo>
                  <a:cubicBezTo>
                    <a:pt x="38" y="16"/>
                    <a:pt x="34" y="19"/>
                    <a:pt x="32" y="22"/>
                  </a:cubicBezTo>
                  <a:cubicBezTo>
                    <a:pt x="27" y="29"/>
                    <a:pt x="29" y="34"/>
                    <a:pt x="38" y="35"/>
                  </a:cubicBezTo>
                  <a:cubicBezTo>
                    <a:pt x="43" y="35"/>
                    <a:pt x="48" y="35"/>
                    <a:pt x="52" y="35"/>
                  </a:cubicBezTo>
                  <a:cubicBezTo>
                    <a:pt x="60" y="35"/>
                    <a:pt x="63" y="38"/>
                    <a:pt x="61" y="45"/>
                  </a:cubicBezTo>
                  <a:cubicBezTo>
                    <a:pt x="59" y="54"/>
                    <a:pt x="57" y="62"/>
                    <a:pt x="55" y="71"/>
                  </a:cubicBezTo>
                  <a:cubicBezTo>
                    <a:pt x="54" y="70"/>
                    <a:pt x="53" y="69"/>
                    <a:pt x="52" y="68"/>
                  </a:cubicBezTo>
                  <a:close/>
                  <a:moveTo>
                    <a:pt x="24" y="21"/>
                  </a:moveTo>
                  <a:cubicBezTo>
                    <a:pt x="15" y="33"/>
                    <a:pt x="16" y="49"/>
                    <a:pt x="26" y="57"/>
                  </a:cubicBezTo>
                  <a:cubicBezTo>
                    <a:pt x="31" y="61"/>
                    <a:pt x="36" y="60"/>
                    <a:pt x="42" y="56"/>
                  </a:cubicBezTo>
                  <a:cubicBezTo>
                    <a:pt x="33" y="56"/>
                    <a:pt x="31" y="47"/>
                    <a:pt x="26" y="43"/>
                  </a:cubicBezTo>
                  <a:cubicBezTo>
                    <a:pt x="19" y="36"/>
                    <a:pt x="27" y="29"/>
                    <a:pt x="24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45" name="chenying0907 94"/>
            <p:cNvSpPr/>
            <p:nvPr/>
          </p:nvSpPr>
          <p:spPr bwMode="auto">
            <a:xfrm>
              <a:off x="6164263" y="5024438"/>
              <a:ext cx="114300" cy="136525"/>
            </a:xfrm>
            <a:custGeom>
              <a:avLst/>
              <a:gdLst>
                <a:gd name="T0" fmla="*/ 0 w 53"/>
                <a:gd name="T1" fmla="*/ 61 h 64"/>
                <a:gd name="T2" fmla="*/ 7 w 53"/>
                <a:gd name="T3" fmla="*/ 40 h 64"/>
                <a:gd name="T4" fmla="*/ 8 w 53"/>
                <a:gd name="T5" fmla="*/ 8 h 64"/>
                <a:gd name="T6" fmla="*/ 11 w 53"/>
                <a:gd name="T7" fmla="*/ 3 h 64"/>
                <a:gd name="T8" fmla="*/ 44 w 53"/>
                <a:gd name="T9" fmla="*/ 0 h 64"/>
                <a:gd name="T10" fmla="*/ 48 w 53"/>
                <a:gd name="T11" fmla="*/ 5 h 64"/>
                <a:gd name="T12" fmla="*/ 43 w 53"/>
                <a:gd name="T13" fmla="*/ 8 h 64"/>
                <a:gd name="T14" fmla="*/ 32 w 53"/>
                <a:gd name="T15" fmla="*/ 9 h 64"/>
                <a:gd name="T16" fmla="*/ 23 w 53"/>
                <a:gd name="T17" fmla="*/ 18 h 64"/>
                <a:gd name="T18" fmla="*/ 33 w 53"/>
                <a:gd name="T19" fmla="*/ 24 h 64"/>
                <a:gd name="T20" fmla="*/ 50 w 53"/>
                <a:gd name="T21" fmla="*/ 24 h 64"/>
                <a:gd name="T22" fmla="*/ 31 w 53"/>
                <a:gd name="T23" fmla="*/ 34 h 64"/>
                <a:gd name="T24" fmla="*/ 24 w 53"/>
                <a:gd name="T25" fmla="*/ 36 h 64"/>
                <a:gd name="T26" fmla="*/ 23 w 53"/>
                <a:gd name="T27" fmla="*/ 43 h 64"/>
                <a:gd name="T28" fmla="*/ 29 w 53"/>
                <a:gd name="T29" fmla="*/ 46 h 64"/>
                <a:gd name="T30" fmla="*/ 42 w 53"/>
                <a:gd name="T31" fmla="*/ 45 h 64"/>
                <a:gd name="T32" fmla="*/ 53 w 53"/>
                <a:gd name="T33" fmla="*/ 52 h 64"/>
                <a:gd name="T34" fmla="*/ 46 w 53"/>
                <a:gd name="T35" fmla="*/ 58 h 64"/>
                <a:gd name="T36" fmla="*/ 1 w 53"/>
                <a:gd name="T37" fmla="*/ 64 h 64"/>
                <a:gd name="T38" fmla="*/ 0 w 53"/>
                <a:gd name="T39" fmla="*/ 6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64">
                  <a:moveTo>
                    <a:pt x="0" y="61"/>
                  </a:moveTo>
                  <a:cubicBezTo>
                    <a:pt x="9" y="56"/>
                    <a:pt x="7" y="48"/>
                    <a:pt x="7" y="40"/>
                  </a:cubicBezTo>
                  <a:cubicBezTo>
                    <a:pt x="7" y="30"/>
                    <a:pt x="8" y="19"/>
                    <a:pt x="8" y="8"/>
                  </a:cubicBezTo>
                  <a:cubicBezTo>
                    <a:pt x="8" y="6"/>
                    <a:pt x="10" y="3"/>
                    <a:pt x="11" y="3"/>
                  </a:cubicBezTo>
                  <a:cubicBezTo>
                    <a:pt x="22" y="2"/>
                    <a:pt x="33" y="1"/>
                    <a:pt x="44" y="0"/>
                  </a:cubicBezTo>
                  <a:cubicBezTo>
                    <a:pt x="45" y="0"/>
                    <a:pt x="47" y="3"/>
                    <a:pt x="48" y="5"/>
                  </a:cubicBezTo>
                  <a:cubicBezTo>
                    <a:pt x="47" y="6"/>
                    <a:pt x="45" y="8"/>
                    <a:pt x="43" y="8"/>
                  </a:cubicBezTo>
                  <a:cubicBezTo>
                    <a:pt x="39" y="9"/>
                    <a:pt x="35" y="10"/>
                    <a:pt x="32" y="9"/>
                  </a:cubicBezTo>
                  <a:cubicBezTo>
                    <a:pt x="25" y="9"/>
                    <a:pt x="22" y="11"/>
                    <a:pt x="23" y="18"/>
                  </a:cubicBezTo>
                  <a:cubicBezTo>
                    <a:pt x="23" y="26"/>
                    <a:pt x="28" y="25"/>
                    <a:pt x="33" y="24"/>
                  </a:cubicBezTo>
                  <a:cubicBezTo>
                    <a:pt x="39" y="24"/>
                    <a:pt x="44" y="23"/>
                    <a:pt x="50" y="24"/>
                  </a:cubicBezTo>
                  <a:cubicBezTo>
                    <a:pt x="46" y="31"/>
                    <a:pt x="39" y="34"/>
                    <a:pt x="31" y="34"/>
                  </a:cubicBezTo>
                  <a:cubicBezTo>
                    <a:pt x="29" y="35"/>
                    <a:pt x="26" y="34"/>
                    <a:pt x="24" y="36"/>
                  </a:cubicBezTo>
                  <a:cubicBezTo>
                    <a:pt x="23" y="37"/>
                    <a:pt x="23" y="41"/>
                    <a:pt x="23" y="43"/>
                  </a:cubicBezTo>
                  <a:cubicBezTo>
                    <a:pt x="23" y="45"/>
                    <a:pt x="27" y="46"/>
                    <a:pt x="29" y="46"/>
                  </a:cubicBezTo>
                  <a:cubicBezTo>
                    <a:pt x="33" y="46"/>
                    <a:pt x="38" y="44"/>
                    <a:pt x="42" y="45"/>
                  </a:cubicBezTo>
                  <a:cubicBezTo>
                    <a:pt x="46" y="46"/>
                    <a:pt x="50" y="49"/>
                    <a:pt x="53" y="52"/>
                  </a:cubicBezTo>
                  <a:cubicBezTo>
                    <a:pt x="51" y="54"/>
                    <a:pt x="48" y="57"/>
                    <a:pt x="46" y="58"/>
                  </a:cubicBezTo>
                  <a:cubicBezTo>
                    <a:pt x="31" y="60"/>
                    <a:pt x="16" y="62"/>
                    <a:pt x="1" y="64"/>
                  </a:cubicBezTo>
                  <a:cubicBezTo>
                    <a:pt x="1" y="63"/>
                    <a:pt x="0" y="62"/>
                    <a:pt x="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46" name="chenying0907 96"/>
            <p:cNvSpPr/>
            <p:nvPr/>
          </p:nvSpPr>
          <p:spPr bwMode="auto">
            <a:xfrm>
              <a:off x="5432426" y="5021263"/>
              <a:ext cx="125413" cy="149225"/>
            </a:xfrm>
            <a:custGeom>
              <a:avLst/>
              <a:gdLst>
                <a:gd name="T0" fmla="*/ 3 w 58"/>
                <a:gd name="T1" fmla="*/ 50 h 69"/>
                <a:gd name="T2" fmla="*/ 25 w 58"/>
                <a:gd name="T3" fmla="*/ 56 h 69"/>
                <a:gd name="T4" fmla="*/ 38 w 58"/>
                <a:gd name="T5" fmla="*/ 57 h 69"/>
                <a:gd name="T6" fmla="*/ 15 w 58"/>
                <a:gd name="T7" fmla="*/ 32 h 69"/>
                <a:gd name="T8" fmla="*/ 4 w 58"/>
                <a:gd name="T9" fmla="*/ 16 h 69"/>
                <a:gd name="T10" fmla="*/ 19 w 58"/>
                <a:gd name="T11" fmla="*/ 2 h 69"/>
                <a:gd name="T12" fmla="*/ 39 w 58"/>
                <a:gd name="T13" fmla="*/ 4 h 69"/>
                <a:gd name="T14" fmla="*/ 43 w 58"/>
                <a:gd name="T15" fmla="*/ 13 h 69"/>
                <a:gd name="T16" fmla="*/ 35 w 58"/>
                <a:gd name="T17" fmla="*/ 14 h 69"/>
                <a:gd name="T18" fmla="*/ 23 w 58"/>
                <a:gd name="T19" fmla="*/ 15 h 69"/>
                <a:gd name="T20" fmla="*/ 28 w 58"/>
                <a:gd name="T21" fmla="*/ 28 h 69"/>
                <a:gd name="T22" fmla="*/ 45 w 58"/>
                <a:gd name="T23" fmla="*/ 41 h 69"/>
                <a:gd name="T24" fmla="*/ 58 w 58"/>
                <a:gd name="T25" fmla="*/ 56 h 69"/>
                <a:gd name="T26" fmla="*/ 41 w 58"/>
                <a:gd name="T27" fmla="*/ 67 h 69"/>
                <a:gd name="T28" fmla="*/ 10 w 58"/>
                <a:gd name="T29" fmla="*/ 66 h 69"/>
                <a:gd name="T30" fmla="*/ 3 w 58"/>
                <a:gd name="T31" fmla="*/ 5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9">
                  <a:moveTo>
                    <a:pt x="3" y="50"/>
                  </a:moveTo>
                  <a:cubicBezTo>
                    <a:pt x="11" y="52"/>
                    <a:pt x="18" y="55"/>
                    <a:pt x="25" y="56"/>
                  </a:cubicBezTo>
                  <a:cubicBezTo>
                    <a:pt x="29" y="57"/>
                    <a:pt x="33" y="57"/>
                    <a:pt x="38" y="57"/>
                  </a:cubicBezTo>
                  <a:cubicBezTo>
                    <a:pt x="36" y="42"/>
                    <a:pt x="24" y="38"/>
                    <a:pt x="15" y="32"/>
                  </a:cubicBezTo>
                  <a:cubicBezTo>
                    <a:pt x="9" y="27"/>
                    <a:pt x="1" y="23"/>
                    <a:pt x="4" y="16"/>
                  </a:cubicBezTo>
                  <a:cubicBezTo>
                    <a:pt x="7" y="10"/>
                    <a:pt x="13" y="4"/>
                    <a:pt x="19" y="2"/>
                  </a:cubicBezTo>
                  <a:cubicBezTo>
                    <a:pt x="25" y="0"/>
                    <a:pt x="32" y="2"/>
                    <a:pt x="39" y="4"/>
                  </a:cubicBezTo>
                  <a:cubicBezTo>
                    <a:pt x="41" y="5"/>
                    <a:pt x="41" y="10"/>
                    <a:pt x="43" y="13"/>
                  </a:cubicBezTo>
                  <a:cubicBezTo>
                    <a:pt x="40" y="13"/>
                    <a:pt x="37" y="14"/>
                    <a:pt x="35" y="14"/>
                  </a:cubicBezTo>
                  <a:cubicBezTo>
                    <a:pt x="31" y="15"/>
                    <a:pt x="27" y="15"/>
                    <a:pt x="23" y="15"/>
                  </a:cubicBezTo>
                  <a:cubicBezTo>
                    <a:pt x="24" y="19"/>
                    <a:pt x="25" y="25"/>
                    <a:pt x="28" y="28"/>
                  </a:cubicBezTo>
                  <a:cubicBezTo>
                    <a:pt x="33" y="33"/>
                    <a:pt x="40" y="36"/>
                    <a:pt x="45" y="41"/>
                  </a:cubicBezTo>
                  <a:cubicBezTo>
                    <a:pt x="50" y="45"/>
                    <a:pt x="54" y="51"/>
                    <a:pt x="58" y="56"/>
                  </a:cubicBezTo>
                  <a:cubicBezTo>
                    <a:pt x="52" y="60"/>
                    <a:pt x="47" y="66"/>
                    <a:pt x="41" y="67"/>
                  </a:cubicBezTo>
                  <a:cubicBezTo>
                    <a:pt x="31" y="69"/>
                    <a:pt x="20" y="68"/>
                    <a:pt x="10" y="66"/>
                  </a:cubicBezTo>
                  <a:cubicBezTo>
                    <a:pt x="2" y="65"/>
                    <a:pt x="0" y="61"/>
                    <a:pt x="3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47" name="chenying0907 99"/>
            <p:cNvSpPr/>
            <p:nvPr/>
          </p:nvSpPr>
          <p:spPr bwMode="auto">
            <a:xfrm>
              <a:off x="6415088" y="5027613"/>
              <a:ext cx="160338" cy="150813"/>
            </a:xfrm>
            <a:custGeom>
              <a:avLst/>
              <a:gdLst>
                <a:gd name="T0" fmla="*/ 0 w 75"/>
                <a:gd name="T1" fmla="*/ 66 h 70"/>
                <a:gd name="T2" fmla="*/ 20 w 75"/>
                <a:gd name="T3" fmla="*/ 44 h 70"/>
                <a:gd name="T4" fmla="*/ 20 w 75"/>
                <a:gd name="T5" fmla="*/ 30 h 70"/>
                <a:gd name="T6" fmla="*/ 5 w 75"/>
                <a:gd name="T7" fmla="*/ 5 h 70"/>
                <a:gd name="T8" fmla="*/ 23 w 75"/>
                <a:gd name="T9" fmla="*/ 5 h 70"/>
                <a:gd name="T10" fmla="*/ 29 w 75"/>
                <a:gd name="T11" fmla="*/ 10 h 70"/>
                <a:gd name="T12" fmla="*/ 37 w 75"/>
                <a:gd name="T13" fmla="*/ 28 h 70"/>
                <a:gd name="T14" fmla="*/ 59 w 75"/>
                <a:gd name="T15" fmla="*/ 8 h 70"/>
                <a:gd name="T16" fmla="*/ 67 w 75"/>
                <a:gd name="T17" fmla="*/ 1 h 70"/>
                <a:gd name="T18" fmla="*/ 75 w 75"/>
                <a:gd name="T19" fmla="*/ 1 h 70"/>
                <a:gd name="T20" fmla="*/ 73 w 75"/>
                <a:gd name="T21" fmla="*/ 9 h 70"/>
                <a:gd name="T22" fmla="*/ 53 w 75"/>
                <a:gd name="T23" fmla="*/ 27 h 70"/>
                <a:gd name="T24" fmla="*/ 41 w 75"/>
                <a:gd name="T25" fmla="*/ 41 h 70"/>
                <a:gd name="T26" fmla="*/ 49 w 75"/>
                <a:gd name="T27" fmla="*/ 38 h 70"/>
                <a:gd name="T28" fmla="*/ 50 w 75"/>
                <a:gd name="T29" fmla="*/ 39 h 70"/>
                <a:gd name="T30" fmla="*/ 46 w 75"/>
                <a:gd name="T31" fmla="*/ 44 h 70"/>
                <a:gd name="T32" fmla="*/ 25 w 75"/>
                <a:gd name="T33" fmla="*/ 61 h 70"/>
                <a:gd name="T34" fmla="*/ 0 w 75"/>
                <a:gd name="T35" fmla="*/ 6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" h="70">
                  <a:moveTo>
                    <a:pt x="0" y="66"/>
                  </a:moveTo>
                  <a:cubicBezTo>
                    <a:pt x="7" y="58"/>
                    <a:pt x="13" y="51"/>
                    <a:pt x="20" y="44"/>
                  </a:cubicBezTo>
                  <a:cubicBezTo>
                    <a:pt x="25" y="39"/>
                    <a:pt x="25" y="36"/>
                    <a:pt x="20" y="30"/>
                  </a:cubicBezTo>
                  <a:cubicBezTo>
                    <a:pt x="14" y="23"/>
                    <a:pt x="11" y="14"/>
                    <a:pt x="5" y="5"/>
                  </a:cubicBezTo>
                  <a:cubicBezTo>
                    <a:pt x="13" y="5"/>
                    <a:pt x="18" y="4"/>
                    <a:pt x="23" y="5"/>
                  </a:cubicBezTo>
                  <a:cubicBezTo>
                    <a:pt x="25" y="5"/>
                    <a:pt x="28" y="8"/>
                    <a:pt x="29" y="10"/>
                  </a:cubicBezTo>
                  <a:cubicBezTo>
                    <a:pt x="32" y="15"/>
                    <a:pt x="34" y="21"/>
                    <a:pt x="37" y="28"/>
                  </a:cubicBezTo>
                  <a:cubicBezTo>
                    <a:pt x="45" y="21"/>
                    <a:pt x="52" y="15"/>
                    <a:pt x="59" y="8"/>
                  </a:cubicBezTo>
                  <a:cubicBezTo>
                    <a:pt x="62" y="6"/>
                    <a:pt x="64" y="3"/>
                    <a:pt x="67" y="1"/>
                  </a:cubicBezTo>
                  <a:cubicBezTo>
                    <a:pt x="69" y="0"/>
                    <a:pt x="73" y="1"/>
                    <a:pt x="75" y="1"/>
                  </a:cubicBezTo>
                  <a:cubicBezTo>
                    <a:pt x="75" y="3"/>
                    <a:pt x="75" y="7"/>
                    <a:pt x="73" y="9"/>
                  </a:cubicBezTo>
                  <a:cubicBezTo>
                    <a:pt x="67" y="15"/>
                    <a:pt x="60" y="21"/>
                    <a:pt x="53" y="27"/>
                  </a:cubicBezTo>
                  <a:cubicBezTo>
                    <a:pt x="49" y="31"/>
                    <a:pt x="44" y="36"/>
                    <a:pt x="41" y="41"/>
                  </a:cubicBezTo>
                  <a:cubicBezTo>
                    <a:pt x="43" y="40"/>
                    <a:pt x="46" y="39"/>
                    <a:pt x="49" y="38"/>
                  </a:cubicBezTo>
                  <a:cubicBezTo>
                    <a:pt x="50" y="38"/>
                    <a:pt x="50" y="39"/>
                    <a:pt x="50" y="39"/>
                  </a:cubicBezTo>
                  <a:cubicBezTo>
                    <a:pt x="49" y="41"/>
                    <a:pt x="48" y="43"/>
                    <a:pt x="46" y="44"/>
                  </a:cubicBezTo>
                  <a:cubicBezTo>
                    <a:pt x="39" y="50"/>
                    <a:pt x="32" y="55"/>
                    <a:pt x="25" y="61"/>
                  </a:cubicBezTo>
                  <a:cubicBezTo>
                    <a:pt x="18" y="68"/>
                    <a:pt x="11" y="70"/>
                    <a:pt x="0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48" name="chenying0907 103"/>
            <p:cNvSpPr/>
            <p:nvPr/>
          </p:nvSpPr>
          <p:spPr bwMode="auto">
            <a:xfrm>
              <a:off x="5564188" y="5019676"/>
              <a:ext cx="138113" cy="144463"/>
            </a:xfrm>
            <a:custGeom>
              <a:avLst/>
              <a:gdLst>
                <a:gd name="T0" fmla="*/ 58 w 64"/>
                <a:gd name="T1" fmla="*/ 23 h 67"/>
                <a:gd name="T2" fmla="*/ 37 w 64"/>
                <a:gd name="T3" fmla="*/ 21 h 67"/>
                <a:gd name="T4" fmla="*/ 32 w 64"/>
                <a:gd name="T5" fmla="*/ 67 h 67"/>
                <a:gd name="T6" fmla="*/ 28 w 64"/>
                <a:gd name="T7" fmla="*/ 67 h 67"/>
                <a:gd name="T8" fmla="*/ 19 w 64"/>
                <a:gd name="T9" fmla="*/ 46 h 67"/>
                <a:gd name="T10" fmla="*/ 19 w 64"/>
                <a:gd name="T11" fmla="*/ 24 h 67"/>
                <a:gd name="T12" fmla="*/ 2 w 64"/>
                <a:gd name="T13" fmla="*/ 20 h 67"/>
                <a:gd name="T14" fmla="*/ 5 w 64"/>
                <a:gd name="T15" fmla="*/ 15 h 67"/>
                <a:gd name="T16" fmla="*/ 0 w 64"/>
                <a:gd name="T17" fmla="*/ 8 h 67"/>
                <a:gd name="T18" fmla="*/ 9 w 64"/>
                <a:gd name="T19" fmla="*/ 5 h 67"/>
                <a:gd name="T20" fmla="*/ 54 w 64"/>
                <a:gd name="T21" fmla="*/ 0 h 67"/>
                <a:gd name="T22" fmla="*/ 64 w 64"/>
                <a:gd name="T23" fmla="*/ 1 h 67"/>
                <a:gd name="T24" fmla="*/ 58 w 64"/>
                <a:gd name="T25" fmla="*/ 2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4" h="67">
                  <a:moveTo>
                    <a:pt x="58" y="23"/>
                  </a:moveTo>
                  <a:cubicBezTo>
                    <a:pt x="49" y="22"/>
                    <a:pt x="44" y="22"/>
                    <a:pt x="37" y="21"/>
                  </a:cubicBezTo>
                  <a:cubicBezTo>
                    <a:pt x="33" y="36"/>
                    <a:pt x="37" y="52"/>
                    <a:pt x="32" y="67"/>
                  </a:cubicBezTo>
                  <a:cubicBezTo>
                    <a:pt x="31" y="67"/>
                    <a:pt x="29" y="67"/>
                    <a:pt x="28" y="67"/>
                  </a:cubicBezTo>
                  <a:cubicBezTo>
                    <a:pt x="25" y="60"/>
                    <a:pt x="21" y="54"/>
                    <a:pt x="19" y="46"/>
                  </a:cubicBezTo>
                  <a:cubicBezTo>
                    <a:pt x="17" y="39"/>
                    <a:pt x="19" y="31"/>
                    <a:pt x="19" y="24"/>
                  </a:cubicBezTo>
                  <a:cubicBezTo>
                    <a:pt x="13" y="23"/>
                    <a:pt x="7" y="21"/>
                    <a:pt x="2" y="20"/>
                  </a:cubicBezTo>
                  <a:cubicBezTo>
                    <a:pt x="3" y="18"/>
                    <a:pt x="4" y="16"/>
                    <a:pt x="5" y="15"/>
                  </a:cubicBezTo>
                  <a:cubicBezTo>
                    <a:pt x="4" y="13"/>
                    <a:pt x="2" y="11"/>
                    <a:pt x="0" y="8"/>
                  </a:cubicBezTo>
                  <a:cubicBezTo>
                    <a:pt x="3" y="7"/>
                    <a:pt x="6" y="5"/>
                    <a:pt x="9" y="5"/>
                  </a:cubicBezTo>
                  <a:cubicBezTo>
                    <a:pt x="24" y="3"/>
                    <a:pt x="39" y="2"/>
                    <a:pt x="54" y="0"/>
                  </a:cubicBezTo>
                  <a:cubicBezTo>
                    <a:pt x="57" y="0"/>
                    <a:pt x="61" y="1"/>
                    <a:pt x="64" y="1"/>
                  </a:cubicBezTo>
                  <a:cubicBezTo>
                    <a:pt x="64" y="11"/>
                    <a:pt x="44" y="8"/>
                    <a:pt x="58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49" name="chenying0907 104"/>
            <p:cNvSpPr/>
            <p:nvPr/>
          </p:nvSpPr>
          <p:spPr bwMode="auto">
            <a:xfrm>
              <a:off x="6019801" y="5019676"/>
              <a:ext cx="141288" cy="144463"/>
            </a:xfrm>
            <a:custGeom>
              <a:avLst/>
              <a:gdLst>
                <a:gd name="T0" fmla="*/ 65 w 65"/>
                <a:gd name="T1" fmla="*/ 4 h 67"/>
                <a:gd name="T2" fmla="*/ 51 w 65"/>
                <a:gd name="T3" fmla="*/ 13 h 67"/>
                <a:gd name="T4" fmla="*/ 57 w 65"/>
                <a:gd name="T5" fmla="*/ 23 h 67"/>
                <a:gd name="T6" fmla="*/ 37 w 65"/>
                <a:gd name="T7" fmla="*/ 22 h 67"/>
                <a:gd name="T8" fmla="*/ 31 w 65"/>
                <a:gd name="T9" fmla="*/ 67 h 67"/>
                <a:gd name="T10" fmla="*/ 19 w 65"/>
                <a:gd name="T11" fmla="*/ 25 h 67"/>
                <a:gd name="T12" fmla="*/ 2 w 65"/>
                <a:gd name="T13" fmla="*/ 20 h 67"/>
                <a:gd name="T14" fmla="*/ 6 w 65"/>
                <a:gd name="T15" fmla="*/ 15 h 67"/>
                <a:gd name="T16" fmla="*/ 0 w 65"/>
                <a:gd name="T17" fmla="*/ 8 h 67"/>
                <a:gd name="T18" fmla="*/ 9 w 65"/>
                <a:gd name="T19" fmla="*/ 5 h 67"/>
                <a:gd name="T20" fmla="*/ 55 w 65"/>
                <a:gd name="T21" fmla="*/ 0 h 67"/>
                <a:gd name="T22" fmla="*/ 64 w 65"/>
                <a:gd name="T23" fmla="*/ 2 h 67"/>
                <a:gd name="T24" fmla="*/ 65 w 65"/>
                <a:gd name="T25" fmla="*/ 4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5" h="67">
                  <a:moveTo>
                    <a:pt x="65" y="4"/>
                  </a:moveTo>
                  <a:cubicBezTo>
                    <a:pt x="60" y="7"/>
                    <a:pt x="56" y="10"/>
                    <a:pt x="51" y="13"/>
                  </a:cubicBezTo>
                  <a:cubicBezTo>
                    <a:pt x="53" y="16"/>
                    <a:pt x="54" y="19"/>
                    <a:pt x="57" y="23"/>
                  </a:cubicBezTo>
                  <a:cubicBezTo>
                    <a:pt x="50" y="22"/>
                    <a:pt x="44" y="22"/>
                    <a:pt x="37" y="22"/>
                  </a:cubicBezTo>
                  <a:cubicBezTo>
                    <a:pt x="33" y="36"/>
                    <a:pt x="37" y="53"/>
                    <a:pt x="31" y="67"/>
                  </a:cubicBezTo>
                  <a:cubicBezTo>
                    <a:pt x="15" y="55"/>
                    <a:pt x="19" y="38"/>
                    <a:pt x="19" y="25"/>
                  </a:cubicBezTo>
                  <a:cubicBezTo>
                    <a:pt x="13" y="23"/>
                    <a:pt x="7" y="21"/>
                    <a:pt x="2" y="20"/>
                  </a:cubicBezTo>
                  <a:cubicBezTo>
                    <a:pt x="3" y="18"/>
                    <a:pt x="5" y="16"/>
                    <a:pt x="6" y="15"/>
                  </a:cubicBezTo>
                  <a:cubicBezTo>
                    <a:pt x="4" y="13"/>
                    <a:pt x="2" y="10"/>
                    <a:pt x="0" y="8"/>
                  </a:cubicBezTo>
                  <a:cubicBezTo>
                    <a:pt x="3" y="7"/>
                    <a:pt x="6" y="5"/>
                    <a:pt x="9" y="5"/>
                  </a:cubicBezTo>
                  <a:cubicBezTo>
                    <a:pt x="24" y="3"/>
                    <a:pt x="39" y="1"/>
                    <a:pt x="55" y="0"/>
                  </a:cubicBezTo>
                  <a:cubicBezTo>
                    <a:pt x="58" y="0"/>
                    <a:pt x="61" y="1"/>
                    <a:pt x="64" y="2"/>
                  </a:cubicBezTo>
                  <a:cubicBezTo>
                    <a:pt x="64" y="3"/>
                    <a:pt x="65" y="4"/>
                    <a:pt x="65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</p:grpSp>
      <p:grpSp>
        <p:nvGrpSpPr>
          <p:cNvPr id="50" name="PA_组合 71"/>
          <p:cNvGrpSpPr/>
          <p:nvPr/>
        </p:nvGrpSpPr>
        <p:grpSpPr>
          <a:xfrm>
            <a:off x="7675357" y="2564130"/>
            <a:ext cx="1061085" cy="179705"/>
            <a:chOff x="4635501" y="2209801"/>
            <a:chExt cx="1128712" cy="184150"/>
          </a:xfrm>
          <a:solidFill>
            <a:srgbClr val="4472C4"/>
          </a:solidFill>
        </p:grpSpPr>
        <p:sp>
          <p:nvSpPr>
            <p:cNvPr id="51" name="chenying0907 63"/>
            <p:cNvSpPr/>
            <p:nvPr/>
          </p:nvSpPr>
          <p:spPr bwMode="auto">
            <a:xfrm>
              <a:off x="5443538" y="2209801"/>
              <a:ext cx="193675" cy="184150"/>
            </a:xfrm>
            <a:custGeom>
              <a:avLst/>
              <a:gdLst>
                <a:gd name="T0" fmla="*/ 48 w 90"/>
                <a:gd name="T1" fmla="*/ 55 h 86"/>
                <a:gd name="T2" fmla="*/ 83 w 90"/>
                <a:gd name="T3" fmla="*/ 58 h 86"/>
                <a:gd name="T4" fmla="*/ 88 w 90"/>
                <a:gd name="T5" fmla="*/ 63 h 86"/>
                <a:gd name="T6" fmla="*/ 0 w 90"/>
                <a:gd name="T7" fmla="*/ 75 h 86"/>
                <a:gd name="T8" fmla="*/ 31 w 90"/>
                <a:gd name="T9" fmla="*/ 55 h 86"/>
                <a:gd name="T10" fmla="*/ 56 w 90"/>
                <a:gd name="T11" fmla="*/ 27 h 86"/>
                <a:gd name="T12" fmla="*/ 34 w 90"/>
                <a:gd name="T13" fmla="*/ 29 h 86"/>
                <a:gd name="T14" fmla="*/ 16 w 90"/>
                <a:gd name="T15" fmla="*/ 15 h 86"/>
                <a:gd name="T16" fmla="*/ 29 w 90"/>
                <a:gd name="T17" fmla="*/ 10 h 86"/>
                <a:gd name="T18" fmla="*/ 25 w 90"/>
                <a:gd name="T19" fmla="*/ 4 h 86"/>
                <a:gd name="T20" fmla="*/ 29 w 90"/>
                <a:gd name="T21" fmla="*/ 1 h 86"/>
                <a:gd name="T22" fmla="*/ 38 w 90"/>
                <a:gd name="T23" fmla="*/ 1 h 86"/>
                <a:gd name="T24" fmla="*/ 74 w 90"/>
                <a:gd name="T25" fmla="*/ 3 h 86"/>
                <a:gd name="T26" fmla="*/ 82 w 90"/>
                <a:gd name="T27" fmla="*/ 4 h 86"/>
                <a:gd name="T28" fmla="*/ 77 w 90"/>
                <a:gd name="T29" fmla="*/ 13 h 86"/>
                <a:gd name="T30" fmla="*/ 90 w 90"/>
                <a:gd name="T31" fmla="*/ 9 h 86"/>
                <a:gd name="T32" fmla="*/ 48 w 90"/>
                <a:gd name="T33" fmla="*/ 5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0" h="86">
                  <a:moveTo>
                    <a:pt x="48" y="55"/>
                  </a:moveTo>
                  <a:cubicBezTo>
                    <a:pt x="61" y="56"/>
                    <a:pt x="72" y="57"/>
                    <a:pt x="83" y="58"/>
                  </a:cubicBezTo>
                  <a:cubicBezTo>
                    <a:pt x="85" y="58"/>
                    <a:pt x="87" y="61"/>
                    <a:pt x="88" y="63"/>
                  </a:cubicBezTo>
                  <a:cubicBezTo>
                    <a:pt x="79" y="78"/>
                    <a:pt x="20" y="86"/>
                    <a:pt x="0" y="75"/>
                  </a:cubicBezTo>
                  <a:cubicBezTo>
                    <a:pt x="10" y="66"/>
                    <a:pt x="22" y="62"/>
                    <a:pt x="31" y="55"/>
                  </a:cubicBezTo>
                  <a:cubicBezTo>
                    <a:pt x="41" y="48"/>
                    <a:pt x="48" y="37"/>
                    <a:pt x="56" y="27"/>
                  </a:cubicBezTo>
                  <a:cubicBezTo>
                    <a:pt x="49" y="28"/>
                    <a:pt x="41" y="28"/>
                    <a:pt x="34" y="29"/>
                  </a:cubicBezTo>
                  <a:cubicBezTo>
                    <a:pt x="25" y="29"/>
                    <a:pt x="21" y="23"/>
                    <a:pt x="16" y="15"/>
                  </a:cubicBezTo>
                  <a:cubicBezTo>
                    <a:pt x="21" y="13"/>
                    <a:pt x="25" y="12"/>
                    <a:pt x="29" y="10"/>
                  </a:cubicBezTo>
                  <a:cubicBezTo>
                    <a:pt x="28" y="8"/>
                    <a:pt x="26" y="6"/>
                    <a:pt x="25" y="4"/>
                  </a:cubicBezTo>
                  <a:cubicBezTo>
                    <a:pt x="26" y="3"/>
                    <a:pt x="28" y="1"/>
                    <a:pt x="29" y="1"/>
                  </a:cubicBezTo>
                  <a:cubicBezTo>
                    <a:pt x="32" y="1"/>
                    <a:pt x="36" y="0"/>
                    <a:pt x="38" y="1"/>
                  </a:cubicBezTo>
                  <a:cubicBezTo>
                    <a:pt x="50" y="9"/>
                    <a:pt x="62" y="5"/>
                    <a:pt x="74" y="3"/>
                  </a:cubicBezTo>
                  <a:cubicBezTo>
                    <a:pt x="76" y="3"/>
                    <a:pt x="78" y="3"/>
                    <a:pt x="82" y="4"/>
                  </a:cubicBezTo>
                  <a:cubicBezTo>
                    <a:pt x="80" y="7"/>
                    <a:pt x="78" y="9"/>
                    <a:pt x="77" y="13"/>
                  </a:cubicBezTo>
                  <a:cubicBezTo>
                    <a:pt x="81" y="11"/>
                    <a:pt x="84" y="10"/>
                    <a:pt x="90" y="9"/>
                  </a:cubicBezTo>
                  <a:cubicBezTo>
                    <a:pt x="80" y="30"/>
                    <a:pt x="62" y="40"/>
                    <a:pt x="48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52" name="chenying0907 82"/>
            <p:cNvSpPr>
              <a:spLocks noEditPoints="1"/>
            </p:cNvSpPr>
            <p:nvPr/>
          </p:nvSpPr>
          <p:spPr bwMode="auto">
            <a:xfrm>
              <a:off x="4949826" y="2235201"/>
              <a:ext cx="171450" cy="146050"/>
            </a:xfrm>
            <a:custGeom>
              <a:avLst/>
              <a:gdLst>
                <a:gd name="T0" fmla="*/ 16 w 79"/>
                <a:gd name="T1" fmla="*/ 66 h 68"/>
                <a:gd name="T2" fmla="*/ 17 w 79"/>
                <a:gd name="T3" fmla="*/ 57 h 68"/>
                <a:gd name="T4" fmla="*/ 4 w 79"/>
                <a:gd name="T5" fmla="*/ 68 h 68"/>
                <a:gd name="T6" fmla="*/ 0 w 79"/>
                <a:gd name="T7" fmla="*/ 65 h 68"/>
                <a:gd name="T8" fmla="*/ 8 w 79"/>
                <a:gd name="T9" fmla="*/ 51 h 68"/>
                <a:gd name="T10" fmla="*/ 37 w 79"/>
                <a:gd name="T11" fmla="*/ 13 h 68"/>
                <a:gd name="T12" fmla="*/ 49 w 79"/>
                <a:gd name="T13" fmla="*/ 1 h 68"/>
                <a:gd name="T14" fmla="*/ 56 w 79"/>
                <a:gd name="T15" fmla="*/ 4 h 68"/>
                <a:gd name="T16" fmla="*/ 73 w 79"/>
                <a:gd name="T17" fmla="*/ 42 h 68"/>
                <a:gd name="T18" fmla="*/ 79 w 79"/>
                <a:gd name="T19" fmla="*/ 64 h 68"/>
                <a:gd name="T20" fmla="*/ 77 w 79"/>
                <a:gd name="T21" fmla="*/ 65 h 68"/>
                <a:gd name="T22" fmla="*/ 66 w 79"/>
                <a:gd name="T23" fmla="*/ 56 h 68"/>
                <a:gd name="T24" fmla="*/ 66 w 79"/>
                <a:gd name="T25" fmla="*/ 64 h 68"/>
                <a:gd name="T26" fmla="*/ 63 w 79"/>
                <a:gd name="T27" fmla="*/ 64 h 68"/>
                <a:gd name="T28" fmla="*/ 58 w 79"/>
                <a:gd name="T29" fmla="*/ 55 h 68"/>
                <a:gd name="T30" fmla="*/ 48 w 79"/>
                <a:gd name="T31" fmla="*/ 51 h 68"/>
                <a:gd name="T32" fmla="*/ 27 w 79"/>
                <a:gd name="T33" fmla="*/ 56 h 68"/>
                <a:gd name="T34" fmla="*/ 16 w 79"/>
                <a:gd name="T35" fmla="*/ 66 h 68"/>
                <a:gd name="T36" fmla="*/ 53 w 79"/>
                <a:gd name="T37" fmla="*/ 42 h 68"/>
                <a:gd name="T38" fmla="*/ 48 w 79"/>
                <a:gd name="T39" fmla="*/ 20 h 68"/>
                <a:gd name="T40" fmla="*/ 34 w 79"/>
                <a:gd name="T41" fmla="*/ 41 h 68"/>
                <a:gd name="T42" fmla="*/ 53 w 79"/>
                <a:gd name="T43" fmla="*/ 4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9" h="68">
                  <a:moveTo>
                    <a:pt x="16" y="66"/>
                  </a:moveTo>
                  <a:cubicBezTo>
                    <a:pt x="17" y="62"/>
                    <a:pt x="17" y="59"/>
                    <a:pt x="17" y="57"/>
                  </a:cubicBezTo>
                  <a:cubicBezTo>
                    <a:pt x="13" y="60"/>
                    <a:pt x="8" y="64"/>
                    <a:pt x="4" y="68"/>
                  </a:cubicBezTo>
                  <a:cubicBezTo>
                    <a:pt x="2" y="67"/>
                    <a:pt x="1" y="66"/>
                    <a:pt x="0" y="65"/>
                  </a:cubicBezTo>
                  <a:cubicBezTo>
                    <a:pt x="3" y="60"/>
                    <a:pt x="5" y="55"/>
                    <a:pt x="8" y="51"/>
                  </a:cubicBezTo>
                  <a:cubicBezTo>
                    <a:pt x="17" y="38"/>
                    <a:pt x="27" y="26"/>
                    <a:pt x="37" y="13"/>
                  </a:cubicBezTo>
                  <a:cubicBezTo>
                    <a:pt x="41" y="9"/>
                    <a:pt x="45" y="5"/>
                    <a:pt x="49" y="1"/>
                  </a:cubicBezTo>
                  <a:cubicBezTo>
                    <a:pt x="50" y="0"/>
                    <a:pt x="55" y="2"/>
                    <a:pt x="56" y="4"/>
                  </a:cubicBezTo>
                  <a:cubicBezTo>
                    <a:pt x="62" y="17"/>
                    <a:pt x="68" y="29"/>
                    <a:pt x="73" y="42"/>
                  </a:cubicBezTo>
                  <a:cubicBezTo>
                    <a:pt x="76" y="49"/>
                    <a:pt x="77" y="57"/>
                    <a:pt x="79" y="64"/>
                  </a:cubicBezTo>
                  <a:cubicBezTo>
                    <a:pt x="79" y="64"/>
                    <a:pt x="78" y="65"/>
                    <a:pt x="77" y="65"/>
                  </a:cubicBezTo>
                  <a:cubicBezTo>
                    <a:pt x="74" y="62"/>
                    <a:pt x="70" y="59"/>
                    <a:pt x="66" y="56"/>
                  </a:cubicBezTo>
                  <a:cubicBezTo>
                    <a:pt x="66" y="59"/>
                    <a:pt x="66" y="61"/>
                    <a:pt x="66" y="64"/>
                  </a:cubicBezTo>
                  <a:cubicBezTo>
                    <a:pt x="64" y="64"/>
                    <a:pt x="63" y="64"/>
                    <a:pt x="63" y="64"/>
                  </a:cubicBezTo>
                  <a:cubicBezTo>
                    <a:pt x="61" y="61"/>
                    <a:pt x="59" y="58"/>
                    <a:pt x="58" y="55"/>
                  </a:cubicBezTo>
                  <a:cubicBezTo>
                    <a:pt x="56" y="50"/>
                    <a:pt x="52" y="50"/>
                    <a:pt x="48" y="51"/>
                  </a:cubicBezTo>
                  <a:cubicBezTo>
                    <a:pt x="41" y="53"/>
                    <a:pt x="34" y="54"/>
                    <a:pt x="27" y="56"/>
                  </a:cubicBezTo>
                  <a:cubicBezTo>
                    <a:pt x="23" y="58"/>
                    <a:pt x="21" y="62"/>
                    <a:pt x="16" y="66"/>
                  </a:cubicBezTo>
                  <a:close/>
                  <a:moveTo>
                    <a:pt x="53" y="42"/>
                  </a:moveTo>
                  <a:cubicBezTo>
                    <a:pt x="51" y="34"/>
                    <a:pt x="50" y="28"/>
                    <a:pt x="48" y="20"/>
                  </a:cubicBezTo>
                  <a:cubicBezTo>
                    <a:pt x="43" y="28"/>
                    <a:pt x="39" y="33"/>
                    <a:pt x="34" y="41"/>
                  </a:cubicBezTo>
                  <a:cubicBezTo>
                    <a:pt x="41" y="41"/>
                    <a:pt x="46" y="42"/>
                    <a:pt x="53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53" name="chenying0907 83"/>
            <p:cNvSpPr>
              <a:spLocks noEditPoints="1"/>
            </p:cNvSpPr>
            <p:nvPr/>
          </p:nvSpPr>
          <p:spPr bwMode="auto">
            <a:xfrm>
              <a:off x="4635501" y="2238376"/>
              <a:ext cx="168275" cy="142875"/>
            </a:xfrm>
            <a:custGeom>
              <a:avLst/>
              <a:gdLst>
                <a:gd name="T0" fmla="*/ 75 w 78"/>
                <a:gd name="T1" fmla="*/ 64 h 67"/>
                <a:gd name="T2" fmla="*/ 63 w 78"/>
                <a:gd name="T3" fmla="*/ 53 h 67"/>
                <a:gd name="T4" fmla="*/ 65 w 78"/>
                <a:gd name="T5" fmla="*/ 63 h 67"/>
                <a:gd name="T6" fmla="*/ 63 w 78"/>
                <a:gd name="T7" fmla="*/ 64 h 67"/>
                <a:gd name="T8" fmla="*/ 58 w 78"/>
                <a:gd name="T9" fmla="*/ 57 h 67"/>
                <a:gd name="T10" fmla="*/ 44 w 78"/>
                <a:gd name="T11" fmla="*/ 52 h 67"/>
                <a:gd name="T12" fmla="*/ 33 w 78"/>
                <a:gd name="T13" fmla="*/ 54 h 67"/>
                <a:gd name="T14" fmla="*/ 17 w 78"/>
                <a:gd name="T15" fmla="*/ 66 h 67"/>
                <a:gd name="T16" fmla="*/ 14 w 78"/>
                <a:gd name="T17" fmla="*/ 65 h 67"/>
                <a:gd name="T18" fmla="*/ 17 w 78"/>
                <a:gd name="T19" fmla="*/ 54 h 67"/>
                <a:gd name="T20" fmla="*/ 3 w 78"/>
                <a:gd name="T21" fmla="*/ 67 h 67"/>
                <a:gd name="T22" fmla="*/ 0 w 78"/>
                <a:gd name="T23" fmla="*/ 65 h 67"/>
                <a:gd name="T24" fmla="*/ 3 w 78"/>
                <a:gd name="T25" fmla="*/ 55 h 67"/>
                <a:gd name="T26" fmla="*/ 36 w 78"/>
                <a:gd name="T27" fmla="*/ 11 h 67"/>
                <a:gd name="T28" fmla="*/ 47 w 78"/>
                <a:gd name="T29" fmla="*/ 1 h 67"/>
                <a:gd name="T30" fmla="*/ 56 w 78"/>
                <a:gd name="T31" fmla="*/ 5 h 67"/>
                <a:gd name="T32" fmla="*/ 74 w 78"/>
                <a:gd name="T33" fmla="*/ 48 h 67"/>
                <a:gd name="T34" fmla="*/ 78 w 78"/>
                <a:gd name="T35" fmla="*/ 63 h 67"/>
                <a:gd name="T36" fmla="*/ 75 w 78"/>
                <a:gd name="T37" fmla="*/ 64 h 67"/>
                <a:gd name="T38" fmla="*/ 47 w 78"/>
                <a:gd name="T39" fmla="*/ 21 h 67"/>
                <a:gd name="T40" fmla="*/ 44 w 78"/>
                <a:gd name="T41" fmla="*/ 21 h 67"/>
                <a:gd name="T42" fmla="*/ 36 w 78"/>
                <a:gd name="T43" fmla="*/ 39 h 67"/>
                <a:gd name="T44" fmla="*/ 52 w 78"/>
                <a:gd name="T45" fmla="*/ 42 h 67"/>
                <a:gd name="T46" fmla="*/ 47 w 78"/>
                <a:gd name="T47" fmla="*/ 21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8" h="67">
                  <a:moveTo>
                    <a:pt x="75" y="64"/>
                  </a:moveTo>
                  <a:cubicBezTo>
                    <a:pt x="71" y="60"/>
                    <a:pt x="67" y="57"/>
                    <a:pt x="63" y="53"/>
                  </a:cubicBezTo>
                  <a:cubicBezTo>
                    <a:pt x="64" y="57"/>
                    <a:pt x="64" y="60"/>
                    <a:pt x="65" y="63"/>
                  </a:cubicBezTo>
                  <a:cubicBezTo>
                    <a:pt x="64" y="63"/>
                    <a:pt x="63" y="63"/>
                    <a:pt x="63" y="64"/>
                  </a:cubicBezTo>
                  <a:cubicBezTo>
                    <a:pt x="61" y="62"/>
                    <a:pt x="58" y="60"/>
                    <a:pt x="58" y="57"/>
                  </a:cubicBezTo>
                  <a:cubicBezTo>
                    <a:pt x="55" y="49"/>
                    <a:pt x="51" y="48"/>
                    <a:pt x="44" y="52"/>
                  </a:cubicBezTo>
                  <a:cubicBezTo>
                    <a:pt x="41" y="53"/>
                    <a:pt x="37" y="54"/>
                    <a:pt x="33" y="54"/>
                  </a:cubicBezTo>
                  <a:cubicBezTo>
                    <a:pt x="25" y="54"/>
                    <a:pt x="19" y="57"/>
                    <a:pt x="17" y="66"/>
                  </a:cubicBezTo>
                  <a:cubicBezTo>
                    <a:pt x="16" y="65"/>
                    <a:pt x="15" y="65"/>
                    <a:pt x="14" y="65"/>
                  </a:cubicBezTo>
                  <a:cubicBezTo>
                    <a:pt x="15" y="61"/>
                    <a:pt x="16" y="58"/>
                    <a:pt x="17" y="54"/>
                  </a:cubicBezTo>
                  <a:cubicBezTo>
                    <a:pt x="12" y="59"/>
                    <a:pt x="7" y="63"/>
                    <a:pt x="3" y="67"/>
                  </a:cubicBezTo>
                  <a:cubicBezTo>
                    <a:pt x="2" y="66"/>
                    <a:pt x="1" y="66"/>
                    <a:pt x="0" y="65"/>
                  </a:cubicBezTo>
                  <a:cubicBezTo>
                    <a:pt x="1" y="62"/>
                    <a:pt x="1" y="58"/>
                    <a:pt x="3" y="55"/>
                  </a:cubicBezTo>
                  <a:cubicBezTo>
                    <a:pt x="14" y="40"/>
                    <a:pt x="25" y="26"/>
                    <a:pt x="36" y="11"/>
                  </a:cubicBezTo>
                  <a:cubicBezTo>
                    <a:pt x="39" y="7"/>
                    <a:pt x="43" y="3"/>
                    <a:pt x="47" y="1"/>
                  </a:cubicBezTo>
                  <a:cubicBezTo>
                    <a:pt x="49" y="0"/>
                    <a:pt x="55" y="2"/>
                    <a:pt x="56" y="5"/>
                  </a:cubicBezTo>
                  <a:cubicBezTo>
                    <a:pt x="62" y="19"/>
                    <a:pt x="68" y="34"/>
                    <a:pt x="74" y="48"/>
                  </a:cubicBezTo>
                  <a:cubicBezTo>
                    <a:pt x="76" y="53"/>
                    <a:pt x="76" y="58"/>
                    <a:pt x="78" y="63"/>
                  </a:cubicBezTo>
                  <a:cubicBezTo>
                    <a:pt x="77" y="63"/>
                    <a:pt x="76" y="64"/>
                    <a:pt x="75" y="64"/>
                  </a:cubicBezTo>
                  <a:close/>
                  <a:moveTo>
                    <a:pt x="47" y="21"/>
                  </a:moveTo>
                  <a:cubicBezTo>
                    <a:pt x="46" y="21"/>
                    <a:pt x="45" y="21"/>
                    <a:pt x="44" y="21"/>
                  </a:cubicBezTo>
                  <a:cubicBezTo>
                    <a:pt x="41" y="27"/>
                    <a:pt x="39" y="33"/>
                    <a:pt x="36" y="39"/>
                  </a:cubicBezTo>
                  <a:cubicBezTo>
                    <a:pt x="40" y="39"/>
                    <a:pt x="45" y="40"/>
                    <a:pt x="52" y="42"/>
                  </a:cubicBezTo>
                  <a:cubicBezTo>
                    <a:pt x="50" y="33"/>
                    <a:pt x="49" y="27"/>
                    <a:pt x="47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54" name="chenying0907 90"/>
            <p:cNvSpPr/>
            <p:nvPr/>
          </p:nvSpPr>
          <p:spPr bwMode="auto">
            <a:xfrm>
              <a:off x="5643563" y="2222501"/>
              <a:ext cx="120650" cy="144463"/>
            </a:xfrm>
            <a:custGeom>
              <a:avLst/>
              <a:gdLst>
                <a:gd name="T0" fmla="*/ 52 w 56"/>
                <a:gd name="T1" fmla="*/ 30 h 67"/>
                <a:gd name="T2" fmla="*/ 32 w 56"/>
                <a:gd name="T3" fmla="*/ 37 h 67"/>
                <a:gd name="T4" fmla="*/ 23 w 56"/>
                <a:gd name="T5" fmla="*/ 45 h 67"/>
                <a:gd name="T6" fmla="*/ 35 w 56"/>
                <a:gd name="T7" fmla="*/ 48 h 67"/>
                <a:gd name="T8" fmla="*/ 52 w 56"/>
                <a:gd name="T9" fmla="*/ 51 h 67"/>
                <a:gd name="T10" fmla="*/ 50 w 56"/>
                <a:gd name="T11" fmla="*/ 60 h 67"/>
                <a:gd name="T12" fmla="*/ 0 w 56"/>
                <a:gd name="T13" fmla="*/ 67 h 67"/>
                <a:gd name="T14" fmla="*/ 5 w 56"/>
                <a:gd name="T15" fmla="*/ 27 h 67"/>
                <a:gd name="T16" fmla="*/ 5 w 56"/>
                <a:gd name="T17" fmla="*/ 20 h 67"/>
                <a:gd name="T18" fmla="*/ 21 w 56"/>
                <a:gd name="T19" fmla="*/ 2 h 67"/>
                <a:gd name="T20" fmla="*/ 43 w 56"/>
                <a:gd name="T21" fmla="*/ 0 h 67"/>
                <a:gd name="T22" fmla="*/ 49 w 56"/>
                <a:gd name="T23" fmla="*/ 6 h 67"/>
                <a:gd name="T24" fmla="*/ 43 w 56"/>
                <a:gd name="T25" fmla="*/ 10 h 67"/>
                <a:gd name="T26" fmla="*/ 31 w 56"/>
                <a:gd name="T27" fmla="*/ 11 h 67"/>
                <a:gd name="T28" fmla="*/ 22 w 56"/>
                <a:gd name="T29" fmla="*/ 20 h 67"/>
                <a:gd name="T30" fmla="*/ 32 w 56"/>
                <a:gd name="T31" fmla="*/ 27 h 67"/>
                <a:gd name="T32" fmla="*/ 51 w 56"/>
                <a:gd name="T33" fmla="*/ 25 h 67"/>
                <a:gd name="T34" fmla="*/ 52 w 56"/>
                <a:gd name="T35" fmla="*/ 3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" h="67">
                  <a:moveTo>
                    <a:pt x="52" y="30"/>
                  </a:moveTo>
                  <a:cubicBezTo>
                    <a:pt x="46" y="32"/>
                    <a:pt x="39" y="35"/>
                    <a:pt x="32" y="37"/>
                  </a:cubicBezTo>
                  <a:cubicBezTo>
                    <a:pt x="27" y="38"/>
                    <a:pt x="21" y="37"/>
                    <a:pt x="23" y="45"/>
                  </a:cubicBezTo>
                  <a:cubicBezTo>
                    <a:pt x="24" y="54"/>
                    <a:pt x="30" y="49"/>
                    <a:pt x="35" y="48"/>
                  </a:cubicBezTo>
                  <a:cubicBezTo>
                    <a:pt x="41" y="48"/>
                    <a:pt x="47" y="45"/>
                    <a:pt x="52" y="51"/>
                  </a:cubicBezTo>
                  <a:cubicBezTo>
                    <a:pt x="55" y="55"/>
                    <a:pt x="56" y="59"/>
                    <a:pt x="50" y="60"/>
                  </a:cubicBezTo>
                  <a:cubicBezTo>
                    <a:pt x="34" y="64"/>
                    <a:pt x="17" y="66"/>
                    <a:pt x="0" y="67"/>
                  </a:cubicBezTo>
                  <a:cubicBezTo>
                    <a:pt x="14" y="54"/>
                    <a:pt x="4" y="40"/>
                    <a:pt x="5" y="27"/>
                  </a:cubicBezTo>
                  <a:cubicBezTo>
                    <a:pt x="6" y="24"/>
                    <a:pt x="5" y="22"/>
                    <a:pt x="5" y="20"/>
                  </a:cubicBezTo>
                  <a:cubicBezTo>
                    <a:pt x="7" y="11"/>
                    <a:pt x="8" y="2"/>
                    <a:pt x="21" y="2"/>
                  </a:cubicBezTo>
                  <a:cubicBezTo>
                    <a:pt x="28" y="2"/>
                    <a:pt x="36" y="0"/>
                    <a:pt x="43" y="0"/>
                  </a:cubicBezTo>
                  <a:cubicBezTo>
                    <a:pt x="45" y="0"/>
                    <a:pt x="47" y="4"/>
                    <a:pt x="49" y="6"/>
                  </a:cubicBezTo>
                  <a:cubicBezTo>
                    <a:pt x="47" y="8"/>
                    <a:pt x="45" y="10"/>
                    <a:pt x="43" y="10"/>
                  </a:cubicBezTo>
                  <a:cubicBezTo>
                    <a:pt x="39" y="11"/>
                    <a:pt x="35" y="11"/>
                    <a:pt x="31" y="11"/>
                  </a:cubicBezTo>
                  <a:cubicBezTo>
                    <a:pt x="25" y="11"/>
                    <a:pt x="22" y="14"/>
                    <a:pt x="22" y="20"/>
                  </a:cubicBezTo>
                  <a:cubicBezTo>
                    <a:pt x="23" y="27"/>
                    <a:pt x="26" y="28"/>
                    <a:pt x="32" y="27"/>
                  </a:cubicBezTo>
                  <a:cubicBezTo>
                    <a:pt x="39" y="26"/>
                    <a:pt x="45" y="26"/>
                    <a:pt x="51" y="25"/>
                  </a:cubicBezTo>
                  <a:cubicBezTo>
                    <a:pt x="52" y="27"/>
                    <a:pt x="52" y="28"/>
                    <a:pt x="52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55" name="chenying0907 92"/>
            <p:cNvSpPr>
              <a:spLocks noEditPoints="1"/>
            </p:cNvSpPr>
            <p:nvPr/>
          </p:nvSpPr>
          <p:spPr bwMode="auto">
            <a:xfrm>
              <a:off x="4810126" y="2246313"/>
              <a:ext cx="127000" cy="125413"/>
            </a:xfrm>
            <a:custGeom>
              <a:avLst/>
              <a:gdLst>
                <a:gd name="T0" fmla="*/ 18 w 59"/>
                <a:gd name="T1" fmla="*/ 30 h 58"/>
                <a:gd name="T2" fmla="*/ 11 w 59"/>
                <a:gd name="T3" fmla="*/ 58 h 58"/>
                <a:gd name="T4" fmla="*/ 7 w 59"/>
                <a:gd name="T5" fmla="*/ 58 h 58"/>
                <a:gd name="T6" fmla="*/ 1 w 59"/>
                <a:gd name="T7" fmla="*/ 32 h 58"/>
                <a:gd name="T8" fmla="*/ 4 w 59"/>
                <a:gd name="T9" fmla="*/ 15 h 58"/>
                <a:gd name="T10" fmla="*/ 10 w 59"/>
                <a:gd name="T11" fmla="*/ 5 h 58"/>
                <a:gd name="T12" fmla="*/ 25 w 59"/>
                <a:gd name="T13" fmla="*/ 9 h 58"/>
                <a:gd name="T14" fmla="*/ 44 w 59"/>
                <a:gd name="T15" fmla="*/ 31 h 58"/>
                <a:gd name="T16" fmla="*/ 42 w 59"/>
                <a:gd name="T17" fmla="*/ 1 h 58"/>
                <a:gd name="T18" fmla="*/ 46 w 59"/>
                <a:gd name="T19" fmla="*/ 0 h 58"/>
                <a:gd name="T20" fmla="*/ 50 w 59"/>
                <a:gd name="T21" fmla="*/ 14 h 58"/>
                <a:gd name="T22" fmla="*/ 55 w 59"/>
                <a:gd name="T23" fmla="*/ 1 h 58"/>
                <a:gd name="T24" fmla="*/ 57 w 59"/>
                <a:gd name="T25" fmla="*/ 1 h 58"/>
                <a:gd name="T26" fmla="*/ 59 w 59"/>
                <a:gd name="T27" fmla="*/ 11 h 58"/>
                <a:gd name="T28" fmla="*/ 58 w 59"/>
                <a:gd name="T29" fmla="*/ 42 h 58"/>
                <a:gd name="T30" fmla="*/ 46 w 59"/>
                <a:gd name="T31" fmla="*/ 56 h 58"/>
                <a:gd name="T32" fmla="*/ 18 w 59"/>
                <a:gd name="T33" fmla="*/ 30 h 58"/>
                <a:gd name="T34" fmla="*/ 35 w 59"/>
                <a:gd name="T35" fmla="*/ 35 h 58"/>
                <a:gd name="T36" fmla="*/ 37 w 59"/>
                <a:gd name="T37" fmla="*/ 34 h 58"/>
                <a:gd name="T38" fmla="*/ 30 w 59"/>
                <a:gd name="T39" fmla="*/ 24 h 58"/>
                <a:gd name="T40" fmla="*/ 24 w 59"/>
                <a:gd name="T41" fmla="*/ 15 h 58"/>
                <a:gd name="T42" fmla="*/ 20 w 59"/>
                <a:gd name="T43" fmla="*/ 18 h 58"/>
                <a:gd name="T44" fmla="*/ 35 w 59"/>
                <a:gd name="T45" fmla="*/ 35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" h="58">
                  <a:moveTo>
                    <a:pt x="18" y="30"/>
                  </a:moveTo>
                  <a:cubicBezTo>
                    <a:pt x="15" y="41"/>
                    <a:pt x="13" y="49"/>
                    <a:pt x="11" y="58"/>
                  </a:cubicBezTo>
                  <a:cubicBezTo>
                    <a:pt x="9" y="58"/>
                    <a:pt x="8" y="58"/>
                    <a:pt x="7" y="58"/>
                  </a:cubicBezTo>
                  <a:cubicBezTo>
                    <a:pt x="1" y="51"/>
                    <a:pt x="0" y="42"/>
                    <a:pt x="1" y="32"/>
                  </a:cubicBezTo>
                  <a:cubicBezTo>
                    <a:pt x="2" y="27"/>
                    <a:pt x="3" y="21"/>
                    <a:pt x="4" y="15"/>
                  </a:cubicBezTo>
                  <a:cubicBezTo>
                    <a:pt x="6" y="11"/>
                    <a:pt x="7" y="6"/>
                    <a:pt x="10" y="5"/>
                  </a:cubicBezTo>
                  <a:cubicBezTo>
                    <a:pt x="15" y="3"/>
                    <a:pt x="21" y="2"/>
                    <a:pt x="25" y="9"/>
                  </a:cubicBezTo>
                  <a:cubicBezTo>
                    <a:pt x="31" y="16"/>
                    <a:pt x="37" y="23"/>
                    <a:pt x="44" y="31"/>
                  </a:cubicBezTo>
                  <a:cubicBezTo>
                    <a:pt x="44" y="20"/>
                    <a:pt x="43" y="11"/>
                    <a:pt x="42" y="1"/>
                  </a:cubicBezTo>
                  <a:cubicBezTo>
                    <a:pt x="43" y="1"/>
                    <a:pt x="44" y="1"/>
                    <a:pt x="46" y="0"/>
                  </a:cubicBezTo>
                  <a:cubicBezTo>
                    <a:pt x="47" y="5"/>
                    <a:pt x="49" y="9"/>
                    <a:pt x="50" y="14"/>
                  </a:cubicBezTo>
                  <a:cubicBezTo>
                    <a:pt x="52" y="10"/>
                    <a:pt x="53" y="5"/>
                    <a:pt x="55" y="1"/>
                  </a:cubicBezTo>
                  <a:cubicBezTo>
                    <a:pt x="55" y="1"/>
                    <a:pt x="56" y="1"/>
                    <a:pt x="57" y="1"/>
                  </a:cubicBezTo>
                  <a:cubicBezTo>
                    <a:pt x="58" y="4"/>
                    <a:pt x="59" y="8"/>
                    <a:pt x="59" y="11"/>
                  </a:cubicBezTo>
                  <a:cubicBezTo>
                    <a:pt x="59" y="21"/>
                    <a:pt x="58" y="32"/>
                    <a:pt x="58" y="42"/>
                  </a:cubicBezTo>
                  <a:cubicBezTo>
                    <a:pt x="59" y="52"/>
                    <a:pt x="49" y="51"/>
                    <a:pt x="46" y="56"/>
                  </a:cubicBezTo>
                  <a:cubicBezTo>
                    <a:pt x="37" y="47"/>
                    <a:pt x="28" y="39"/>
                    <a:pt x="18" y="30"/>
                  </a:cubicBezTo>
                  <a:close/>
                  <a:moveTo>
                    <a:pt x="35" y="35"/>
                  </a:moveTo>
                  <a:cubicBezTo>
                    <a:pt x="35" y="35"/>
                    <a:pt x="36" y="34"/>
                    <a:pt x="37" y="34"/>
                  </a:cubicBezTo>
                  <a:cubicBezTo>
                    <a:pt x="34" y="30"/>
                    <a:pt x="32" y="27"/>
                    <a:pt x="30" y="24"/>
                  </a:cubicBezTo>
                  <a:cubicBezTo>
                    <a:pt x="28" y="21"/>
                    <a:pt x="26" y="18"/>
                    <a:pt x="24" y="15"/>
                  </a:cubicBezTo>
                  <a:cubicBezTo>
                    <a:pt x="23" y="16"/>
                    <a:pt x="21" y="17"/>
                    <a:pt x="20" y="18"/>
                  </a:cubicBezTo>
                  <a:cubicBezTo>
                    <a:pt x="25" y="24"/>
                    <a:pt x="30" y="30"/>
                    <a:pt x="35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56" name="chenying0907 93"/>
            <p:cNvSpPr/>
            <p:nvPr/>
          </p:nvSpPr>
          <p:spPr bwMode="auto">
            <a:xfrm>
              <a:off x="5268913" y="2228851"/>
              <a:ext cx="168275" cy="155575"/>
            </a:xfrm>
            <a:custGeom>
              <a:avLst/>
              <a:gdLst>
                <a:gd name="T0" fmla="*/ 0 w 78"/>
                <a:gd name="T1" fmla="*/ 69 h 72"/>
                <a:gd name="T2" fmla="*/ 14 w 78"/>
                <a:gd name="T3" fmla="*/ 52 h 72"/>
                <a:gd name="T4" fmla="*/ 21 w 78"/>
                <a:gd name="T5" fmla="*/ 45 h 72"/>
                <a:gd name="T6" fmla="*/ 22 w 78"/>
                <a:gd name="T7" fmla="*/ 32 h 72"/>
                <a:gd name="T8" fmla="*/ 7 w 78"/>
                <a:gd name="T9" fmla="*/ 10 h 72"/>
                <a:gd name="T10" fmla="*/ 8 w 78"/>
                <a:gd name="T11" fmla="*/ 5 h 72"/>
                <a:gd name="T12" fmla="*/ 12 w 78"/>
                <a:gd name="T13" fmla="*/ 5 h 72"/>
                <a:gd name="T14" fmla="*/ 21 w 78"/>
                <a:gd name="T15" fmla="*/ 6 h 72"/>
                <a:gd name="T16" fmla="*/ 31 w 78"/>
                <a:gd name="T17" fmla="*/ 11 h 72"/>
                <a:gd name="T18" fmla="*/ 38 w 78"/>
                <a:gd name="T19" fmla="*/ 29 h 72"/>
                <a:gd name="T20" fmla="*/ 61 w 78"/>
                <a:gd name="T21" fmla="*/ 9 h 72"/>
                <a:gd name="T22" fmla="*/ 71 w 78"/>
                <a:gd name="T23" fmla="*/ 1 h 72"/>
                <a:gd name="T24" fmla="*/ 78 w 78"/>
                <a:gd name="T25" fmla="*/ 1 h 72"/>
                <a:gd name="T26" fmla="*/ 77 w 78"/>
                <a:gd name="T27" fmla="*/ 9 h 72"/>
                <a:gd name="T28" fmla="*/ 66 w 78"/>
                <a:gd name="T29" fmla="*/ 19 h 72"/>
                <a:gd name="T30" fmla="*/ 39 w 78"/>
                <a:gd name="T31" fmla="*/ 46 h 72"/>
                <a:gd name="T32" fmla="*/ 51 w 78"/>
                <a:gd name="T33" fmla="*/ 40 h 72"/>
                <a:gd name="T34" fmla="*/ 52 w 78"/>
                <a:gd name="T35" fmla="*/ 42 h 72"/>
                <a:gd name="T36" fmla="*/ 48 w 78"/>
                <a:gd name="T37" fmla="*/ 46 h 72"/>
                <a:gd name="T38" fmla="*/ 28 w 78"/>
                <a:gd name="T39" fmla="*/ 63 h 72"/>
                <a:gd name="T40" fmla="*/ 0 w 78"/>
                <a:gd name="T41" fmla="*/ 69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8" h="72">
                  <a:moveTo>
                    <a:pt x="0" y="69"/>
                  </a:moveTo>
                  <a:cubicBezTo>
                    <a:pt x="5" y="63"/>
                    <a:pt x="10" y="57"/>
                    <a:pt x="14" y="52"/>
                  </a:cubicBezTo>
                  <a:cubicBezTo>
                    <a:pt x="16" y="50"/>
                    <a:pt x="19" y="47"/>
                    <a:pt x="21" y="45"/>
                  </a:cubicBezTo>
                  <a:cubicBezTo>
                    <a:pt x="26" y="41"/>
                    <a:pt x="26" y="37"/>
                    <a:pt x="22" y="32"/>
                  </a:cubicBezTo>
                  <a:cubicBezTo>
                    <a:pt x="16" y="25"/>
                    <a:pt x="12" y="17"/>
                    <a:pt x="7" y="10"/>
                  </a:cubicBezTo>
                  <a:cubicBezTo>
                    <a:pt x="6" y="8"/>
                    <a:pt x="7" y="6"/>
                    <a:pt x="8" y="5"/>
                  </a:cubicBezTo>
                  <a:cubicBezTo>
                    <a:pt x="8" y="4"/>
                    <a:pt x="11" y="5"/>
                    <a:pt x="12" y="5"/>
                  </a:cubicBezTo>
                  <a:cubicBezTo>
                    <a:pt x="15" y="5"/>
                    <a:pt x="19" y="7"/>
                    <a:pt x="21" y="6"/>
                  </a:cubicBezTo>
                  <a:cubicBezTo>
                    <a:pt x="27" y="3"/>
                    <a:pt x="29" y="6"/>
                    <a:pt x="31" y="11"/>
                  </a:cubicBezTo>
                  <a:cubicBezTo>
                    <a:pt x="33" y="16"/>
                    <a:pt x="35" y="22"/>
                    <a:pt x="38" y="29"/>
                  </a:cubicBezTo>
                  <a:cubicBezTo>
                    <a:pt x="47" y="22"/>
                    <a:pt x="54" y="15"/>
                    <a:pt x="61" y="9"/>
                  </a:cubicBezTo>
                  <a:cubicBezTo>
                    <a:pt x="64" y="6"/>
                    <a:pt x="67" y="3"/>
                    <a:pt x="71" y="1"/>
                  </a:cubicBezTo>
                  <a:cubicBezTo>
                    <a:pt x="73" y="0"/>
                    <a:pt x="76" y="1"/>
                    <a:pt x="78" y="1"/>
                  </a:cubicBezTo>
                  <a:cubicBezTo>
                    <a:pt x="78" y="4"/>
                    <a:pt x="78" y="7"/>
                    <a:pt x="77" y="9"/>
                  </a:cubicBezTo>
                  <a:cubicBezTo>
                    <a:pt x="74" y="12"/>
                    <a:pt x="70" y="15"/>
                    <a:pt x="66" y="19"/>
                  </a:cubicBezTo>
                  <a:cubicBezTo>
                    <a:pt x="57" y="27"/>
                    <a:pt x="47" y="36"/>
                    <a:pt x="39" y="46"/>
                  </a:cubicBezTo>
                  <a:cubicBezTo>
                    <a:pt x="43" y="44"/>
                    <a:pt x="47" y="42"/>
                    <a:pt x="51" y="40"/>
                  </a:cubicBezTo>
                  <a:cubicBezTo>
                    <a:pt x="51" y="40"/>
                    <a:pt x="52" y="41"/>
                    <a:pt x="52" y="42"/>
                  </a:cubicBezTo>
                  <a:cubicBezTo>
                    <a:pt x="51" y="43"/>
                    <a:pt x="49" y="45"/>
                    <a:pt x="48" y="46"/>
                  </a:cubicBezTo>
                  <a:cubicBezTo>
                    <a:pt x="41" y="52"/>
                    <a:pt x="34" y="57"/>
                    <a:pt x="28" y="63"/>
                  </a:cubicBezTo>
                  <a:cubicBezTo>
                    <a:pt x="20" y="70"/>
                    <a:pt x="13" y="72"/>
                    <a:pt x="0" y="6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57" name="chenying0907 106"/>
            <p:cNvSpPr/>
            <p:nvPr/>
          </p:nvSpPr>
          <p:spPr bwMode="auto">
            <a:xfrm>
              <a:off x="5129213" y="2227263"/>
              <a:ext cx="133350" cy="144463"/>
            </a:xfrm>
            <a:custGeom>
              <a:avLst/>
              <a:gdLst>
                <a:gd name="T0" fmla="*/ 62 w 62"/>
                <a:gd name="T1" fmla="*/ 55 h 67"/>
                <a:gd name="T2" fmla="*/ 35 w 62"/>
                <a:gd name="T3" fmla="*/ 58 h 67"/>
                <a:gd name="T4" fmla="*/ 58 w 62"/>
                <a:gd name="T5" fmla="*/ 60 h 67"/>
                <a:gd name="T6" fmla="*/ 9 w 62"/>
                <a:gd name="T7" fmla="*/ 64 h 67"/>
                <a:gd name="T8" fmla="*/ 7 w 62"/>
                <a:gd name="T9" fmla="*/ 60 h 67"/>
                <a:gd name="T10" fmla="*/ 7 w 62"/>
                <a:gd name="T11" fmla="*/ 3 h 67"/>
                <a:gd name="T12" fmla="*/ 11 w 62"/>
                <a:gd name="T13" fmla="*/ 0 h 67"/>
                <a:gd name="T14" fmla="*/ 14 w 62"/>
                <a:gd name="T15" fmla="*/ 9 h 67"/>
                <a:gd name="T16" fmla="*/ 21 w 62"/>
                <a:gd name="T17" fmla="*/ 3 h 67"/>
                <a:gd name="T18" fmla="*/ 23 w 62"/>
                <a:gd name="T19" fmla="*/ 14 h 67"/>
                <a:gd name="T20" fmla="*/ 24 w 62"/>
                <a:gd name="T21" fmla="*/ 41 h 67"/>
                <a:gd name="T22" fmla="*/ 31 w 62"/>
                <a:gd name="T23" fmla="*/ 48 h 67"/>
                <a:gd name="T24" fmla="*/ 62 w 62"/>
                <a:gd name="T25" fmla="*/ 51 h 67"/>
                <a:gd name="T26" fmla="*/ 62 w 62"/>
                <a:gd name="T27" fmla="*/ 5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2" h="67">
                  <a:moveTo>
                    <a:pt x="62" y="55"/>
                  </a:moveTo>
                  <a:cubicBezTo>
                    <a:pt x="53" y="57"/>
                    <a:pt x="43" y="58"/>
                    <a:pt x="35" y="58"/>
                  </a:cubicBezTo>
                  <a:cubicBezTo>
                    <a:pt x="41" y="59"/>
                    <a:pt x="48" y="59"/>
                    <a:pt x="58" y="60"/>
                  </a:cubicBezTo>
                  <a:cubicBezTo>
                    <a:pt x="51" y="65"/>
                    <a:pt x="14" y="67"/>
                    <a:pt x="9" y="64"/>
                  </a:cubicBezTo>
                  <a:cubicBezTo>
                    <a:pt x="8" y="63"/>
                    <a:pt x="7" y="62"/>
                    <a:pt x="7" y="60"/>
                  </a:cubicBezTo>
                  <a:cubicBezTo>
                    <a:pt x="3" y="41"/>
                    <a:pt x="0" y="22"/>
                    <a:pt x="7" y="3"/>
                  </a:cubicBezTo>
                  <a:cubicBezTo>
                    <a:pt x="8" y="2"/>
                    <a:pt x="10" y="1"/>
                    <a:pt x="11" y="0"/>
                  </a:cubicBezTo>
                  <a:cubicBezTo>
                    <a:pt x="12" y="3"/>
                    <a:pt x="13" y="6"/>
                    <a:pt x="14" y="9"/>
                  </a:cubicBezTo>
                  <a:cubicBezTo>
                    <a:pt x="16" y="7"/>
                    <a:pt x="18" y="6"/>
                    <a:pt x="21" y="3"/>
                  </a:cubicBezTo>
                  <a:cubicBezTo>
                    <a:pt x="22" y="7"/>
                    <a:pt x="23" y="11"/>
                    <a:pt x="23" y="14"/>
                  </a:cubicBezTo>
                  <a:cubicBezTo>
                    <a:pt x="24" y="23"/>
                    <a:pt x="24" y="32"/>
                    <a:pt x="24" y="41"/>
                  </a:cubicBezTo>
                  <a:cubicBezTo>
                    <a:pt x="23" y="46"/>
                    <a:pt x="26" y="48"/>
                    <a:pt x="31" y="48"/>
                  </a:cubicBezTo>
                  <a:cubicBezTo>
                    <a:pt x="42" y="49"/>
                    <a:pt x="52" y="50"/>
                    <a:pt x="62" y="51"/>
                  </a:cubicBezTo>
                  <a:cubicBezTo>
                    <a:pt x="62" y="53"/>
                    <a:pt x="62" y="54"/>
                    <a:pt x="62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</p:grpSp>
      <p:grpSp>
        <p:nvGrpSpPr>
          <p:cNvPr id="58" name="PA_组合 141"/>
          <p:cNvGrpSpPr/>
          <p:nvPr/>
        </p:nvGrpSpPr>
        <p:grpSpPr>
          <a:xfrm>
            <a:off x="8465932" y="4577715"/>
            <a:ext cx="735330" cy="645160"/>
            <a:chOff x="7844209" y="4618311"/>
            <a:chExt cx="782301" cy="660551"/>
          </a:xfrm>
          <a:solidFill>
            <a:sysClr val="window" lastClr="FFFFFF">
              <a:lumMod val="65000"/>
            </a:sysClr>
          </a:solidFill>
        </p:grpSpPr>
        <p:grpSp>
          <p:nvGrpSpPr>
            <p:cNvPr id="59" name="组合 36"/>
            <p:cNvGrpSpPr/>
            <p:nvPr/>
          </p:nvGrpSpPr>
          <p:grpSpPr>
            <a:xfrm>
              <a:off x="7844209" y="4618311"/>
              <a:ext cx="782301" cy="660551"/>
              <a:chOff x="5476929" y="4271963"/>
              <a:chExt cx="782301" cy="660551"/>
            </a:xfrm>
            <a:grpFill/>
          </p:grpSpPr>
          <p:sp>
            <p:nvSpPr>
              <p:cNvPr id="61" name="自由: 形状 37"/>
              <p:cNvSpPr/>
              <p:nvPr/>
            </p:nvSpPr>
            <p:spPr bwMode="auto">
              <a:xfrm>
                <a:off x="5476929" y="4271963"/>
                <a:ext cx="668285" cy="660551"/>
              </a:xfrm>
              <a:custGeom>
                <a:avLst/>
                <a:gdLst>
                  <a:gd name="connsiteX0" fmla="*/ 130724 w 668285"/>
                  <a:gd name="connsiteY0" fmla="*/ 518602 h 660551"/>
                  <a:gd name="connsiteX1" fmla="*/ 59369 w 668285"/>
                  <a:gd name="connsiteY1" fmla="*/ 524978 h 660551"/>
                  <a:gd name="connsiteX2" fmla="*/ 37746 w 668285"/>
                  <a:gd name="connsiteY2" fmla="*/ 527104 h 660551"/>
                  <a:gd name="connsiteX3" fmla="*/ 26934 w 668285"/>
                  <a:gd name="connsiteY3" fmla="*/ 537732 h 660551"/>
                  <a:gd name="connsiteX4" fmla="*/ 26934 w 668285"/>
                  <a:gd name="connsiteY4" fmla="*/ 639763 h 660551"/>
                  <a:gd name="connsiteX5" fmla="*/ 89641 w 668285"/>
                  <a:gd name="connsiteY5" fmla="*/ 622758 h 660551"/>
                  <a:gd name="connsiteX6" fmla="*/ 122075 w 668285"/>
                  <a:gd name="connsiteY6" fmla="*/ 620632 h 660551"/>
                  <a:gd name="connsiteX7" fmla="*/ 132887 w 668285"/>
                  <a:gd name="connsiteY7" fmla="*/ 612130 h 660551"/>
                  <a:gd name="connsiteX8" fmla="*/ 150185 w 668285"/>
                  <a:gd name="connsiteY8" fmla="*/ 533481 h 660551"/>
                  <a:gd name="connsiteX9" fmla="*/ 130724 w 668285"/>
                  <a:gd name="connsiteY9" fmla="*/ 518602 h 660551"/>
                  <a:gd name="connsiteX10" fmla="*/ 410011 w 668285"/>
                  <a:gd name="connsiteY10" fmla="*/ 0 h 660551"/>
                  <a:gd name="connsiteX11" fmla="*/ 487493 w 668285"/>
                  <a:gd name="connsiteY11" fmla="*/ 0 h 660551"/>
                  <a:gd name="connsiteX12" fmla="*/ 500407 w 668285"/>
                  <a:gd name="connsiteY12" fmla="*/ 66572 h 660551"/>
                  <a:gd name="connsiteX13" fmla="*/ 470275 w 668285"/>
                  <a:gd name="connsiteY13" fmla="*/ 92342 h 660551"/>
                  <a:gd name="connsiteX14" fmla="*/ 468123 w 668285"/>
                  <a:gd name="connsiteY14" fmla="*/ 148177 h 660551"/>
                  <a:gd name="connsiteX15" fmla="*/ 474580 w 668285"/>
                  <a:gd name="connsiteY15" fmla="*/ 167505 h 660551"/>
                  <a:gd name="connsiteX16" fmla="*/ 431534 w 668285"/>
                  <a:gd name="connsiteY16" fmla="*/ 178242 h 660551"/>
                  <a:gd name="connsiteX17" fmla="*/ 405706 w 668285"/>
                  <a:gd name="connsiteY17" fmla="*/ 204012 h 660551"/>
                  <a:gd name="connsiteX18" fmla="*/ 407859 w 668285"/>
                  <a:gd name="connsiteY18" fmla="*/ 302797 h 660551"/>
                  <a:gd name="connsiteX19" fmla="*/ 420772 w 668285"/>
                  <a:gd name="connsiteY19" fmla="*/ 313534 h 660551"/>
                  <a:gd name="connsiteX20" fmla="*/ 580042 w 668285"/>
                  <a:gd name="connsiteY20" fmla="*/ 309239 h 660551"/>
                  <a:gd name="connsiteX21" fmla="*/ 653219 w 668285"/>
                  <a:gd name="connsiteY21" fmla="*/ 309239 h 660551"/>
                  <a:gd name="connsiteX22" fmla="*/ 668285 w 668285"/>
                  <a:gd name="connsiteY22" fmla="*/ 319977 h 660551"/>
                  <a:gd name="connsiteX23" fmla="*/ 651067 w 668285"/>
                  <a:gd name="connsiteY23" fmla="*/ 328566 h 660551"/>
                  <a:gd name="connsiteX24" fmla="*/ 547757 w 668285"/>
                  <a:gd name="connsiteY24" fmla="*/ 335009 h 660551"/>
                  <a:gd name="connsiteX25" fmla="*/ 418620 w 668285"/>
                  <a:gd name="connsiteY25" fmla="*/ 350041 h 660551"/>
                  <a:gd name="connsiteX26" fmla="*/ 405706 w 668285"/>
                  <a:gd name="connsiteY26" fmla="*/ 365074 h 660551"/>
                  <a:gd name="connsiteX27" fmla="*/ 394945 w 668285"/>
                  <a:gd name="connsiteY27" fmla="*/ 461711 h 660551"/>
                  <a:gd name="connsiteX28" fmla="*/ 386336 w 668285"/>
                  <a:gd name="connsiteY28" fmla="*/ 476743 h 660551"/>
                  <a:gd name="connsiteX29" fmla="*/ 375574 w 668285"/>
                  <a:gd name="connsiteY29" fmla="*/ 459564 h 660551"/>
                  <a:gd name="connsiteX30" fmla="*/ 384184 w 668285"/>
                  <a:gd name="connsiteY30" fmla="*/ 382254 h 660551"/>
                  <a:gd name="connsiteX31" fmla="*/ 364813 w 668285"/>
                  <a:gd name="connsiteY31" fmla="*/ 352189 h 660551"/>
                  <a:gd name="connsiteX32" fmla="*/ 181869 w 668285"/>
                  <a:gd name="connsiteY32" fmla="*/ 365074 h 660551"/>
                  <a:gd name="connsiteX33" fmla="*/ 158194 w 668285"/>
                  <a:gd name="connsiteY33" fmla="*/ 369369 h 660551"/>
                  <a:gd name="connsiteX34" fmla="*/ 119453 w 668285"/>
                  <a:gd name="connsiteY34" fmla="*/ 405876 h 660551"/>
                  <a:gd name="connsiteX35" fmla="*/ 110843 w 668285"/>
                  <a:gd name="connsiteY35" fmla="*/ 474596 h 660551"/>
                  <a:gd name="connsiteX36" fmla="*/ 136671 w 668285"/>
                  <a:gd name="connsiteY36" fmla="*/ 504661 h 660551"/>
                  <a:gd name="connsiteX37" fmla="*/ 171107 w 668285"/>
                  <a:gd name="connsiteY37" fmla="*/ 545463 h 660551"/>
                  <a:gd name="connsiteX38" fmla="*/ 160346 w 668285"/>
                  <a:gd name="connsiteY38" fmla="*/ 644248 h 660551"/>
                  <a:gd name="connsiteX39" fmla="*/ 69950 w 668285"/>
                  <a:gd name="connsiteY39" fmla="*/ 650690 h 660551"/>
                  <a:gd name="connsiteX40" fmla="*/ 33361 w 668285"/>
                  <a:gd name="connsiteY40" fmla="*/ 659280 h 660551"/>
                  <a:gd name="connsiteX41" fmla="*/ 5381 w 668285"/>
                  <a:gd name="connsiteY41" fmla="*/ 637805 h 660551"/>
                  <a:gd name="connsiteX42" fmla="*/ 1077 w 668285"/>
                  <a:gd name="connsiteY42" fmla="*/ 541168 h 660551"/>
                  <a:gd name="connsiteX43" fmla="*/ 31209 w 668285"/>
                  <a:gd name="connsiteY43" fmla="*/ 504661 h 660551"/>
                  <a:gd name="connsiteX44" fmla="*/ 67798 w 668285"/>
                  <a:gd name="connsiteY44" fmla="*/ 500366 h 660551"/>
                  <a:gd name="connsiteX45" fmla="*/ 87168 w 668285"/>
                  <a:gd name="connsiteY45" fmla="*/ 481038 h 660551"/>
                  <a:gd name="connsiteX46" fmla="*/ 89321 w 668285"/>
                  <a:gd name="connsiteY46" fmla="*/ 375811 h 660551"/>
                  <a:gd name="connsiteX47" fmla="*/ 78559 w 668285"/>
                  <a:gd name="connsiteY47" fmla="*/ 352189 h 660551"/>
                  <a:gd name="connsiteX48" fmla="*/ 97930 w 668285"/>
                  <a:gd name="connsiteY48" fmla="*/ 350041 h 660551"/>
                  <a:gd name="connsiteX49" fmla="*/ 143128 w 668285"/>
                  <a:gd name="connsiteY49" fmla="*/ 347894 h 660551"/>
                  <a:gd name="connsiteX50" fmla="*/ 364813 w 668285"/>
                  <a:gd name="connsiteY50" fmla="*/ 319977 h 660551"/>
                  <a:gd name="connsiteX51" fmla="*/ 379879 w 668285"/>
                  <a:gd name="connsiteY51" fmla="*/ 307092 h 660551"/>
                  <a:gd name="connsiteX52" fmla="*/ 384184 w 668285"/>
                  <a:gd name="connsiteY52" fmla="*/ 201864 h 660551"/>
                  <a:gd name="connsiteX53" fmla="*/ 360508 w 668285"/>
                  <a:gd name="connsiteY53" fmla="*/ 184685 h 660551"/>
                  <a:gd name="connsiteX54" fmla="*/ 341138 w 668285"/>
                  <a:gd name="connsiteY54" fmla="*/ 184685 h 660551"/>
                  <a:gd name="connsiteX55" fmla="*/ 336833 w 668285"/>
                  <a:gd name="connsiteY55" fmla="*/ 178242 h 660551"/>
                  <a:gd name="connsiteX56" fmla="*/ 354052 w 668285"/>
                  <a:gd name="connsiteY56" fmla="*/ 167505 h 660551"/>
                  <a:gd name="connsiteX57" fmla="*/ 416468 w 668285"/>
                  <a:gd name="connsiteY57" fmla="*/ 158915 h 660551"/>
                  <a:gd name="connsiteX58" fmla="*/ 446600 w 668285"/>
                  <a:gd name="connsiteY58" fmla="*/ 126702 h 660551"/>
                  <a:gd name="connsiteX59" fmla="*/ 457361 w 668285"/>
                  <a:gd name="connsiteY59" fmla="*/ 49393 h 660551"/>
                  <a:gd name="connsiteX60" fmla="*/ 433686 w 668285"/>
                  <a:gd name="connsiteY60" fmla="*/ 17180 h 660551"/>
                  <a:gd name="connsiteX61" fmla="*/ 403554 w 668285"/>
                  <a:gd name="connsiteY61" fmla="*/ 15033 h 660551"/>
                  <a:gd name="connsiteX62" fmla="*/ 410011 w 668285"/>
                  <a:gd name="connsiteY62" fmla="*/ 0 h 660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668285" h="660551">
                    <a:moveTo>
                      <a:pt x="130724" y="518602"/>
                    </a:moveTo>
                    <a:cubicBezTo>
                      <a:pt x="106939" y="524978"/>
                      <a:pt x="83154" y="524978"/>
                      <a:pt x="59369" y="524978"/>
                    </a:cubicBezTo>
                    <a:cubicBezTo>
                      <a:pt x="52882" y="524978"/>
                      <a:pt x="44233" y="524978"/>
                      <a:pt x="37746" y="527104"/>
                    </a:cubicBezTo>
                    <a:cubicBezTo>
                      <a:pt x="33421" y="529230"/>
                      <a:pt x="26934" y="533481"/>
                      <a:pt x="26934" y="537732"/>
                    </a:cubicBezTo>
                    <a:cubicBezTo>
                      <a:pt x="26934" y="571743"/>
                      <a:pt x="26934" y="603627"/>
                      <a:pt x="26934" y="639763"/>
                    </a:cubicBezTo>
                    <a:cubicBezTo>
                      <a:pt x="48557" y="633386"/>
                      <a:pt x="70180" y="627009"/>
                      <a:pt x="89641" y="622758"/>
                    </a:cubicBezTo>
                    <a:cubicBezTo>
                      <a:pt x="100452" y="620632"/>
                      <a:pt x="111264" y="622758"/>
                      <a:pt x="122075" y="620632"/>
                    </a:cubicBezTo>
                    <a:cubicBezTo>
                      <a:pt x="126400" y="620632"/>
                      <a:pt x="132887" y="616381"/>
                      <a:pt x="132887" y="612130"/>
                    </a:cubicBezTo>
                    <a:cubicBezTo>
                      <a:pt x="139373" y="586622"/>
                      <a:pt x="143698" y="561114"/>
                      <a:pt x="150185" y="533481"/>
                    </a:cubicBezTo>
                    <a:cubicBezTo>
                      <a:pt x="152347" y="520727"/>
                      <a:pt x="143698" y="514350"/>
                      <a:pt x="130724" y="518602"/>
                    </a:cubicBezTo>
                    <a:close/>
                    <a:moveTo>
                      <a:pt x="410011" y="0"/>
                    </a:moveTo>
                    <a:cubicBezTo>
                      <a:pt x="435838" y="0"/>
                      <a:pt x="461666" y="0"/>
                      <a:pt x="487493" y="0"/>
                    </a:cubicBezTo>
                    <a:cubicBezTo>
                      <a:pt x="491798" y="21475"/>
                      <a:pt x="496102" y="42950"/>
                      <a:pt x="500407" y="66572"/>
                    </a:cubicBezTo>
                    <a:cubicBezTo>
                      <a:pt x="468123" y="66572"/>
                      <a:pt x="470275" y="66572"/>
                      <a:pt x="470275" y="92342"/>
                    </a:cubicBezTo>
                    <a:cubicBezTo>
                      <a:pt x="470275" y="111670"/>
                      <a:pt x="468123" y="128850"/>
                      <a:pt x="468123" y="148177"/>
                    </a:cubicBezTo>
                    <a:cubicBezTo>
                      <a:pt x="468123" y="152472"/>
                      <a:pt x="472427" y="158915"/>
                      <a:pt x="474580" y="167505"/>
                    </a:cubicBezTo>
                    <a:cubicBezTo>
                      <a:pt x="459514" y="171800"/>
                      <a:pt x="444448" y="178242"/>
                      <a:pt x="431534" y="178242"/>
                    </a:cubicBezTo>
                    <a:cubicBezTo>
                      <a:pt x="412163" y="178242"/>
                      <a:pt x="405706" y="184685"/>
                      <a:pt x="405706" y="204012"/>
                    </a:cubicBezTo>
                    <a:cubicBezTo>
                      <a:pt x="407859" y="236224"/>
                      <a:pt x="405706" y="268437"/>
                      <a:pt x="407859" y="302797"/>
                    </a:cubicBezTo>
                    <a:cubicBezTo>
                      <a:pt x="407859" y="304944"/>
                      <a:pt x="416468" y="313534"/>
                      <a:pt x="420772" y="313534"/>
                    </a:cubicBezTo>
                    <a:cubicBezTo>
                      <a:pt x="474580" y="313534"/>
                      <a:pt x="526234" y="311387"/>
                      <a:pt x="580042" y="309239"/>
                    </a:cubicBezTo>
                    <a:cubicBezTo>
                      <a:pt x="603717" y="309239"/>
                      <a:pt x="629544" y="309239"/>
                      <a:pt x="653219" y="309239"/>
                    </a:cubicBezTo>
                    <a:cubicBezTo>
                      <a:pt x="657524" y="309239"/>
                      <a:pt x="663981" y="317829"/>
                      <a:pt x="668285" y="319977"/>
                    </a:cubicBezTo>
                    <a:cubicBezTo>
                      <a:pt x="663981" y="324272"/>
                      <a:pt x="657524" y="328566"/>
                      <a:pt x="651067" y="328566"/>
                    </a:cubicBezTo>
                    <a:cubicBezTo>
                      <a:pt x="616630" y="330714"/>
                      <a:pt x="582194" y="330714"/>
                      <a:pt x="547757" y="335009"/>
                    </a:cubicBezTo>
                    <a:cubicBezTo>
                      <a:pt x="504712" y="339304"/>
                      <a:pt x="461666" y="343599"/>
                      <a:pt x="418620" y="350041"/>
                    </a:cubicBezTo>
                    <a:cubicBezTo>
                      <a:pt x="412163" y="352189"/>
                      <a:pt x="405706" y="360779"/>
                      <a:pt x="405706" y="365074"/>
                    </a:cubicBezTo>
                    <a:cubicBezTo>
                      <a:pt x="401402" y="397286"/>
                      <a:pt x="399250" y="429499"/>
                      <a:pt x="394945" y="461711"/>
                    </a:cubicBezTo>
                    <a:cubicBezTo>
                      <a:pt x="394945" y="466006"/>
                      <a:pt x="390640" y="472448"/>
                      <a:pt x="386336" y="476743"/>
                    </a:cubicBezTo>
                    <a:cubicBezTo>
                      <a:pt x="382031" y="472448"/>
                      <a:pt x="375574" y="466006"/>
                      <a:pt x="375574" y="459564"/>
                    </a:cubicBezTo>
                    <a:cubicBezTo>
                      <a:pt x="377727" y="433794"/>
                      <a:pt x="379879" y="408024"/>
                      <a:pt x="384184" y="382254"/>
                    </a:cubicBezTo>
                    <a:cubicBezTo>
                      <a:pt x="388488" y="358631"/>
                      <a:pt x="388488" y="352189"/>
                      <a:pt x="364813" y="352189"/>
                    </a:cubicBezTo>
                    <a:cubicBezTo>
                      <a:pt x="304549" y="356484"/>
                      <a:pt x="242133" y="360779"/>
                      <a:pt x="181869" y="365074"/>
                    </a:cubicBezTo>
                    <a:cubicBezTo>
                      <a:pt x="173260" y="365074"/>
                      <a:pt x="166803" y="367221"/>
                      <a:pt x="158194" y="369369"/>
                    </a:cubicBezTo>
                    <a:cubicBezTo>
                      <a:pt x="125909" y="371516"/>
                      <a:pt x="123757" y="373664"/>
                      <a:pt x="119453" y="405876"/>
                    </a:cubicBezTo>
                    <a:cubicBezTo>
                      <a:pt x="115148" y="427351"/>
                      <a:pt x="115148" y="450974"/>
                      <a:pt x="110843" y="474596"/>
                    </a:cubicBezTo>
                    <a:cubicBezTo>
                      <a:pt x="108691" y="493923"/>
                      <a:pt x="117300" y="502513"/>
                      <a:pt x="136671" y="504661"/>
                    </a:cubicBezTo>
                    <a:cubicBezTo>
                      <a:pt x="171107" y="508956"/>
                      <a:pt x="173260" y="511103"/>
                      <a:pt x="171107" y="545463"/>
                    </a:cubicBezTo>
                    <a:cubicBezTo>
                      <a:pt x="168955" y="579823"/>
                      <a:pt x="164650" y="612035"/>
                      <a:pt x="160346" y="644248"/>
                    </a:cubicBezTo>
                    <a:cubicBezTo>
                      <a:pt x="128062" y="646395"/>
                      <a:pt x="97930" y="646395"/>
                      <a:pt x="69950" y="650690"/>
                    </a:cubicBezTo>
                    <a:cubicBezTo>
                      <a:pt x="57036" y="650690"/>
                      <a:pt x="46275" y="657133"/>
                      <a:pt x="33361" y="659280"/>
                    </a:cubicBezTo>
                    <a:cubicBezTo>
                      <a:pt x="13991" y="663575"/>
                      <a:pt x="9686" y="657133"/>
                      <a:pt x="5381" y="637805"/>
                    </a:cubicBezTo>
                    <a:cubicBezTo>
                      <a:pt x="-3228" y="605593"/>
                      <a:pt x="1077" y="573381"/>
                      <a:pt x="1077" y="541168"/>
                    </a:cubicBezTo>
                    <a:cubicBezTo>
                      <a:pt x="3229" y="515398"/>
                      <a:pt x="3229" y="511103"/>
                      <a:pt x="31209" y="504661"/>
                    </a:cubicBezTo>
                    <a:cubicBezTo>
                      <a:pt x="44123" y="502513"/>
                      <a:pt x="54884" y="502513"/>
                      <a:pt x="67798" y="500366"/>
                    </a:cubicBezTo>
                    <a:cubicBezTo>
                      <a:pt x="80711" y="500366"/>
                      <a:pt x="87168" y="493923"/>
                      <a:pt x="87168" y="481038"/>
                    </a:cubicBezTo>
                    <a:cubicBezTo>
                      <a:pt x="87168" y="446679"/>
                      <a:pt x="89321" y="410171"/>
                      <a:pt x="89321" y="375811"/>
                    </a:cubicBezTo>
                    <a:cubicBezTo>
                      <a:pt x="91473" y="369369"/>
                      <a:pt x="82864" y="362926"/>
                      <a:pt x="78559" y="352189"/>
                    </a:cubicBezTo>
                    <a:cubicBezTo>
                      <a:pt x="85016" y="352189"/>
                      <a:pt x="91473" y="350041"/>
                      <a:pt x="97930" y="350041"/>
                    </a:cubicBezTo>
                    <a:cubicBezTo>
                      <a:pt x="112996" y="347894"/>
                      <a:pt x="128062" y="350041"/>
                      <a:pt x="143128" y="347894"/>
                    </a:cubicBezTo>
                    <a:cubicBezTo>
                      <a:pt x="216305" y="339304"/>
                      <a:pt x="289483" y="317829"/>
                      <a:pt x="364813" y="319977"/>
                    </a:cubicBezTo>
                    <a:cubicBezTo>
                      <a:pt x="371270" y="319977"/>
                      <a:pt x="379879" y="311387"/>
                      <a:pt x="379879" y="307092"/>
                    </a:cubicBezTo>
                    <a:cubicBezTo>
                      <a:pt x="382031" y="272732"/>
                      <a:pt x="382031" y="238372"/>
                      <a:pt x="384184" y="201864"/>
                    </a:cubicBezTo>
                    <a:cubicBezTo>
                      <a:pt x="384184" y="184685"/>
                      <a:pt x="375574" y="180390"/>
                      <a:pt x="360508" y="184685"/>
                    </a:cubicBezTo>
                    <a:cubicBezTo>
                      <a:pt x="354052" y="184685"/>
                      <a:pt x="347595" y="184685"/>
                      <a:pt x="341138" y="184685"/>
                    </a:cubicBezTo>
                    <a:cubicBezTo>
                      <a:pt x="338986" y="182537"/>
                      <a:pt x="338986" y="180390"/>
                      <a:pt x="336833" y="178242"/>
                    </a:cubicBezTo>
                    <a:cubicBezTo>
                      <a:pt x="343290" y="173947"/>
                      <a:pt x="347595" y="169652"/>
                      <a:pt x="354052" y="167505"/>
                    </a:cubicBezTo>
                    <a:cubicBezTo>
                      <a:pt x="375574" y="163210"/>
                      <a:pt x="394945" y="161062"/>
                      <a:pt x="416468" y="158915"/>
                    </a:cubicBezTo>
                    <a:cubicBezTo>
                      <a:pt x="444448" y="156767"/>
                      <a:pt x="444448" y="154620"/>
                      <a:pt x="446600" y="126702"/>
                    </a:cubicBezTo>
                    <a:cubicBezTo>
                      <a:pt x="448752" y="100932"/>
                      <a:pt x="453057" y="75162"/>
                      <a:pt x="457361" y="49393"/>
                    </a:cubicBezTo>
                    <a:cubicBezTo>
                      <a:pt x="461666" y="25770"/>
                      <a:pt x="457361" y="17180"/>
                      <a:pt x="433686" y="17180"/>
                    </a:cubicBezTo>
                    <a:cubicBezTo>
                      <a:pt x="425077" y="15033"/>
                      <a:pt x="416468" y="15033"/>
                      <a:pt x="403554" y="15033"/>
                    </a:cubicBezTo>
                    <a:cubicBezTo>
                      <a:pt x="405706" y="8590"/>
                      <a:pt x="407859" y="0"/>
                      <a:pt x="41001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黑体" panose="02010609060101010101" charset="-122"/>
                  <a:cs typeface="+mn-ea"/>
                  <a:sym typeface="+mn-lt"/>
                </a:endParaRPr>
              </a:p>
            </p:txBody>
          </p:sp>
          <p:sp>
            <p:nvSpPr>
              <p:cNvPr id="62" name="自由: 形状 38"/>
              <p:cNvSpPr/>
              <p:nvPr/>
            </p:nvSpPr>
            <p:spPr bwMode="auto">
              <a:xfrm>
                <a:off x="6084888" y="4587877"/>
                <a:ext cx="174342" cy="336387"/>
              </a:xfrm>
              <a:custGeom>
                <a:avLst/>
                <a:gdLst>
                  <a:gd name="connsiteX0" fmla="*/ 129766 w 174342"/>
                  <a:gd name="connsiteY0" fmla="*/ 210117 h 336387"/>
                  <a:gd name="connsiteX1" fmla="*/ 37281 w 174342"/>
                  <a:gd name="connsiteY1" fmla="*/ 214426 h 336387"/>
                  <a:gd name="connsiteX2" fmla="*/ 26527 w 174342"/>
                  <a:gd name="connsiteY2" fmla="*/ 225198 h 336387"/>
                  <a:gd name="connsiteX3" fmla="*/ 22225 w 174342"/>
                  <a:gd name="connsiteY3" fmla="*/ 270442 h 336387"/>
                  <a:gd name="connsiteX4" fmla="*/ 37281 w 174342"/>
                  <a:gd name="connsiteY4" fmla="*/ 296296 h 336387"/>
                  <a:gd name="connsiteX5" fmla="*/ 155575 w 174342"/>
                  <a:gd name="connsiteY5" fmla="*/ 294141 h 336387"/>
                  <a:gd name="connsiteX6" fmla="*/ 146972 w 174342"/>
                  <a:gd name="connsiteY6" fmla="*/ 223044 h 336387"/>
                  <a:gd name="connsiteX7" fmla="*/ 129766 w 174342"/>
                  <a:gd name="connsiteY7" fmla="*/ 210117 h 336387"/>
                  <a:gd name="connsiteX8" fmla="*/ 81660 w 174342"/>
                  <a:gd name="connsiteY8" fmla="*/ 0 h 336387"/>
                  <a:gd name="connsiteX9" fmla="*/ 98851 w 174342"/>
                  <a:gd name="connsiteY9" fmla="*/ 21538 h 336387"/>
                  <a:gd name="connsiteX10" fmla="*/ 96703 w 174342"/>
                  <a:gd name="connsiteY10" fmla="*/ 109841 h 336387"/>
                  <a:gd name="connsiteX11" fmla="*/ 90256 w 174342"/>
                  <a:gd name="connsiteY11" fmla="*/ 165839 h 336387"/>
                  <a:gd name="connsiteX12" fmla="*/ 103149 w 174342"/>
                  <a:gd name="connsiteY12" fmla="*/ 176607 h 336387"/>
                  <a:gd name="connsiteX13" fmla="*/ 154724 w 174342"/>
                  <a:gd name="connsiteY13" fmla="*/ 183069 h 336387"/>
                  <a:gd name="connsiteX14" fmla="*/ 165469 w 174342"/>
                  <a:gd name="connsiteY14" fmla="*/ 234758 h 336387"/>
                  <a:gd name="connsiteX15" fmla="*/ 174064 w 174342"/>
                  <a:gd name="connsiteY15" fmla="*/ 292910 h 336387"/>
                  <a:gd name="connsiteX16" fmla="*/ 156873 w 174342"/>
                  <a:gd name="connsiteY16" fmla="*/ 310140 h 336387"/>
                  <a:gd name="connsiteX17" fmla="*/ 66617 w 174342"/>
                  <a:gd name="connsiteY17" fmla="*/ 329523 h 336387"/>
                  <a:gd name="connsiteX18" fmla="*/ 25788 w 174342"/>
                  <a:gd name="connsiteY18" fmla="*/ 335984 h 336387"/>
                  <a:gd name="connsiteX19" fmla="*/ 0 w 174342"/>
                  <a:gd name="connsiteY19" fmla="*/ 316601 h 336387"/>
                  <a:gd name="connsiteX20" fmla="*/ 4298 w 174342"/>
                  <a:gd name="connsiteY20" fmla="*/ 254142 h 336387"/>
                  <a:gd name="connsiteX21" fmla="*/ 6447 w 174342"/>
                  <a:gd name="connsiteY21" fmla="*/ 217529 h 336387"/>
                  <a:gd name="connsiteX22" fmla="*/ 27936 w 174342"/>
                  <a:gd name="connsiteY22" fmla="*/ 185222 h 336387"/>
                  <a:gd name="connsiteX23" fmla="*/ 42979 w 174342"/>
                  <a:gd name="connsiteY23" fmla="*/ 185222 h 336387"/>
                  <a:gd name="connsiteX24" fmla="*/ 73064 w 174342"/>
                  <a:gd name="connsiteY24" fmla="*/ 152916 h 336387"/>
                  <a:gd name="connsiteX25" fmla="*/ 81660 w 174342"/>
                  <a:gd name="connsiteY25" fmla="*/ 0 h 336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74342" h="336387">
                    <a:moveTo>
                      <a:pt x="129766" y="210117"/>
                    </a:moveTo>
                    <a:cubicBezTo>
                      <a:pt x="99654" y="212271"/>
                      <a:pt x="69543" y="212271"/>
                      <a:pt x="37281" y="214426"/>
                    </a:cubicBezTo>
                    <a:cubicBezTo>
                      <a:pt x="32979" y="216580"/>
                      <a:pt x="26527" y="220889"/>
                      <a:pt x="26527" y="225198"/>
                    </a:cubicBezTo>
                    <a:cubicBezTo>
                      <a:pt x="24376" y="240279"/>
                      <a:pt x="22225" y="255361"/>
                      <a:pt x="22225" y="270442"/>
                    </a:cubicBezTo>
                    <a:cubicBezTo>
                      <a:pt x="22225" y="283369"/>
                      <a:pt x="22225" y="296296"/>
                      <a:pt x="37281" y="296296"/>
                    </a:cubicBezTo>
                    <a:cubicBezTo>
                      <a:pt x="75995" y="298450"/>
                      <a:pt x="114710" y="296296"/>
                      <a:pt x="155575" y="294141"/>
                    </a:cubicBezTo>
                    <a:cubicBezTo>
                      <a:pt x="151274" y="268288"/>
                      <a:pt x="149123" y="246743"/>
                      <a:pt x="146972" y="223044"/>
                    </a:cubicBezTo>
                    <a:cubicBezTo>
                      <a:pt x="144821" y="212271"/>
                      <a:pt x="140520" y="207962"/>
                      <a:pt x="129766" y="210117"/>
                    </a:cubicBezTo>
                    <a:close/>
                    <a:moveTo>
                      <a:pt x="81660" y="0"/>
                    </a:moveTo>
                    <a:cubicBezTo>
                      <a:pt x="90256" y="8615"/>
                      <a:pt x="98851" y="15076"/>
                      <a:pt x="98851" y="21538"/>
                    </a:cubicBezTo>
                    <a:cubicBezTo>
                      <a:pt x="98851" y="51690"/>
                      <a:pt x="98851" y="79689"/>
                      <a:pt x="96703" y="109841"/>
                    </a:cubicBezTo>
                    <a:cubicBezTo>
                      <a:pt x="94554" y="129225"/>
                      <a:pt x="90256" y="146455"/>
                      <a:pt x="90256" y="165839"/>
                    </a:cubicBezTo>
                    <a:cubicBezTo>
                      <a:pt x="90256" y="167992"/>
                      <a:pt x="98851" y="176607"/>
                      <a:pt x="103149" y="176607"/>
                    </a:cubicBezTo>
                    <a:cubicBezTo>
                      <a:pt x="120341" y="176607"/>
                      <a:pt x="143979" y="165839"/>
                      <a:pt x="154724" y="183069"/>
                    </a:cubicBezTo>
                    <a:cubicBezTo>
                      <a:pt x="163320" y="195991"/>
                      <a:pt x="163320" y="217529"/>
                      <a:pt x="165469" y="234758"/>
                    </a:cubicBezTo>
                    <a:cubicBezTo>
                      <a:pt x="169766" y="254142"/>
                      <a:pt x="174064" y="273526"/>
                      <a:pt x="174064" y="292910"/>
                    </a:cubicBezTo>
                    <a:cubicBezTo>
                      <a:pt x="176213" y="297217"/>
                      <a:pt x="165469" y="307986"/>
                      <a:pt x="156873" y="310140"/>
                    </a:cubicBezTo>
                    <a:cubicBezTo>
                      <a:pt x="126788" y="318755"/>
                      <a:pt x="96703" y="325216"/>
                      <a:pt x="66617" y="329523"/>
                    </a:cubicBezTo>
                    <a:cubicBezTo>
                      <a:pt x="53724" y="333831"/>
                      <a:pt x="38681" y="333831"/>
                      <a:pt x="25788" y="335984"/>
                    </a:cubicBezTo>
                    <a:cubicBezTo>
                      <a:pt x="8596" y="338138"/>
                      <a:pt x="0" y="331677"/>
                      <a:pt x="0" y="316601"/>
                    </a:cubicBezTo>
                    <a:cubicBezTo>
                      <a:pt x="2149" y="295063"/>
                      <a:pt x="4298" y="275680"/>
                      <a:pt x="4298" y="254142"/>
                    </a:cubicBezTo>
                    <a:cubicBezTo>
                      <a:pt x="6447" y="241220"/>
                      <a:pt x="6447" y="228297"/>
                      <a:pt x="6447" y="217529"/>
                    </a:cubicBezTo>
                    <a:cubicBezTo>
                      <a:pt x="2149" y="195991"/>
                      <a:pt x="6447" y="187376"/>
                      <a:pt x="27936" y="185222"/>
                    </a:cubicBezTo>
                    <a:cubicBezTo>
                      <a:pt x="34383" y="185222"/>
                      <a:pt x="38681" y="185222"/>
                      <a:pt x="42979" y="185222"/>
                    </a:cubicBezTo>
                    <a:cubicBezTo>
                      <a:pt x="62319" y="183069"/>
                      <a:pt x="70915" y="172300"/>
                      <a:pt x="73064" y="152916"/>
                    </a:cubicBezTo>
                    <a:cubicBezTo>
                      <a:pt x="73064" y="103380"/>
                      <a:pt x="77362" y="55998"/>
                      <a:pt x="8166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黑体" panose="02010609060101010101" charset="-122"/>
                  <a:cs typeface="+mn-ea"/>
                  <a:sym typeface="+mn-lt"/>
                </a:endParaRPr>
              </a:p>
            </p:txBody>
          </p:sp>
          <p:sp>
            <p:nvSpPr>
              <p:cNvPr id="63" name="chenying0907 72"/>
              <p:cNvSpPr/>
              <p:nvPr/>
            </p:nvSpPr>
            <p:spPr bwMode="auto">
              <a:xfrm>
                <a:off x="5765801" y="4765676"/>
                <a:ext cx="192088" cy="166688"/>
              </a:xfrm>
              <a:custGeom>
                <a:avLst/>
                <a:gdLst>
                  <a:gd name="T0" fmla="*/ 86 w 89"/>
                  <a:gd name="T1" fmla="*/ 2 h 77"/>
                  <a:gd name="T2" fmla="*/ 86 w 89"/>
                  <a:gd name="T3" fmla="*/ 19 h 77"/>
                  <a:gd name="T4" fmla="*/ 89 w 89"/>
                  <a:gd name="T5" fmla="*/ 42 h 77"/>
                  <a:gd name="T6" fmla="*/ 88 w 89"/>
                  <a:gd name="T7" fmla="*/ 48 h 77"/>
                  <a:gd name="T8" fmla="*/ 81 w 89"/>
                  <a:gd name="T9" fmla="*/ 54 h 77"/>
                  <a:gd name="T10" fmla="*/ 78 w 89"/>
                  <a:gd name="T11" fmla="*/ 47 h 77"/>
                  <a:gd name="T12" fmla="*/ 71 w 89"/>
                  <a:gd name="T13" fmla="*/ 7 h 77"/>
                  <a:gd name="T14" fmla="*/ 70 w 89"/>
                  <a:gd name="T15" fmla="*/ 6 h 77"/>
                  <a:gd name="T16" fmla="*/ 59 w 89"/>
                  <a:gd name="T17" fmla="*/ 13 h 77"/>
                  <a:gd name="T18" fmla="*/ 31 w 89"/>
                  <a:gd name="T19" fmla="*/ 15 h 77"/>
                  <a:gd name="T20" fmla="*/ 21 w 89"/>
                  <a:gd name="T21" fmla="*/ 24 h 77"/>
                  <a:gd name="T22" fmla="*/ 18 w 89"/>
                  <a:gd name="T23" fmla="*/ 65 h 77"/>
                  <a:gd name="T24" fmla="*/ 81 w 89"/>
                  <a:gd name="T25" fmla="*/ 61 h 77"/>
                  <a:gd name="T26" fmla="*/ 82 w 89"/>
                  <a:gd name="T27" fmla="*/ 65 h 77"/>
                  <a:gd name="T28" fmla="*/ 66 w 89"/>
                  <a:gd name="T29" fmla="*/ 69 h 77"/>
                  <a:gd name="T30" fmla="*/ 24 w 89"/>
                  <a:gd name="T31" fmla="*/ 76 h 77"/>
                  <a:gd name="T32" fmla="*/ 10 w 89"/>
                  <a:gd name="T33" fmla="*/ 66 h 77"/>
                  <a:gd name="T34" fmla="*/ 10 w 89"/>
                  <a:gd name="T35" fmla="*/ 28 h 77"/>
                  <a:gd name="T36" fmla="*/ 0 w 89"/>
                  <a:gd name="T37" fmla="*/ 14 h 77"/>
                  <a:gd name="T38" fmla="*/ 5 w 89"/>
                  <a:gd name="T39" fmla="*/ 9 h 77"/>
                  <a:gd name="T40" fmla="*/ 32 w 89"/>
                  <a:gd name="T41" fmla="*/ 4 h 77"/>
                  <a:gd name="T42" fmla="*/ 62 w 89"/>
                  <a:gd name="T43" fmla="*/ 0 h 77"/>
                  <a:gd name="T44" fmla="*/ 78 w 89"/>
                  <a:gd name="T45" fmla="*/ 2 h 77"/>
                  <a:gd name="T46" fmla="*/ 86 w 89"/>
                  <a:gd name="T47" fmla="*/ 2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9" h="77">
                    <a:moveTo>
                      <a:pt x="86" y="2"/>
                    </a:moveTo>
                    <a:cubicBezTo>
                      <a:pt x="86" y="8"/>
                      <a:pt x="86" y="13"/>
                      <a:pt x="86" y="19"/>
                    </a:cubicBezTo>
                    <a:cubicBezTo>
                      <a:pt x="87" y="26"/>
                      <a:pt x="88" y="34"/>
                      <a:pt x="89" y="42"/>
                    </a:cubicBezTo>
                    <a:cubicBezTo>
                      <a:pt x="89" y="44"/>
                      <a:pt x="89" y="47"/>
                      <a:pt x="88" y="48"/>
                    </a:cubicBezTo>
                    <a:cubicBezTo>
                      <a:pt x="86" y="51"/>
                      <a:pt x="83" y="52"/>
                      <a:pt x="81" y="54"/>
                    </a:cubicBezTo>
                    <a:cubicBezTo>
                      <a:pt x="80" y="51"/>
                      <a:pt x="78" y="49"/>
                      <a:pt x="78" y="47"/>
                    </a:cubicBezTo>
                    <a:cubicBezTo>
                      <a:pt x="75" y="33"/>
                      <a:pt x="73" y="20"/>
                      <a:pt x="71" y="7"/>
                    </a:cubicBezTo>
                    <a:cubicBezTo>
                      <a:pt x="70" y="6"/>
                      <a:pt x="70" y="6"/>
                      <a:pt x="70" y="6"/>
                    </a:cubicBezTo>
                    <a:cubicBezTo>
                      <a:pt x="66" y="9"/>
                      <a:pt x="63" y="12"/>
                      <a:pt x="59" y="13"/>
                    </a:cubicBezTo>
                    <a:cubicBezTo>
                      <a:pt x="50" y="14"/>
                      <a:pt x="40" y="15"/>
                      <a:pt x="31" y="15"/>
                    </a:cubicBezTo>
                    <a:cubicBezTo>
                      <a:pt x="24" y="15"/>
                      <a:pt x="22" y="17"/>
                      <a:pt x="21" y="24"/>
                    </a:cubicBezTo>
                    <a:cubicBezTo>
                      <a:pt x="21" y="38"/>
                      <a:pt x="19" y="51"/>
                      <a:pt x="18" y="65"/>
                    </a:cubicBezTo>
                    <a:cubicBezTo>
                      <a:pt x="39" y="68"/>
                      <a:pt x="60" y="55"/>
                      <a:pt x="81" y="61"/>
                    </a:cubicBezTo>
                    <a:cubicBezTo>
                      <a:pt x="82" y="62"/>
                      <a:pt x="82" y="63"/>
                      <a:pt x="82" y="65"/>
                    </a:cubicBezTo>
                    <a:cubicBezTo>
                      <a:pt x="77" y="66"/>
                      <a:pt x="72" y="68"/>
                      <a:pt x="66" y="69"/>
                    </a:cubicBezTo>
                    <a:cubicBezTo>
                      <a:pt x="52" y="72"/>
                      <a:pt x="38" y="74"/>
                      <a:pt x="24" y="76"/>
                    </a:cubicBezTo>
                    <a:cubicBezTo>
                      <a:pt x="17" y="77"/>
                      <a:pt x="12" y="77"/>
                      <a:pt x="10" y="66"/>
                    </a:cubicBezTo>
                    <a:cubicBezTo>
                      <a:pt x="8" y="53"/>
                      <a:pt x="7" y="41"/>
                      <a:pt x="10" y="28"/>
                    </a:cubicBezTo>
                    <a:cubicBezTo>
                      <a:pt x="11" y="25"/>
                      <a:pt x="4" y="20"/>
                      <a:pt x="0" y="14"/>
                    </a:cubicBezTo>
                    <a:cubicBezTo>
                      <a:pt x="1" y="14"/>
                      <a:pt x="3" y="10"/>
                      <a:pt x="5" y="9"/>
                    </a:cubicBezTo>
                    <a:cubicBezTo>
                      <a:pt x="14" y="7"/>
                      <a:pt x="23" y="5"/>
                      <a:pt x="32" y="4"/>
                    </a:cubicBezTo>
                    <a:cubicBezTo>
                      <a:pt x="42" y="2"/>
                      <a:pt x="52" y="1"/>
                      <a:pt x="62" y="0"/>
                    </a:cubicBezTo>
                    <a:cubicBezTo>
                      <a:pt x="67" y="0"/>
                      <a:pt x="72" y="2"/>
                      <a:pt x="78" y="2"/>
                    </a:cubicBezTo>
                    <a:cubicBezTo>
                      <a:pt x="80" y="3"/>
                      <a:pt x="83" y="2"/>
                      <a:pt x="86" y="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黑体" panose="02010609060101010101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60" name="chenying0907 117"/>
            <p:cNvSpPr/>
            <p:nvPr/>
          </p:nvSpPr>
          <p:spPr bwMode="auto">
            <a:xfrm>
              <a:off x="8153718" y="4619899"/>
              <a:ext cx="79375" cy="168275"/>
            </a:xfrm>
            <a:custGeom>
              <a:avLst/>
              <a:gdLst>
                <a:gd name="T0" fmla="*/ 1 w 37"/>
                <a:gd name="T1" fmla="*/ 77 h 78"/>
                <a:gd name="T2" fmla="*/ 1 w 37"/>
                <a:gd name="T3" fmla="*/ 56 h 78"/>
                <a:gd name="T4" fmla="*/ 3 w 37"/>
                <a:gd name="T5" fmla="*/ 40 h 78"/>
                <a:gd name="T6" fmla="*/ 6 w 37"/>
                <a:gd name="T7" fmla="*/ 21 h 78"/>
                <a:gd name="T8" fmla="*/ 7 w 37"/>
                <a:gd name="T9" fmla="*/ 15 h 78"/>
                <a:gd name="T10" fmla="*/ 15 w 37"/>
                <a:gd name="T11" fmla="*/ 3 h 78"/>
                <a:gd name="T12" fmla="*/ 32 w 37"/>
                <a:gd name="T13" fmla="*/ 0 h 78"/>
                <a:gd name="T14" fmla="*/ 37 w 37"/>
                <a:gd name="T15" fmla="*/ 5 h 78"/>
                <a:gd name="T16" fmla="*/ 32 w 37"/>
                <a:gd name="T17" fmla="*/ 9 h 78"/>
                <a:gd name="T18" fmla="*/ 28 w 37"/>
                <a:gd name="T19" fmla="*/ 10 h 78"/>
                <a:gd name="T20" fmla="*/ 14 w 37"/>
                <a:gd name="T21" fmla="*/ 25 h 78"/>
                <a:gd name="T22" fmla="*/ 12 w 37"/>
                <a:gd name="T23" fmla="*/ 66 h 78"/>
                <a:gd name="T24" fmla="*/ 7 w 37"/>
                <a:gd name="T25" fmla="*/ 78 h 78"/>
                <a:gd name="T26" fmla="*/ 1 w 37"/>
                <a:gd name="T27" fmla="*/ 77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" h="78">
                  <a:moveTo>
                    <a:pt x="1" y="77"/>
                  </a:moveTo>
                  <a:cubicBezTo>
                    <a:pt x="1" y="70"/>
                    <a:pt x="1" y="63"/>
                    <a:pt x="1" y="56"/>
                  </a:cubicBezTo>
                  <a:cubicBezTo>
                    <a:pt x="2" y="51"/>
                    <a:pt x="2" y="46"/>
                    <a:pt x="3" y="40"/>
                  </a:cubicBezTo>
                  <a:cubicBezTo>
                    <a:pt x="4" y="34"/>
                    <a:pt x="5" y="27"/>
                    <a:pt x="6" y="21"/>
                  </a:cubicBezTo>
                  <a:cubicBezTo>
                    <a:pt x="6" y="19"/>
                    <a:pt x="8" y="16"/>
                    <a:pt x="7" y="15"/>
                  </a:cubicBezTo>
                  <a:cubicBezTo>
                    <a:pt x="0" y="5"/>
                    <a:pt x="8" y="5"/>
                    <a:pt x="15" y="3"/>
                  </a:cubicBezTo>
                  <a:cubicBezTo>
                    <a:pt x="20" y="2"/>
                    <a:pt x="26" y="1"/>
                    <a:pt x="32" y="0"/>
                  </a:cubicBezTo>
                  <a:cubicBezTo>
                    <a:pt x="33" y="0"/>
                    <a:pt x="35" y="3"/>
                    <a:pt x="37" y="5"/>
                  </a:cubicBezTo>
                  <a:cubicBezTo>
                    <a:pt x="36" y="6"/>
                    <a:pt x="34" y="8"/>
                    <a:pt x="32" y="9"/>
                  </a:cubicBezTo>
                  <a:cubicBezTo>
                    <a:pt x="31" y="10"/>
                    <a:pt x="29" y="9"/>
                    <a:pt x="28" y="10"/>
                  </a:cubicBezTo>
                  <a:cubicBezTo>
                    <a:pt x="16" y="11"/>
                    <a:pt x="15" y="13"/>
                    <a:pt x="14" y="25"/>
                  </a:cubicBezTo>
                  <a:cubicBezTo>
                    <a:pt x="14" y="39"/>
                    <a:pt x="14" y="52"/>
                    <a:pt x="12" y="66"/>
                  </a:cubicBezTo>
                  <a:cubicBezTo>
                    <a:pt x="12" y="70"/>
                    <a:pt x="9" y="74"/>
                    <a:pt x="7" y="78"/>
                  </a:cubicBezTo>
                  <a:cubicBezTo>
                    <a:pt x="5" y="78"/>
                    <a:pt x="3" y="77"/>
                    <a:pt x="1" y="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</p:grpSp>
      <p:grpSp>
        <p:nvGrpSpPr>
          <p:cNvPr id="64" name="PA_组合 86"/>
          <p:cNvGrpSpPr/>
          <p:nvPr/>
        </p:nvGrpSpPr>
        <p:grpSpPr>
          <a:xfrm>
            <a:off x="9031082" y="3323590"/>
            <a:ext cx="608965" cy="206375"/>
            <a:chOff x="6078538" y="2987676"/>
            <a:chExt cx="647700" cy="211138"/>
          </a:xfrm>
          <a:solidFill>
            <a:srgbClr val="4472C4"/>
          </a:solidFill>
        </p:grpSpPr>
        <p:sp>
          <p:nvSpPr>
            <p:cNvPr id="65" name="chenying0907 60"/>
            <p:cNvSpPr>
              <a:spLocks noEditPoints="1"/>
            </p:cNvSpPr>
            <p:nvPr/>
          </p:nvSpPr>
          <p:spPr bwMode="auto">
            <a:xfrm>
              <a:off x="6180138" y="3000376"/>
              <a:ext cx="200025" cy="198438"/>
            </a:xfrm>
            <a:custGeom>
              <a:avLst/>
              <a:gdLst>
                <a:gd name="T0" fmla="*/ 0 w 93"/>
                <a:gd name="T1" fmla="*/ 69 h 92"/>
                <a:gd name="T2" fmla="*/ 10 w 93"/>
                <a:gd name="T3" fmla="*/ 77 h 92"/>
                <a:gd name="T4" fmla="*/ 15 w 93"/>
                <a:gd name="T5" fmla="*/ 44 h 92"/>
                <a:gd name="T6" fmla="*/ 17 w 93"/>
                <a:gd name="T7" fmla="*/ 29 h 92"/>
                <a:gd name="T8" fmla="*/ 30 w 93"/>
                <a:gd name="T9" fmla="*/ 21 h 92"/>
                <a:gd name="T10" fmla="*/ 34 w 93"/>
                <a:gd name="T11" fmla="*/ 33 h 92"/>
                <a:gd name="T12" fmla="*/ 31 w 93"/>
                <a:gd name="T13" fmla="*/ 64 h 92"/>
                <a:gd name="T14" fmla="*/ 39 w 93"/>
                <a:gd name="T15" fmla="*/ 71 h 92"/>
                <a:gd name="T16" fmla="*/ 58 w 93"/>
                <a:gd name="T17" fmla="*/ 56 h 92"/>
                <a:gd name="T18" fmla="*/ 58 w 93"/>
                <a:gd name="T19" fmla="*/ 34 h 92"/>
                <a:gd name="T20" fmla="*/ 23 w 93"/>
                <a:gd name="T21" fmla="*/ 13 h 92"/>
                <a:gd name="T22" fmla="*/ 17 w 93"/>
                <a:gd name="T23" fmla="*/ 16 h 92"/>
                <a:gd name="T24" fmla="*/ 8 w 93"/>
                <a:gd name="T25" fmla="*/ 16 h 92"/>
                <a:gd name="T26" fmla="*/ 4 w 93"/>
                <a:gd name="T27" fmla="*/ 11 h 92"/>
                <a:gd name="T28" fmla="*/ 12 w 93"/>
                <a:gd name="T29" fmla="*/ 9 h 92"/>
                <a:gd name="T30" fmla="*/ 44 w 93"/>
                <a:gd name="T31" fmla="*/ 1 h 92"/>
                <a:gd name="T32" fmla="*/ 81 w 93"/>
                <a:gd name="T33" fmla="*/ 32 h 92"/>
                <a:gd name="T34" fmla="*/ 88 w 93"/>
                <a:gd name="T35" fmla="*/ 47 h 92"/>
                <a:gd name="T36" fmla="*/ 51 w 93"/>
                <a:gd name="T37" fmla="*/ 90 h 92"/>
                <a:gd name="T38" fmla="*/ 26 w 93"/>
                <a:gd name="T39" fmla="*/ 91 h 92"/>
                <a:gd name="T40" fmla="*/ 0 w 93"/>
                <a:gd name="T41" fmla="*/ 69 h 92"/>
                <a:gd name="T42" fmla="*/ 69 w 93"/>
                <a:gd name="T43" fmla="*/ 35 h 92"/>
                <a:gd name="T44" fmla="*/ 67 w 93"/>
                <a:gd name="T45" fmla="*/ 61 h 92"/>
                <a:gd name="T46" fmla="*/ 69 w 93"/>
                <a:gd name="T47" fmla="*/ 35 h 92"/>
                <a:gd name="T48" fmla="*/ 70 w 93"/>
                <a:gd name="T49" fmla="*/ 77 h 92"/>
                <a:gd name="T50" fmla="*/ 68 w 93"/>
                <a:gd name="T51" fmla="*/ 74 h 92"/>
                <a:gd name="T52" fmla="*/ 39 w 93"/>
                <a:gd name="T53" fmla="*/ 83 h 92"/>
                <a:gd name="T54" fmla="*/ 40 w 93"/>
                <a:gd name="T55" fmla="*/ 87 h 92"/>
                <a:gd name="T56" fmla="*/ 70 w 93"/>
                <a:gd name="T57" fmla="*/ 77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3" h="92">
                  <a:moveTo>
                    <a:pt x="0" y="69"/>
                  </a:moveTo>
                  <a:cubicBezTo>
                    <a:pt x="3" y="71"/>
                    <a:pt x="6" y="74"/>
                    <a:pt x="10" y="77"/>
                  </a:cubicBezTo>
                  <a:cubicBezTo>
                    <a:pt x="12" y="65"/>
                    <a:pt x="14" y="55"/>
                    <a:pt x="15" y="44"/>
                  </a:cubicBezTo>
                  <a:cubicBezTo>
                    <a:pt x="16" y="39"/>
                    <a:pt x="16" y="34"/>
                    <a:pt x="17" y="29"/>
                  </a:cubicBezTo>
                  <a:cubicBezTo>
                    <a:pt x="18" y="21"/>
                    <a:pt x="23" y="20"/>
                    <a:pt x="30" y="21"/>
                  </a:cubicBezTo>
                  <a:cubicBezTo>
                    <a:pt x="37" y="22"/>
                    <a:pt x="35" y="28"/>
                    <a:pt x="34" y="33"/>
                  </a:cubicBezTo>
                  <a:cubicBezTo>
                    <a:pt x="33" y="43"/>
                    <a:pt x="32" y="54"/>
                    <a:pt x="31" y="64"/>
                  </a:cubicBezTo>
                  <a:cubicBezTo>
                    <a:pt x="31" y="69"/>
                    <a:pt x="33" y="71"/>
                    <a:pt x="39" y="71"/>
                  </a:cubicBezTo>
                  <a:cubicBezTo>
                    <a:pt x="49" y="71"/>
                    <a:pt x="55" y="64"/>
                    <a:pt x="58" y="56"/>
                  </a:cubicBezTo>
                  <a:cubicBezTo>
                    <a:pt x="60" y="50"/>
                    <a:pt x="60" y="41"/>
                    <a:pt x="58" y="34"/>
                  </a:cubicBezTo>
                  <a:cubicBezTo>
                    <a:pt x="51" y="20"/>
                    <a:pt x="36" y="18"/>
                    <a:pt x="23" y="13"/>
                  </a:cubicBezTo>
                  <a:cubicBezTo>
                    <a:pt x="22" y="13"/>
                    <a:pt x="19" y="16"/>
                    <a:pt x="17" y="16"/>
                  </a:cubicBezTo>
                  <a:cubicBezTo>
                    <a:pt x="14" y="17"/>
                    <a:pt x="10" y="17"/>
                    <a:pt x="8" y="16"/>
                  </a:cubicBezTo>
                  <a:cubicBezTo>
                    <a:pt x="6" y="16"/>
                    <a:pt x="5" y="13"/>
                    <a:pt x="4" y="11"/>
                  </a:cubicBezTo>
                  <a:cubicBezTo>
                    <a:pt x="7" y="11"/>
                    <a:pt x="9" y="9"/>
                    <a:pt x="12" y="9"/>
                  </a:cubicBezTo>
                  <a:cubicBezTo>
                    <a:pt x="23" y="6"/>
                    <a:pt x="33" y="2"/>
                    <a:pt x="44" y="1"/>
                  </a:cubicBezTo>
                  <a:cubicBezTo>
                    <a:pt x="61" y="0"/>
                    <a:pt x="77" y="16"/>
                    <a:pt x="81" y="32"/>
                  </a:cubicBezTo>
                  <a:cubicBezTo>
                    <a:pt x="82" y="37"/>
                    <a:pt x="87" y="42"/>
                    <a:pt x="88" y="47"/>
                  </a:cubicBezTo>
                  <a:cubicBezTo>
                    <a:pt x="93" y="74"/>
                    <a:pt x="72" y="86"/>
                    <a:pt x="51" y="90"/>
                  </a:cubicBezTo>
                  <a:cubicBezTo>
                    <a:pt x="43" y="92"/>
                    <a:pt x="35" y="91"/>
                    <a:pt x="26" y="91"/>
                  </a:cubicBezTo>
                  <a:cubicBezTo>
                    <a:pt x="12" y="91"/>
                    <a:pt x="5" y="81"/>
                    <a:pt x="0" y="69"/>
                  </a:cubicBezTo>
                  <a:close/>
                  <a:moveTo>
                    <a:pt x="69" y="35"/>
                  </a:moveTo>
                  <a:cubicBezTo>
                    <a:pt x="69" y="43"/>
                    <a:pt x="68" y="52"/>
                    <a:pt x="67" y="61"/>
                  </a:cubicBezTo>
                  <a:cubicBezTo>
                    <a:pt x="79" y="53"/>
                    <a:pt x="80" y="45"/>
                    <a:pt x="69" y="35"/>
                  </a:cubicBezTo>
                  <a:close/>
                  <a:moveTo>
                    <a:pt x="70" y="77"/>
                  </a:moveTo>
                  <a:cubicBezTo>
                    <a:pt x="69" y="76"/>
                    <a:pt x="69" y="75"/>
                    <a:pt x="68" y="74"/>
                  </a:cubicBezTo>
                  <a:cubicBezTo>
                    <a:pt x="59" y="77"/>
                    <a:pt x="49" y="80"/>
                    <a:pt x="39" y="83"/>
                  </a:cubicBezTo>
                  <a:cubicBezTo>
                    <a:pt x="40" y="85"/>
                    <a:pt x="40" y="86"/>
                    <a:pt x="40" y="87"/>
                  </a:cubicBezTo>
                  <a:cubicBezTo>
                    <a:pt x="50" y="84"/>
                    <a:pt x="60" y="81"/>
                    <a:pt x="70" y="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66" name="chenying0907 67"/>
            <p:cNvSpPr>
              <a:spLocks noEditPoints="1"/>
            </p:cNvSpPr>
            <p:nvPr/>
          </p:nvSpPr>
          <p:spPr bwMode="auto">
            <a:xfrm>
              <a:off x="6381751" y="3000376"/>
              <a:ext cx="147638" cy="182563"/>
            </a:xfrm>
            <a:custGeom>
              <a:avLst/>
              <a:gdLst>
                <a:gd name="T0" fmla="*/ 60 w 68"/>
                <a:gd name="T1" fmla="*/ 58 h 85"/>
                <a:gd name="T2" fmla="*/ 61 w 68"/>
                <a:gd name="T3" fmla="*/ 62 h 85"/>
                <a:gd name="T4" fmla="*/ 68 w 68"/>
                <a:gd name="T5" fmla="*/ 72 h 85"/>
                <a:gd name="T6" fmla="*/ 56 w 68"/>
                <a:gd name="T7" fmla="*/ 78 h 85"/>
                <a:gd name="T8" fmla="*/ 4 w 68"/>
                <a:gd name="T9" fmla="*/ 85 h 85"/>
                <a:gd name="T10" fmla="*/ 0 w 68"/>
                <a:gd name="T11" fmla="*/ 83 h 85"/>
                <a:gd name="T12" fmla="*/ 2 w 68"/>
                <a:gd name="T13" fmla="*/ 78 h 85"/>
                <a:gd name="T14" fmla="*/ 7 w 68"/>
                <a:gd name="T15" fmla="*/ 68 h 85"/>
                <a:gd name="T16" fmla="*/ 6 w 68"/>
                <a:gd name="T17" fmla="*/ 38 h 85"/>
                <a:gd name="T18" fmla="*/ 10 w 68"/>
                <a:gd name="T19" fmla="*/ 9 h 85"/>
                <a:gd name="T20" fmla="*/ 13 w 68"/>
                <a:gd name="T21" fmla="*/ 5 h 85"/>
                <a:gd name="T22" fmla="*/ 54 w 68"/>
                <a:gd name="T23" fmla="*/ 0 h 85"/>
                <a:gd name="T24" fmla="*/ 61 w 68"/>
                <a:gd name="T25" fmla="*/ 8 h 85"/>
                <a:gd name="T26" fmla="*/ 53 w 68"/>
                <a:gd name="T27" fmla="*/ 12 h 85"/>
                <a:gd name="T28" fmla="*/ 39 w 68"/>
                <a:gd name="T29" fmla="*/ 13 h 85"/>
                <a:gd name="T30" fmla="*/ 29 w 68"/>
                <a:gd name="T31" fmla="*/ 15 h 85"/>
                <a:gd name="T32" fmla="*/ 29 w 68"/>
                <a:gd name="T33" fmla="*/ 32 h 85"/>
                <a:gd name="T34" fmla="*/ 35 w 68"/>
                <a:gd name="T35" fmla="*/ 34 h 85"/>
                <a:gd name="T36" fmla="*/ 54 w 68"/>
                <a:gd name="T37" fmla="*/ 32 h 85"/>
                <a:gd name="T38" fmla="*/ 65 w 68"/>
                <a:gd name="T39" fmla="*/ 32 h 85"/>
                <a:gd name="T40" fmla="*/ 66 w 68"/>
                <a:gd name="T41" fmla="*/ 36 h 85"/>
                <a:gd name="T42" fmla="*/ 51 w 68"/>
                <a:gd name="T43" fmla="*/ 44 h 85"/>
                <a:gd name="T44" fmla="*/ 36 w 68"/>
                <a:gd name="T45" fmla="*/ 46 h 85"/>
                <a:gd name="T46" fmla="*/ 28 w 68"/>
                <a:gd name="T47" fmla="*/ 56 h 85"/>
                <a:gd name="T48" fmla="*/ 37 w 68"/>
                <a:gd name="T49" fmla="*/ 62 h 85"/>
                <a:gd name="T50" fmla="*/ 60 w 68"/>
                <a:gd name="T51" fmla="*/ 58 h 85"/>
                <a:gd name="T52" fmla="*/ 17 w 68"/>
                <a:gd name="T53" fmla="*/ 20 h 85"/>
                <a:gd name="T54" fmla="*/ 15 w 68"/>
                <a:gd name="T55" fmla="*/ 21 h 85"/>
                <a:gd name="T56" fmla="*/ 15 w 68"/>
                <a:gd name="T57" fmla="*/ 71 h 85"/>
                <a:gd name="T58" fmla="*/ 17 w 68"/>
                <a:gd name="T59" fmla="*/ 71 h 85"/>
                <a:gd name="T60" fmla="*/ 17 w 68"/>
                <a:gd name="T61" fmla="*/ 2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8" h="85">
                  <a:moveTo>
                    <a:pt x="60" y="58"/>
                  </a:moveTo>
                  <a:cubicBezTo>
                    <a:pt x="60" y="59"/>
                    <a:pt x="60" y="60"/>
                    <a:pt x="61" y="62"/>
                  </a:cubicBezTo>
                  <a:cubicBezTo>
                    <a:pt x="63" y="65"/>
                    <a:pt x="66" y="68"/>
                    <a:pt x="68" y="72"/>
                  </a:cubicBezTo>
                  <a:cubicBezTo>
                    <a:pt x="64" y="74"/>
                    <a:pt x="61" y="77"/>
                    <a:pt x="56" y="78"/>
                  </a:cubicBezTo>
                  <a:cubicBezTo>
                    <a:pt x="39" y="81"/>
                    <a:pt x="22" y="83"/>
                    <a:pt x="4" y="85"/>
                  </a:cubicBezTo>
                  <a:cubicBezTo>
                    <a:pt x="3" y="85"/>
                    <a:pt x="1" y="83"/>
                    <a:pt x="0" y="83"/>
                  </a:cubicBezTo>
                  <a:cubicBezTo>
                    <a:pt x="0" y="81"/>
                    <a:pt x="1" y="80"/>
                    <a:pt x="2" y="78"/>
                  </a:cubicBezTo>
                  <a:cubicBezTo>
                    <a:pt x="4" y="75"/>
                    <a:pt x="7" y="71"/>
                    <a:pt x="7" y="68"/>
                  </a:cubicBezTo>
                  <a:cubicBezTo>
                    <a:pt x="7" y="58"/>
                    <a:pt x="5" y="48"/>
                    <a:pt x="6" y="38"/>
                  </a:cubicBezTo>
                  <a:cubicBezTo>
                    <a:pt x="6" y="28"/>
                    <a:pt x="8" y="19"/>
                    <a:pt x="10" y="9"/>
                  </a:cubicBezTo>
                  <a:cubicBezTo>
                    <a:pt x="10" y="7"/>
                    <a:pt x="11" y="5"/>
                    <a:pt x="13" y="5"/>
                  </a:cubicBezTo>
                  <a:cubicBezTo>
                    <a:pt x="26" y="3"/>
                    <a:pt x="40" y="1"/>
                    <a:pt x="54" y="0"/>
                  </a:cubicBezTo>
                  <a:cubicBezTo>
                    <a:pt x="56" y="0"/>
                    <a:pt x="59" y="5"/>
                    <a:pt x="61" y="8"/>
                  </a:cubicBezTo>
                  <a:cubicBezTo>
                    <a:pt x="58" y="9"/>
                    <a:pt x="56" y="12"/>
                    <a:pt x="53" y="12"/>
                  </a:cubicBezTo>
                  <a:cubicBezTo>
                    <a:pt x="48" y="13"/>
                    <a:pt x="43" y="12"/>
                    <a:pt x="39" y="13"/>
                  </a:cubicBezTo>
                  <a:cubicBezTo>
                    <a:pt x="35" y="13"/>
                    <a:pt x="29" y="14"/>
                    <a:pt x="29" y="15"/>
                  </a:cubicBezTo>
                  <a:cubicBezTo>
                    <a:pt x="28" y="20"/>
                    <a:pt x="28" y="26"/>
                    <a:pt x="29" y="32"/>
                  </a:cubicBezTo>
                  <a:cubicBezTo>
                    <a:pt x="29" y="33"/>
                    <a:pt x="33" y="34"/>
                    <a:pt x="35" y="34"/>
                  </a:cubicBezTo>
                  <a:cubicBezTo>
                    <a:pt x="41" y="34"/>
                    <a:pt x="48" y="33"/>
                    <a:pt x="54" y="32"/>
                  </a:cubicBezTo>
                  <a:cubicBezTo>
                    <a:pt x="58" y="32"/>
                    <a:pt x="61" y="32"/>
                    <a:pt x="65" y="32"/>
                  </a:cubicBezTo>
                  <a:cubicBezTo>
                    <a:pt x="65" y="33"/>
                    <a:pt x="66" y="35"/>
                    <a:pt x="66" y="36"/>
                  </a:cubicBezTo>
                  <a:cubicBezTo>
                    <a:pt x="61" y="38"/>
                    <a:pt x="56" y="42"/>
                    <a:pt x="51" y="44"/>
                  </a:cubicBezTo>
                  <a:cubicBezTo>
                    <a:pt x="46" y="45"/>
                    <a:pt x="41" y="46"/>
                    <a:pt x="36" y="46"/>
                  </a:cubicBezTo>
                  <a:cubicBezTo>
                    <a:pt x="28" y="45"/>
                    <a:pt x="27" y="50"/>
                    <a:pt x="28" y="56"/>
                  </a:cubicBezTo>
                  <a:cubicBezTo>
                    <a:pt x="28" y="64"/>
                    <a:pt x="33" y="63"/>
                    <a:pt x="37" y="62"/>
                  </a:cubicBezTo>
                  <a:cubicBezTo>
                    <a:pt x="44" y="61"/>
                    <a:pt x="51" y="59"/>
                    <a:pt x="60" y="58"/>
                  </a:cubicBezTo>
                  <a:close/>
                  <a:moveTo>
                    <a:pt x="17" y="20"/>
                  </a:moveTo>
                  <a:cubicBezTo>
                    <a:pt x="16" y="20"/>
                    <a:pt x="16" y="20"/>
                    <a:pt x="15" y="21"/>
                  </a:cubicBezTo>
                  <a:cubicBezTo>
                    <a:pt x="15" y="37"/>
                    <a:pt x="15" y="54"/>
                    <a:pt x="15" y="71"/>
                  </a:cubicBezTo>
                  <a:cubicBezTo>
                    <a:pt x="16" y="71"/>
                    <a:pt x="16" y="71"/>
                    <a:pt x="17" y="71"/>
                  </a:cubicBezTo>
                  <a:cubicBezTo>
                    <a:pt x="17" y="54"/>
                    <a:pt x="17" y="37"/>
                    <a:pt x="17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67" name="chenying0907 74"/>
            <p:cNvSpPr>
              <a:spLocks noEditPoints="1"/>
            </p:cNvSpPr>
            <p:nvPr/>
          </p:nvSpPr>
          <p:spPr bwMode="auto">
            <a:xfrm>
              <a:off x="6545263" y="3022601"/>
              <a:ext cx="180975" cy="152400"/>
            </a:xfrm>
            <a:custGeom>
              <a:avLst/>
              <a:gdLst>
                <a:gd name="T0" fmla="*/ 70 w 84"/>
                <a:gd name="T1" fmla="*/ 59 h 71"/>
                <a:gd name="T2" fmla="*/ 69 w 84"/>
                <a:gd name="T3" fmla="*/ 69 h 71"/>
                <a:gd name="T4" fmla="*/ 65 w 84"/>
                <a:gd name="T5" fmla="*/ 66 h 71"/>
                <a:gd name="T6" fmla="*/ 43 w 84"/>
                <a:gd name="T7" fmla="*/ 56 h 71"/>
                <a:gd name="T8" fmla="*/ 29 w 84"/>
                <a:gd name="T9" fmla="*/ 59 h 71"/>
                <a:gd name="T10" fmla="*/ 16 w 84"/>
                <a:gd name="T11" fmla="*/ 70 h 71"/>
                <a:gd name="T12" fmla="*/ 18 w 84"/>
                <a:gd name="T13" fmla="*/ 58 h 71"/>
                <a:gd name="T14" fmla="*/ 7 w 84"/>
                <a:gd name="T15" fmla="*/ 69 h 71"/>
                <a:gd name="T16" fmla="*/ 1 w 84"/>
                <a:gd name="T17" fmla="*/ 71 h 71"/>
                <a:gd name="T18" fmla="*/ 1 w 84"/>
                <a:gd name="T19" fmla="*/ 65 h 71"/>
                <a:gd name="T20" fmla="*/ 20 w 84"/>
                <a:gd name="T21" fmla="*/ 36 h 71"/>
                <a:gd name="T22" fmla="*/ 35 w 84"/>
                <a:gd name="T23" fmla="*/ 17 h 71"/>
                <a:gd name="T24" fmla="*/ 51 w 84"/>
                <a:gd name="T25" fmla="*/ 1 h 71"/>
                <a:gd name="T26" fmla="*/ 61 w 84"/>
                <a:gd name="T27" fmla="*/ 5 h 71"/>
                <a:gd name="T28" fmla="*/ 80 w 84"/>
                <a:gd name="T29" fmla="*/ 52 h 71"/>
                <a:gd name="T30" fmla="*/ 84 w 84"/>
                <a:gd name="T31" fmla="*/ 70 h 71"/>
                <a:gd name="T32" fmla="*/ 70 w 84"/>
                <a:gd name="T33" fmla="*/ 59 h 71"/>
                <a:gd name="T34" fmla="*/ 56 w 84"/>
                <a:gd name="T35" fmla="*/ 45 h 71"/>
                <a:gd name="T36" fmla="*/ 51 w 84"/>
                <a:gd name="T37" fmla="*/ 20 h 71"/>
                <a:gd name="T38" fmla="*/ 35 w 84"/>
                <a:gd name="T39" fmla="*/ 41 h 71"/>
                <a:gd name="T40" fmla="*/ 56 w 84"/>
                <a:gd name="T41" fmla="*/ 4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4" h="71">
                  <a:moveTo>
                    <a:pt x="70" y="59"/>
                  </a:moveTo>
                  <a:cubicBezTo>
                    <a:pt x="69" y="63"/>
                    <a:pt x="69" y="65"/>
                    <a:pt x="69" y="69"/>
                  </a:cubicBezTo>
                  <a:cubicBezTo>
                    <a:pt x="67" y="67"/>
                    <a:pt x="65" y="67"/>
                    <a:pt x="65" y="66"/>
                  </a:cubicBezTo>
                  <a:cubicBezTo>
                    <a:pt x="61" y="54"/>
                    <a:pt x="55" y="51"/>
                    <a:pt x="43" y="56"/>
                  </a:cubicBezTo>
                  <a:cubicBezTo>
                    <a:pt x="39" y="58"/>
                    <a:pt x="33" y="57"/>
                    <a:pt x="29" y="59"/>
                  </a:cubicBezTo>
                  <a:cubicBezTo>
                    <a:pt x="24" y="61"/>
                    <a:pt x="21" y="66"/>
                    <a:pt x="16" y="70"/>
                  </a:cubicBezTo>
                  <a:cubicBezTo>
                    <a:pt x="16" y="67"/>
                    <a:pt x="17" y="63"/>
                    <a:pt x="18" y="58"/>
                  </a:cubicBezTo>
                  <a:cubicBezTo>
                    <a:pt x="14" y="62"/>
                    <a:pt x="11" y="66"/>
                    <a:pt x="7" y="69"/>
                  </a:cubicBezTo>
                  <a:cubicBezTo>
                    <a:pt x="6" y="70"/>
                    <a:pt x="3" y="71"/>
                    <a:pt x="1" y="71"/>
                  </a:cubicBezTo>
                  <a:cubicBezTo>
                    <a:pt x="1" y="69"/>
                    <a:pt x="0" y="66"/>
                    <a:pt x="1" y="65"/>
                  </a:cubicBezTo>
                  <a:cubicBezTo>
                    <a:pt x="7" y="55"/>
                    <a:pt x="14" y="45"/>
                    <a:pt x="20" y="36"/>
                  </a:cubicBezTo>
                  <a:cubicBezTo>
                    <a:pt x="25" y="29"/>
                    <a:pt x="30" y="23"/>
                    <a:pt x="35" y="17"/>
                  </a:cubicBezTo>
                  <a:cubicBezTo>
                    <a:pt x="40" y="11"/>
                    <a:pt x="45" y="5"/>
                    <a:pt x="51" y="1"/>
                  </a:cubicBezTo>
                  <a:cubicBezTo>
                    <a:pt x="53" y="0"/>
                    <a:pt x="60" y="3"/>
                    <a:pt x="61" y="5"/>
                  </a:cubicBezTo>
                  <a:cubicBezTo>
                    <a:pt x="68" y="21"/>
                    <a:pt x="74" y="37"/>
                    <a:pt x="80" y="52"/>
                  </a:cubicBezTo>
                  <a:cubicBezTo>
                    <a:pt x="82" y="57"/>
                    <a:pt x="83" y="63"/>
                    <a:pt x="84" y="70"/>
                  </a:cubicBezTo>
                  <a:cubicBezTo>
                    <a:pt x="78" y="66"/>
                    <a:pt x="74" y="63"/>
                    <a:pt x="70" y="59"/>
                  </a:cubicBezTo>
                  <a:close/>
                  <a:moveTo>
                    <a:pt x="56" y="45"/>
                  </a:moveTo>
                  <a:cubicBezTo>
                    <a:pt x="54" y="36"/>
                    <a:pt x="52" y="29"/>
                    <a:pt x="51" y="20"/>
                  </a:cubicBezTo>
                  <a:cubicBezTo>
                    <a:pt x="45" y="27"/>
                    <a:pt x="41" y="34"/>
                    <a:pt x="35" y="41"/>
                  </a:cubicBezTo>
                  <a:cubicBezTo>
                    <a:pt x="42" y="43"/>
                    <a:pt x="48" y="44"/>
                    <a:pt x="56" y="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68" name="chenying0907 119"/>
            <p:cNvSpPr/>
            <p:nvPr/>
          </p:nvSpPr>
          <p:spPr bwMode="auto">
            <a:xfrm>
              <a:off x="6084888" y="3071813"/>
              <a:ext cx="47625" cy="117475"/>
            </a:xfrm>
            <a:custGeom>
              <a:avLst/>
              <a:gdLst>
                <a:gd name="T0" fmla="*/ 13 w 22"/>
                <a:gd name="T1" fmla="*/ 0 h 55"/>
                <a:gd name="T2" fmla="*/ 8 w 22"/>
                <a:gd name="T3" fmla="*/ 55 h 55"/>
                <a:gd name="T4" fmla="*/ 13 w 22"/>
                <a:gd name="T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55">
                  <a:moveTo>
                    <a:pt x="13" y="0"/>
                  </a:moveTo>
                  <a:cubicBezTo>
                    <a:pt x="22" y="13"/>
                    <a:pt x="19" y="49"/>
                    <a:pt x="8" y="55"/>
                  </a:cubicBezTo>
                  <a:cubicBezTo>
                    <a:pt x="0" y="44"/>
                    <a:pt x="3" y="6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69" name="chenying0907 120"/>
            <p:cNvSpPr/>
            <p:nvPr/>
          </p:nvSpPr>
          <p:spPr bwMode="auto">
            <a:xfrm>
              <a:off x="6078538" y="2987676"/>
              <a:ext cx="77788" cy="50800"/>
            </a:xfrm>
            <a:custGeom>
              <a:avLst/>
              <a:gdLst>
                <a:gd name="T0" fmla="*/ 16 w 36"/>
                <a:gd name="T1" fmla="*/ 24 h 24"/>
                <a:gd name="T2" fmla="*/ 1 w 36"/>
                <a:gd name="T3" fmla="*/ 6 h 24"/>
                <a:gd name="T4" fmla="*/ 2 w 36"/>
                <a:gd name="T5" fmla="*/ 4 h 24"/>
                <a:gd name="T6" fmla="*/ 29 w 36"/>
                <a:gd name="T7" fmla="*/ 4 h 24"/>
                <a:gd name="T8" fmla="*/ 25 w 36"/>
                <a:gd name="T9" fmla="*/ 22 h 24"/>
                <a:gd name="T10" fmla="*/ 16 w 36"/>
                <a:gd name="T1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24">
                  <a:moveTo>
                    <a:pt x="16" y="24"/>
                  </a:moveTo>
                  <a:cubicBezTo>
                    <a:pt x="9" y="24"/>
                    <a:pt x="0" y="12"/>
                    <a:pt x="1" y="6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6" y="0"/>
                    <a:pt x="25" y="0"/>
                    <a:pt x="29" y="4"/>
                  </a:cubicBezTo>
                  <a:cubicBezTo>
                    <a:pt x="36" y="10"/>
                    <a:pt x="35" y="17"/>
                    <a:pt x="25" y="22"/>
                  </a:cubicBezTo>
                  <a:cubicBezTo>
                    <a:pt x="22" y="23"/>
                    <a:pt x="18" y="23"/>
                    <a:pt x="16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</p:grpSp>
      <p:grpSp>
        <p:nvGrpSpPr>
          <p:cNvPr id="70" name="PA_组合 92"/>
          <p:cNvGrpSpPr/>
          <p:nvPr/>
        </p:nvGrpSpPr>
        <p:grpSpPr>
          <a:xfrm>
            <a:off x="6604112" y="5299710"/>
            <a:ext cx="1565275" cy="148590"/>
            <a:chOff x="3495676" y="5011738"/>
            <a:chExt cx="1665287" cy="152400"/>
          </a:xfrm>
          <a:solidFill>
            <a:srgbClr val="4472C4"/>
          </a:solidFill>
        </p:grpSpPr>
        <p:sp>
          <p:nvSpPr>
            <p:cNvPr id="71" name="chenying0907 80"/>
            <p:cNvSpPr/>
            <p:nvPr/>
          </p:nvSpPr>
          <p:spPr bwMode="auto">
            <a:xfrm>
              <a:off x="4083051" y="5013326"/>
              <a:ext cx="147638" cy="141288"/>
            </a:xfrm>
            <a:custGeom>
              <a:avLst/>
              <a:gdLst>
                <a:gd name="T0" fmla="*/ 50 w 69"/>
                <a:gd name="T1" fmla="*/ 19 h 66"/>
                <a:gd name="T2" fmla="*/ 33 w 69"/>
                <a:gd name="T3" fmla="*/ 42 h 66"/>
                <a:gd name="T4" fmla="*/ 17 w 69"/>
                <a:gd name="T5" fmla="*/ 33 h 66"/>
                <a:gd name="T6" fmla="*/ 16 w 69"/>
                <a:gd name="T7" fmla="*/ 57 h 66"/>
                <a:gd name="T8" fmla="*/ 9 w 69"/>
                <a:gd name="T9" fmla="*/ 66 h 66"/>
                <a:gd name="T10" fmla="*/ 1 w 69"/>
                <a:gd name="T11" fmla="*/ 56 h 66"/>
                <a:gd name="T12" fmla="*/ 10 w 69"/>
                <a:gd name="T13" fmla="*/ 5 h 66"/>
                <a:gd name="T14" fmla="*/ 17 w 69"/>
                <a:gd name="T15" fmla="*/ 5 h 66"/>
                <a:gd name="T16" fmla="*/ 32 w 69"/>
                <a:gd name="T17" fmla="*/ 25 h 66"/>
                <a:gd name="T18" fmla="*/ 54 w 69"/>
                <a:gd name="T19" fmla="*/ 0 h 66"/>
                <a:gd name="T20" fmla="*/ 60 w 69"/>
                <a:gd name="T21" fmla="*/ 8 h 66"/>
                <a:gd name="T22" fmla="*/ 66 w 69"/>
                <a:gd name="T23" fmla="*/ 1 h 66"/>
                <a:gd name="T24" fmla="*/ 69 w 69"/>
                <a:gd name="T25" fmla="*/ 2 h 66"/>
                <a:gd name="T26" fmla="*/ 62 w 69"/>
                <a:gd name="T27" fmla="*/ 53 h 66"/>
                <a:gd name="T28" fmla="*/ 55 w 69"/>
                <a:gd name="T29" fmla="*/ 64 h 66"/>
                <a:gd name="T30" fmla="*/ 52 w 69"/>
                <a:gd name="T31" fmla="*/ 51 h 66"/>
                <a:gd name="T32" fmla="*/ 52 w 69"/>
                <a:gd name="T33" fmla="*/ 20 h 66"/>
                <a:gd name="T34" fmla="*/ 50 w 69"/>
                <a:gd name="T35" fmla="*/ 1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9" h="66">
                  <a:moveTo>
                    <a:pt x="50" y="19"/>
                  </a:moveTo>
                  <a:cubicBezTo>
                    <a:pt x="45" y="26"/>
                    <a:pt x="39" y="33"/>
                    <a:pt x="33" y="42"/>
                  </a:cubicBezTo>
                  <a:cubicBezTo>
                    <a:pt x="28" y="39"/>
                    <a:pt x="22" y="36"/>
                    <a:pt x="17" y="33"/>
                  </a:cubicBezTo>
                  <a:cubicBezTo>
                    <a:pt x="17" y="41"/>
                    <a:pt x="17" y="49"/>
                    <a:pt x="16" y="57"/>
                  </a:cubicBezTo>
                  <a:cubicBezTo>
                    <a:pt x="15" y="61"/>
                    <a:pt x="11" y="63"/>
                    <a:pt x="9" y="66"/>
                  </a:cubicBezTo>
                  <a:cubicBezTo>
                    <a:pt x="6" y="63"/>
                    <a:pt x="2" y="59"/>
                    <a:pt x="1" y="56"/>
                  </a:cubicBezTo>
                  <a:cubicBezTo>
                    <a:pt x="0" y="39"/>
                    <a:pt x="1" y="21"/>
                    <a:pt x="10" y="5"/>
                  </a:cubicBezTo>
                  <a:cubicBezTo>
                    <a:pt x="12" y="1"/>
                    <a:pt x="15" y="1"/>
                    <a:pt x="17" y="5"/>
                  </a:cubicBezTo>
                  <a:cubicBezTo>
                    <a:pt x="22" y="11"/>
                    <a:pt x="26" y="17"/>
                    <a:pt x="32" y="25"/>
                  </a:cubicBezTo>
                  <a:cubicBezTo>
                    <a:pt x="32" y="8"/>
                    <a:pt x="51" y="14"/>
                    <a:pt x="54" y="0"/>
                  </a:cubicBezTo>
                  <a:cubicBezTo>
                    <a:pt x="57" y="4"/>
                    <a:pt x="59" y="6"/>
                    <a:pt x="60" y="8"/>
                  </a:cubicBezTo>
                  <a:cubicBezTo>
                    <a:pt x="62" y="5"/>
                    <a:pt x="64" y="3"/>
                    <a:pt x="66" y="1"/>
                  </a:cubicBezTo>
                  <a:cubicBezTo>
                    <a:pt x="67" y="1"/>
                    <a:pt x="68" y="1"/>
                    <a:pt x="69" y="2"/>
                  </a:cubicBezTo>
                  <a:cubicBezTo>
                    <a:pt x="67" y="19"/>
                    <a:pt x="65" y="36"/>
                    <a:pt x="62" y="53"/>
                  </a:cubicBezTo>
                  <a:cubicBezTo>
                    <a:pt x="61" y="57"/>
                    <a:pt x="57" y="60"/>
                    <a:pt x="55" y="64"/>
                  </a:cubicBezTo>
                  <a:cubicBezTo>
                    <a:pt x="54" y="59"/>
                    <a:pt x="52" y="55"/>
                    <a:pt x="52" y="51"/>
                  </a:cubicBezTo>
                  <a:cubicBezTo>
                    <a:pt x="51" y="41"/>
                    <a:pt x="52" y="30"/>
                    <a:pt x="52" y="20"/>
                  </a:cubicBezTo>
                  <a:cubicBezTo>
                    <a:pt x="51" y="19"/>
                    <a:pt x="51" y="19"/>
                    <a:pt x="50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72" name="chenying0907 81"/>
            <p:cNvSpPr/>
            <p:nvPr/>
          </p:nvSpPr>
          <p:spPr bwMode="auto">
            <a:xfrm>
              <a:off x="3559176" y="5011738"/>
              <a:ext cx="155575" cy="142875"/>
            </a:xfrm>
            <a:custGeom>
              <a:avLst/>
              <a:gdLst>
                <a:gd name="T0" fmla="*/ 31 w 72"/>
                <a:gd name="T1" fmla="*/ 25 h 67"/>
                <a:gd name="T2" fmla="*/ 46 w 72"/>
                <a:gd name="T3" fmla="*/ 11 h 67"/>
                <a:gd name="T4" fmla="*/ 56 w 72"/>
                <a:gd name="T5" fmla="*/ 2 h 67"/>
                <a:gd name="T6" fmla="*/ 61 w 72"/>
                <a:gd name="T7" fmla="*/ 8 h 67"/>
                <a:gd name="T8" fmla="*/ 66 w 72"/>
                <a:gd name="T9" fmla="*/ 1 h 67"/>
                <a:gd name="T10" fmla="*/ 55 w 72"/>
                <a:gd name="T11" fmla="*/ 66 h 67"/>
                <a:gd name="T12" fmla="*/ 51 w 72"/>
                <a:gd name="T13" fmla="*/ 43 h 67"/>
                <a:gd name="T14" fmla="*/ 54 w 72"/>
                <a:gd name="T15" fmla="*/ 21 h 67"/>
                <a:gd name="T16" fmla="*/ 52 w 72"/>
                <a:gd name="T17" fmla="*/ 19 h 67"/>
                <a:gd name="T18" fmla="*/ 39 w 72"/>
                <a:gd name="T19" fmla="*/ 35 h 67"/>
                <a:gd name="T20" fmla="*/ 24 w 72"/>
                <a:gd name="T21" fmla="*/ 38 h 67"/>
                <a:gd name="T22" fmla="*/ 18 w 72"/>
                <a:gd name="T23" fmla="*/ 34 h 67"/>
                <a:gd name="T24" fmla="*/ 15 w 72"/>
                <a:gd name="T25" fmla="*/ 60 h 67"/>
                <a:gd name="T26" fmla="*/ 10 w 72"/>
                <a:gd name="T27" fmla="*/ 67 h 67"/>
                <a:gd name="T28" fmla="*/ 4 w 72"/>
                <a:gd name="T29" fmla="*/ 62 h 67"/>
                <a:gd name="T30" fmla="*/ 1 w 72"/>
                <a:gd name="T31" fmla="*/ 45 h 67"/>
                <a:gd name="T32" fmla="*/ 9 w 72"/>
                <a:gd name="T33" fmla="*/ 8 h 67"/>
                <a:gd name="T34" fmla="*/ 18 w 72"/>
                <a:gd name="T35" fmla="*/ 7 h 67"/>
                <a:gd name="T36" fmla="*/ 31 w 72"/>
                <a:gd name="T37" fmla="*/ 25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2" h="67">
                  <a:moveTo>
                    <a:pt x="31" y="25"/>
                  </a:moveTo>
                  <a:cubicBezTo>
                    <a:pt x="35" y="18"/>
                    <a:pt x="36" y="10"/>
                    <a:pt x="46" y="11"/>
                  </a:cubicBezTo>
                  <a:cubicBezTo>
                    <a:pt x="49" y="12"/>
                    <a:pt x="53" y="6"/>
                    <a:pt x="56" y="2"/>
                  </a:cubicBezTo>
                  <a:cubicBezTo>
                    <a:pt x="58" y="5"/>
                    <a:pt x="59" y="6"/>
                    <a:pt x="61" y="8"/>
                  </a:cubicBezTo>
                  <a:cubicBezTo>
                    <a:pt x="63" y="6"/>
                    <a:pt x="64" y="4"/>
                    <a:pt x="66" y="1"/>
                  </a:cubicBezTo>
                  <a:cubicBezTo>
                    <a:pt x="72" y="11"/>
                    <a:pt x="63" y="59"/>
                    <a:pt x="55" y="66"/>
                  </a:cubicBezTo>
                  <a:cubicBezTo>
                    <a:pt x="53" y="57"/>
                    <a:pt x="52" y="50"/>
                    <a:pt x="51" y="43"/>
                  </a:cubicBezTo>
                  <a:cubicBezTo>
                    <a:pt x="51" y="35"/>
                    <a:pt x="53" y="28"/>
                    <a:pt x="54" y="21"/>
                  </a:cubicBezTo>
                  <a:cubicBezTo>
                    <a:pt x="53" y="20"/>
                    <a:pt x="52" y="20"/>
                    <a:pt x="52" y="19"/>
                  </a:cubicBezTo>
                  <a:cubicBezTo>
                    <a:pt x="47" y="24"/>
                    <a:pt x="42" y="29"/>
                    <a:pt x="39" y="35"/>
                  </a:cubicBezTo>
                  <a:cubicBezTo>
                    <a:pt x="35" y="44"/>
                    <a:pt x="31" y="43"/>
                    <a:pt x="24" y="38"/>
                  </a:cubicBezTo>
                  <a:cubicBezTo>
                    <a:pt x="22" y="36"/>
                    <a:pt x="20" y="35"/>
                    <a:pt x="18" y="34"/>
                  </a:cubicBezTo>
                  <a:cubicBezTo>
                    <a:pt x="17" y="43"/>
                    <a:pt x="17" y="52"/>
                    <a:pt x="15" y="60"/>
                  </a:cubicBezTo>
                  <a:cubicBezTo>
                    <a:pt x="15" y="63"/>
                    <a:pt x="12" y="66"/>
                    <a:pt x="10" y="67"/>
                  </a:cubicBezTo>
                  <a:cubicBezTo>
                    <a:pt x="8" y="67"/>
                    <a:pt x="4" y="64"/>
                    <a:pt x="4" y="62"/>
                  </a:cubicBezTo>
                  <a:cubicBezTo>
                    <a:pt x="2" y="57"/>
                    <a:pt x="0" y="51"/>
                    <a:pt x="1" y="45"/>
                  </a:cubicBezTo>
                  <a:cubicBezTo>
                    <a:pt x="3" y="33"/>
                    <a:pt x="7" y="21"/>
                    <a:pt x="9" y="8"/>
                  </a:cubicBezTo>
                  <a:cubicBezTo>
                    <a:pt x="11" y="0"/>
                    <a:pt x="15" y="3"/>
                    <a:pt x="18" y="7"/>
                  </a:cubicBezTo>
                  <a:cubicBezTo>
                    <a:pt x="23" y="12"/>
                    <a:pt x="26" y="18"/>
                    <a:pt x="31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73" name="chenying0907 95"/>
            <p:cNvSpPr>
              <a:spLocks noEditPoints="1"/>
            </p:cNvSpPr>
            <p:nvPr/>
          </p:nvSpPr>
          <p:spPr bwMode="auto">
            <a:xfrm>
              <a:off x="4559301" y="5037138"/>
              <a:ext cx="149225" cy="127000"/>
            </a:xfrm>
            <a:custGeom>
              <a:avLst/>
              <a:gdLst>
                <a:gd name="T0" fmla="*/ 0 w 70"/>
                <a:gd name="T1" fmla="*/ 57 h 59"/>
                <a:gd name="T2" fmla="*/ 6 w 70"/>
                <a:gd name="T3" fmla="*/ 45 h 59"/>
                <a:gd name="T4" fmla="*/ 32 w 70"/>
                <a:gd name="T5" fmla="*/ 10 h 59"/>
                <a:gd name="T6" fmla="*/ 43 w 70"/>
                <a:gd name="T7" fmla="*/ 0 h 59"/>
                <a:gd name="T8" fmla="*/ 51 w 70"/>
                <a:gd name="T9" fmla="*/ 5 h 59"/>
                <a:gd name="T10" fmla="*/ 65 w 70"/>
                <a:gd name="T11" fmla="*/ 37 h 59"/>
                <a:gd name="T12" fmla="*/ 70 w 70"/>
                <a:gd name="T13" fmla="*/ 55 h 59"/>
                <a:gd name="T14" fmla="*/ 68 w 70"/>
                <a:gd name="T15" fmla="*/ 56 h 59"/>
                <a:gd name="T16" fmla="*/ 62 w 70"/>
                <a:gd name="T17" fmla="*/ 51 h 59"/>
                <a:gd name="T18" fmla="*/ 55 w 70"/>
                <a:gd name="T19" fmla="*/ 57 h 59"/>
                <a:gd name="T20" fmla="*/ 36 w 70"/>
                <a:gd name="T21" fmla="*/ 46 h 59"/>
                <a:gd name="T22" fmla="*/ 14 w 70"/>
                <a:gd name="T23" fmla="*/ 54 h 59"/>
                <a:gd name="T24" fmla="*/ 14 w 70"/>
                <a:gd name="T25" fmla="*/ 51 h 59"/>
                <a:gd name="T26" fmla="*/ 3 w 70"/>
                <a:gd name="T27" fmla="*/ 59 h 59"/>
                <a:gd name="T28" fmla="*/ 0 w 70"/>
                <a:gd name="T29" fmla="*/ 57 h 59"/>
                <a:gd name="T30" fmla="*/ 42 w 70"/>
                <a:gd name="T31" fmla="*/ 17 h 59"/>
                <a:gd name="T32" fmla="*/ 30 w 70"/>
                <a:gd name="T33" fmla="*/ 33 h 59"/>
                <a:gd name="T34" fmla="*/ 46 w 70"/>
                <a:gd name="T35" fmla="*/ 36 h 59"/>
                <a:gd name="T36" fmla="*/ 42 w 70"/>
                <a:gd name="T37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0" h="59">
                  <a:moveTo>
                    <a:pt x="0" y="57"/>
                  </a:moveTo>
                  <a:cubicBezTo>
                    <a:pt x="2" y="53"/>
                    <a:pt x="3" y="48"/>
                    <a:pt x="6" y="45"/>
                  </a:cubicBezTo>
                  <a:cubicBezTo>
                    <a:pt x="14" y="33"/>
                    <a:pt x="23" y="21"/>
                    <a:pt x="32" y="10"/>
                  </a:cubicBezTo>
                  <a:cubicBezTo>
                    <a:pt x="35" y="6"/>
                    <a:pt x="39" y="3"/>
                    <a:pt x="43" y="0"/>
                  </a:cubicBezTo>
                  <a:cubicBezTo>
                    <a:pt x="45" y="0"/>
                    <a:pt x="50" y="3"/>
                    <a:pt x="51" y="5"/>
                  </a:cubicBezTo>
                  <a:cubicBezTo>
                    <a:pt x="56" y="16"/>
                    <a:pt x="61" y="26"/>
                    <a:pt x="65" y="37"/>
                  </a:cubicBezTo>
                  <a:cubicBezTo>
                    <a:pt x="67" y="43"/>
                    <a:pt x="68" y="49"/>
                    <a:pt x="70" y="55"/>
                  </a:cubicBezTo>
                  <a:cubicBezTo>
                    <a:pt x="69" y="55"/>
                    <a:pt x="69" y="56"/>
                    <a:pt x="68" y="56"/>
                  </a:cubicBezTo>
                  <a:cubicBezTo>
                    <a:pt x="66" y="54"/>
                    <a:pt x="64" y="53"/>
                    <a:pt x="62" y="51"/>
                  </a:cubicBezTo>
                  <a:cubicBezTo>
                    <a:pt x="60" y="53"/>
                    <a:pt x="58" y="54"/>
                    <a:pt x="55" y="57"/>
                  </a:cubicBezTo>
                  <a:cubicBezTo>
                    <a:pt x="52" y="46"/>
                    <a:pt x="46" y="42"/>
                    <a:pt x="36" y="46"/>
                  </a:cubicBezTo>
                  <a:cubicBezTo>
                    <a:pt x="29" y="49"/>
                    <a:pt x="21" y="51"/>
                    <a:pt x="14" y="54"/>
                  </a:cubicBezTo>
                  <a:cubicBezTo>
                    <a:pt x="14" y="55"/>
                    <a:pt x="14" y="53"/>
                    <a:pt x="14" y="51"/>
                  </a:cubicBezTo>
                  <a:cubicBezTo>
                    <a:pt x="10" y="53"/>
                    <a:pt x="6" y="56"/>
                    <a:pt x="3" y="59"/>
                  </a:cubicBezTo>
                  <a:cubicBezTo>
                    <a:pt x="2" y="58"/>
                    <a:pt x="1" y="58"/>
                    <a:pt x="0" y="57"/>
                  </a:cubicBezTo>
                  <a:close/>
                  <a:moveTo>
                    <a:pt x="42" y="17"/>
                  </a:moveTo>
                  <a:cubicBezTo>
                    <a:pt x="38" y="23"/>
                    <a:pt x="34" y="27"/>
                    <a:pt x="30" y="33"/>
                  </a:cubicBezTo>
                  <a:cubicBezTo>
                    <a:pt x="37" y="34"/>
                    <a:pt x="41" y="35"/>
                    <a:pt x="46" y="36"/>
                  </a:cubicBezTo>
                  <a:cubicBezTo>
                    <a:pt x="45" y="29"/>
                    <a:pt x="44" y="24"/>
                    <a:pt x="42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74" name="chenying0907 100"/>
            <p:cNvSpPr/>
            <p:nvPr/>
          </p:nvSpPr>
          <p:spPr bwMode="auto">
            <a:xfrm>
              <a:off x="5046663" y="5043488"/>
              <a:ext cx="114300" cy="115888"/>
            </a:xfrm>
            <a:custGeom>
              <a:avLst/>
              <a:gdLst>
                <a:gd name="T0" fmla="*/ 17 w 53"/>
                <a:gd name="T1" fmla="*/ 27 h 54"/>
                <a:gd name="T2" fmla="*/ 9 w 53"/>
                <a:gd name="T3" fmla="*/ 54 h 54"/>
                <a:gd name="T4" fmla="*/ 1 w 53"/>
                <a:gd name="T5" fmla="*/ 30 h 54"/>
                <a:gd name="T6" fmla="*/ 6 w 53"/>
                <a:gd name="T7" fmla="*/ 8 h 54"/>
                <a:gd name="T8" fmla="*/ 21 w 53"/>
                <a:gd name="T9" fmla="*/ 6 h 54"/>
                <a:gd name="T10" fmla="*/ 38 w 53"/>
                <a:gd name="T11" fmla="*/ 25 h 54"/>
                <a:gd name="T12" fmla="*/ 38 w 53"/>
                <a:gd name="T13" fmla="*/ 1 h 54"/>
                <a:gd name="T14" fmla="*/ 41 w 53"/>
                <a:gd name="T15" fmla="*/ 0 h 54"/>
                <a:gd name="T16" fmla="*/ 46 w 53"/>
                <a:gd name="T17" fmla="*/ 10 h 54"/>
                <a:gd name="T18" fmla="*/ 49 w 53"/>
                <a:gd name="T19" fmla="*/ 1 h 54"/>
                <a:gd name="T20" fmla="*/ 51 w 53"/>
                <a:gd name="T21" fmla="*/ 1 h 54"/>
                <a:gd name="T22" fmla="*/ 53 w 53"/>
                <a:gd name="T23" fmla="*/ 7 h 54"/>
                <a:gd name="T24" fmla="*/ 52 w 53"/>
                <a:gd name="T25" fmla="*/ 37 h 54"/>
                <a:gd name="T26" fmla="*/ 41 w 53"/>
                <a:gd name="T27" fmla="*/ 49 h 54"/>
                <a:gd name="T28" fmla="*/ 17 w 53"/>
                <a:gd name="T29" fmla="*/ 2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" h="54">
                  <a:moveTo>
                    <a:pt x="17" y="27"/>
                  </a:moveTo>
                  <a:cubicBezTo>
                    <a:pt x="14" y="36"/>
                    <a:pt x="12" y="44"/>
                    <a:pt x="9" y="54"/>
                  </a:cubicBezTo>
                  <a:cubicBezTo>
                    <a:pt x="0" y="46"/>
                    <a:pt x="0" y="38"/>
                    <a:pt x="1" y="30"/>
                  </a:cubicBezTo>
                  <a:cubicBezTo>
                    <a:pt x="2" y="23"/>
                    <a:pt x="4" y="15"/>
                    <a:pt x="6" y="8"/>
                  </a:cubicBezTo>
                  <a:cubicBezTo>
                    <a:pt x="7" y="2"/>
                    <a:pt x="16" y="1"/>
                    <a:pt x="21" y="6"/>
                  </a:cubicBezTo>
                  <a:cubicBezTo>
                    <a:pt x="27" y="11"/>
                    <a:pt x="32" y="17"/>
                    <a:pt x="38" y="25"/>
                  </a:cubicBezTo>
                  <a:cubicBezTo>
                    <a:pt x="38" y="16"/>
                    <a:pt x="38" y="8"/>
                    <a:pt x="38" y="1"/>
                  </a:cubicBezTo>
                  <a:cubicBezTo>
                    <a:pt x="39" y="1"/>
                    <a:pt x="40" y="1"/>
                    <a:pt x="41" y="0"/>
                  </a:cubicBezTo>
                  <a:cubicBezTo>
                    <a:pt x="42" y="4"/>
                    <a:pt x="44" y="7"/>
                    <a:pt x="46" y="10"/>
                  </a:cubicBezTo>
                  <a:cubicBezTo>
                    <a:pt x="47" y="7"/>
                    <a:pt x="48" y="4"/>
                    <a:pt x="49" y="1"/>
                  </a:cubicBezTo>
                  <a:cubicBezTo>
                    <a:pt x="50" y="1"/>
                    <a:pt x="51" y="1"/>
                    <a:pt x="51" y="1"/>
                  </a:cubicBezTo>
                  <a:cubicBezTo>
                    <a:pt x="52" y="3"/>
                    <a:pt x="53" y="5"/>
                    <a:pt x="53" y="7"/>
                  </a:cubicBezTo>
                  <a:cubicBezTo>
                    <a:pt x="53" y="17"/>
                    <a:pt x="52" y="27"/>
                    <a:pt x="52" y="37"/>
                  </a:cubicBezTo>
                  <a:cubicBezTo>
                    <a:pt x="52" y="46"/>
                    <a:pt x="45" y="46"/>
                    <a:pt x="41" y="49"/>
                  </a:cubicBezTo>
                  <a:cubicBezTo>
                    <a:pt x="33" y="41"/>
                    <a:pt x="25" y="35"/>
                    <a:pt x="17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75" name="chenying0907 101"/>
            <p:cNvSpPr/>
            <p:nvPr/>
          </p:nvSpPr>
          <p:spPr bwMode="auto">
            <a:xfrm>
              <a:off x="4349751" y="5043488"/>
              <a:ext cx="115888" cy="111125"/>
            </a:xfrm>
            <a:custGeom>
              <a:avLst/>
              <a:gdLst>
                <a:gd name="T0" fmla="*/ 42 w 54"/>
                <a:gd name="T1" fmla="*/ 0 h 52"/>
                <a:gd name="T2" fmla="*/ 46 w 54"/>
                <a:gd name="T3" fmla="*/ 11 h 52"/>
                <a:gd name="T4" fmla="*/ 50 w 54"/>
                <a:gd name="T5" fmla="*/ 1 h 52"/>
                <a:gd name="T6" fmla="*/ 53 w 54"/>
                <a:gd name="T7" fmla="*/ 1 h 52"/>
                <a:gd name="T8" fmla="*/ 54 w 54"/>
                <a:gd name="T9" fmla="*/ 13 h 52"/>
                <a:gd name="T10" fmla="*/ 53 w 54"/>
                <a:gd name="T11" fmla="*/ 37 h 52"/>
                <a:gd name="T12" fmla="*/ 43 w 54"/>
                <a:gd name="T13" fmla="*/ 48 h 52"/>
                <a:gd name="T14" fmla="*/ 36 w 54"/>
                <a:gd name="T15" fmla="*/ 43 h 52"/>
                <a:gd name="T16" fmla="*/ 18 w 54"/>
                <a:gd name="T17" fmla="*/ 27 h 52"/>
                <a:gd name="T18" fmla="*/ 10 w 54"/>
                <a:gd name="T19" fmla="*/ 52 h 52"/>
                <a:gd name="T20" fmla="*/ 7 w 54"/>
                <a:gd name="T21" fmla="*/ 52 h 52"/>
                <a:gd name="T22" fmla="*/ 3 w 54"/>
                <a:gd name="T23" fmla="*/ 24 h 52"/>
                <a:gd name="T24" fmla="*/ 6 w 54"/>
                <a:gd name="T25" fmla="*/ 11 h 52"/>
                <a:gd name="T26" fmla="*/ 10 w 54"/>
                <a:gd name="T27" fmla="*/ 4 h 52"/>
                <a:gd name="T28" fmla="*/ 22 w 54"/>
                <a:gd name="T29" fmla="*/ 6 h 52"/>
                <a:gd name="T30" fmla="*/ 41 w 54"/>
                <a:gd name="T31" fmla="*/ 27 h 52"/>
                <a:gd name="T32" fmla="*/ 39 w 54"/>
                <a:gd name="T33" fmla="*/ 1 h 52"/>
                <a:gd name="T34" fmla="*/ 42 w 54"/>
                <a:gd name="T3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" h="52">
                  <a:moveTo>
                    <a:pt x="42" y="0"/>
                  </a:moveTo>
                  <a:cubicBezTo>
                    <a:pt x="43" y="4"/>
                    <a:pt x="45" y="7"/>
                    <a:pt x="46" y="11"/>
                  </a:cubicBezTo>
                  <a:cubicBezTo>
                    <a:pt x="47" y="8"/>
                    <a:pt x="49" y="4"/>
                    <a:pt x="50" y="1"/>
                  </a:cubicBezTo>
                  <a:cubicBezTo>
                    <a:pt x="51" y="1"/>
                    <a:pt x="52" y="1"/>
                    <a:pt x="53" y="1"/>
                  </a:cubicBezTo>
                  <a:cubicBezTo>
                    <a:pt x="53" y="5"/>
                    <a:pt x="54" y="9"/>
                    <a:pt x="54" y="13"/>
                  </a:cubicBezTo>
                  <a:cubicBezTo>
                    <a:pt x="54" y="21"/>
                    <a:pt x="53" y="29"/>
                    <a:pt x="53" y="37"/>
                  </a:cubicBezTo>
                  <a:cubicBezTo>
                    <a:pt x="54" y="45"/>
                    <a:pt x="47" y="46"/>
                    <a:pt x="43" y="48"/>
                  </a:cubicBezTo>
                  <a:cubicBezTo>
                    <a:pt x="42" y="49"/>
                    <a:pt x="38" y="45"/>
                    <a:pt x="36" y="43"/>
                  </a:cubicBezTo>
                  <a:cubicBezTo>
                    <a:pt x="30" y="38"/>
                    <a:pt x="24" y="33"/>
                    <a:pt x="18" y="27"/>
                  </a:cubicBezTo>
                  <a:cubicBezTo>
                    <a:pt x="15" y="36"/>
                    <a:pt x="13" y="44"/>
                    <a:pt x="10" y="52"/>
                  </a:cubicBezTo>
                  <a:cubicBezTo>
                    <a:pt x="9" y="52"/>
                    <a:pt x="8" y="52"/>
                    <a:pt x="7" y="52"/>
                  </a:cubicBezTo>
                  <a:cubicBezTo>
                    <a:pt x="0" y="43"/>
                    <a:pt x="1" y="34"/>
                    <a:pt x="3" y="24"/>
                  </a:cubicBezTo>
                  <a:cubicBezTo>
                    <a:pt x="4" y="20"/>
                    <a:pt x="4" y="15"/>
                    <a:pt x="6" y="11"/>
                  </a:cubicBezTo>
                  <a:cubicBezTo>
                    <a:pt x="7" y="8"/>
                    <a:pt x="8" y="4"/>
                    <a:pt x="10" y="4"/>
                  </a:cubicBezTo>
                  <a:cubicBezTo>
                    <a:pt x="14" y="3"/>
                    <a:pt x="19" y="4"/>
                    <a:pt x="22" y="6"/>
                  </a:cubicBezTo>
                  <a:cubicBezTo>
                    <a:pt x="28" y="12"/>
                    <a:pt x="34" y="19"/>
                    <a:pt x="41" y="27"/>
                  </a:cubicBezTo>
                  <a:cubicBezTo>
                    <a:pt x="40" y="17"/>
                    <a:pt x="39" y="9"/>
                    <a:pt x="39" y="1"/>
                  </a:cubicBezTo>
                  <a:cubicBezTo>
                    <a:pt x="40" y="1"/>
                    <a:pt x="41" y="0"/>
                    <a:pt x="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76" name="chenying0907 102"/>
            <p:cNvSpPr>
              <a:spLocks noEditPoints="1"/>
            </p:cNvSpPr>
            <p:nvPr/>
          </p:nvSpPr>
          <p:spPr bwMode="auto">
            <a:xfrm>
              <a:off x="4913313" y="5027613"/>
              <a:ext cx="131763" cy="120650"/>
            </a:xfrm>
            <a:custGeom>
              <a:avLst/>
              <a:gdLst>
                <a:gd name="T0" fmla="*/ 22 w 61"/>
                <a:gd name="T1" fmla="*/ 55 h 56"/>
                <a:gd name="T2" fmla="*/ 5 w 61"/>
                <a:gd name="T3" fmla="*/ 45 h 56"/>
                <a:gd name="T4" fmla="*/ 8 w 61"/>
                <a:gd name="T5" fmla="*/ 16 h 56"/>
                <a:gd name="T6" fmla="*/ 52 w 61"/>
                <a:gd name="T7" fmla="*/ 22 h 56"/>
                <a:gd name="T8" fmla="*/ 57 w 61"/>
                <a:gd name="T9" fmla="*/ 28 h 56"/>
                <a:gd name="T10" fmla="*/ 55 w 61"/>
                <a:gd name="T11" fmla="*/ 44 h 56"/>
                <a:gd name="T12" fmla="*/ 22 w 61"/>
                <a:gd name="T13" fmla="*/ 55 h 56"/>
                <a:gd name="T14" fmla="*/ 44 w 61"/>
                <a:gd name="T15" fmla="*/ 42 h 56"/>
                <a:gd name="T16" fmla="*/ 32 w 61"/>
                <a:gd name="T17" fmla="*/ 20 h 56"/>
                <a:gd name="T18" fmla="*/ 22 w 61"/>
                <a:gd name="T19" fmla="*/ 26 h 56"/>
                <a:gd name="T20" fmla="*/ 44 w 61"/>
                <a:gd name="T21" fmla="*/ 4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" h="56">
                  <a:moveTo>
                    <a:pt x="22" y="55"/>
                  </a:moveTo>
                  <a:cubicBezTo>
                    <a:pt x="14" y="56"/>
                    <a:pt x="8" y="53"/>
                    <a:pt x="5" y="45"/>
                  </a:cubicBezTo>
                  <a:cubicBezTo>
                    <a:pt x="2" y="36"/>
                    <a:pt x="0" y="25"/>
                    <a:pt x="8" y="16"/>
                  </a:cubicBezTo>
                  <a:cubicBezTo>
                    <a:pt x="24" y="0"/>
                    <a:pt x="39" y="2"/>
                    <a:pt x="52" y="22"/>
                  </a:cubicBezTo>
                  <a:cubicBezTo>
                    <a:pt x="53" y="24"/>
                    <a:pt x="55" y="26"/>
                    <a:pt x="57" y="28"/>
                  </a:cubicBezTo>
                  <a:cubicBezTo>
                    <a:pt x="61" y="34"/>
                    <a:pt x="60" y="39"/>
                    <a:pt x="55" y="44"/>
                  </a:cubicBezTo>
                  <a:cubicBezTo>
                    <a:pt x="45" y="52"/>
                    <a:pt x="34" y="55"/>
                    <a:pt x="22" y="55"/>
                  </a:cubicBezTo>
                  <a:close/>
                  <a:moveTo>
                    <a:pt x="44" y="42"/>
                  </a:moveTo>
                  <a:cubicBezTo>
                    <a:pt x="46" y="27"/>
                    <a:pt x="43" y="21"/>
                    <a:pt x="32" y="20"/>
                  </a:cubicBezTo>
                  <a:cubicBezTo>
                    <a:pt x="28" y="20"/>
                    <a:pt x="23" y="23"/>
                    <a:pt x="22" y="26"/>
                  </a:cubicBezTo>
                  <a:cubicBezTo>
                    <a:pt x="19" y="35"/>
                    <a:pt x="26" y="39"/>
                    <a:pt x="44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77" name="chenying0907 105"/>
            <p:cNvSpPr/>
            <p:nvPr/>
          </p:nvSpPr>
          <p:spPr bwMode="auto">
            <a:xfrm>
              <a:off x="3975101" y="5024438"/>
              <a:ext cx="104775" cy="127000"/>
            </a:xfrm>
            <a:custGeom>
              <a:avLst/>
              <a:gdLst>
                <a:gd name="T0" fmla="*/ 46 w 49"/>
                <a:gd name="T1" fmla="*/ 26 h 59"/>
                <a:gd name="T2" fmla="*/ 28 w 49"/>
                <a:gd name="T3" fmla="*/ 32 h 59"/>
                <a:gd name="T4" fmla="*/ 20 w 49"/>
                <a:gd name="T5" fmla="*/ 39 h 59"/>
                <a:gd name="T6" fmla="*/ 29 w 49"/>
                <a:gd name="T7" fmla="*/ 42 h 59"/>
                <a:gd name="T8" fmla="*/ 49 w 49"/>
                <a:gd name="T9" fmla="*/ 50 h 59"/>
                <a:gd name="T10" fmla="*/ 0 w 49"/>
                <a:gd name="T11" fmla="*/ 58 h 59"/>
                <a:gd name="T12" fmla="*/ 4 w 49"/>
                <a:gd name="T13" fmla="*/ 25 h 59"/>
                <a:gd name="T14" fmla="*/ 7 w 49"/>
                <a:gd name="T15" fmla="*/ 7 h 59"/>
                <a:gd name="T16" fmla="*/ 9 w 49"/>
                <a:gd name="T17" fmla="*/ 3 h 59"/>
                <a:gd name="T18" fmla="*/ 39 w 49"/>
                <a:gd name="T19" fmla="*/ 0 h 59"/>
                <a:gd name="T20" fmla="*/ 43 w 49"/>
                <a:gd name="T21" fmla="*/ 4 h 59"/>
                <a:gd name="T22" fmla="*/ 38 w 49"/>
                <a:gd name="T23" fmla="*/ 8 h 59"/>
                <a:gd name="T24" fmla="*/ 27 w 49"/>
                <a:gd name="T25" fmla="*/ 9 h 59"/>
                <a:gd name="T26" fmla="*/ 20 w 49"/>
                <a:gd name="T27" fmla="*/ 16 h 59"/>
                <a:gd name="T28" fmla="*/ 27 w 49"/>
                <a:gd name="T29" fmla="*/ 23 h 59"/>
                <a:gd name="T30" fmla="*/ 45 w 49"/>
                <a:gd name="T31" fmla="*/ 23 h 59"/>
                <a:gd name="T32" fmla="*/ 46 w 49"/>
                <a:gd name="T33" fmla="*/ 2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59">
                  <a:moveTo>
                    <a:pt x="46" y="26"/>
                  </a:moveTo>
                  <a:cubicBezTo>
                    <a:pt x="40" y="28"/>
                    <a:pt x="34" y="29"/>
                    <a:pt x="28" y="32"/>
                  </a:cubicBezTo>
                  <a:cubicBezTo>
                    <a:pt x="25" y="33"/>
                    <a:pt x="23" y="37"/>
                    <a:pt x="20" y="39"/>
                  </a:cubicBezTo>
                  <a:cubicBezTo>
                    <a:pt x="23" y="40"/>
                    <a:pt x="27" y="42"/>
                    <a:pt x="29" y="42"/>
                  </a:cubicBezTo>
                  <a:cubicBezTo>
                    <a:pt x="37" y="40"/>
                    <a:pt x="45" y="39"/>
                    <a:pt x="49" y="50"/>
                  </a:cubicBezTo>
                  <a:cubicBezTo>
                    <a:pt x="34" y="59"/>
                    <a:pt x="17" y="57"/>
                    <a:pt x="0" y="58"/>
                  </a:cubicBezTo>
                  <a:cubicBezTo>
                    <a:pt x="11" y="48"/>
                    <a:pt x="3" y="36"/>
                    <a:pt x="4" y="25"/>
                  </a:cubicBezTo>
                  <a:cubicBezTo>
                    <a:pt x="5" y="19"/>
                    <a:pt x="6" y="13"/>
                    <a:pt x="7" y="7"/>
                  </a:cubicBezTo>
                  <a:cubicBezTo>
                    <a:pt x="7" y="5"/>
                    <a:pt x="8" y="3"/>
                    <a:pt x="9" y="3"/>
                  </a:cubicBezTo>
                  <a:cubicBezTo>
                    <a:pt x="19" y="1"/>
                    <a:pt x="29" y="0"/>
                    <a:pt x="39" y="0"/>
                  </a:cubicBezTo>
                  <a:cubicBezTo>
                    <a:pt x="40" y="0"/>
                    <a:pt x="42" y="2"/>
                    <a:pt x="43" y="4"/>
                  </a:cubicBezTo>
                  <a:cubicBezTo>
                    <a:pt x="41" y="5"/>
                    <a:pt x="40" y="7"/>
                    <a:pt x="38" y="8"/>
                  </a:cubicBezTo>
                  <a:cubicBezTo>
                    <a:pt x="34" y="9"/>
                    <a:pt x="30" y="8"/>
                    <a:pt x="27" y="9"/>
                  </a:cubicBezTo>
                  <a:cubicBezTo>
                    <a:pt x="24" y="10"/>
                    <a:pt x="21" y="13"/>
                    <a:pt x="20" y="16"/>
                  </a:cubicBezTo>
                  <a:cubicBezTo>
                    <a:pt x="19" y="21"/>
                    <a:pt x="23" y="23"/>
                    <a:pt x="27" y="23"/>
                  </a:cubicBezTo>
                  <a:cubicBezTo>
                    <a:pt x="33" y="23"/>
                    <a:pt x="39" y="23"/>
                    <a:pt x="45" y="23"/>
                  </a:cubicBezTo>
                  <a:cubicBezTo>
                    <a:pt x="45" y="24"/>
                    <a:pt x="46" y="25"/>
                    <a:pt x="46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78" name="chenying0907 107"/>
            <p:cNvSpPr/>
            <p:nvPr/>
          </p:nvSpPr>
          <p:spPr bwMode="auto">
            <a:xfrm>
              <a:off x="4240213" y="5024438"/>
              <a:ext cx="104775" cy="127000"/>
            </a:xfrm>
            <a:custGeom>
              <a:avLst/>
              <a:gdLst>
                <a:gd name="T0" fmla="*/ 46 w 49"/>
                <a:gd name="T1" fmla="*/ 26 h 59"/>
                <a:gd name="T2" fmla="*/ 27 w 49"/>
                <a:gd name="T3" fmla="*/ 32 h 59"/>
                <a:gd name="T4" fmla="*/ 20 w 49"/>
                <a:gd name="T5" fmla="*/ 38 h 59"/>
                <a:gd name="T6" fmla="*/ 29 w 49"/>
                <a:gd name="T7" fmla="*/ 42 h 59"/>
                <a:gd name="T8" fmla="*/ 49 w 49"/>
                <a:gd name="T9" fmla="*/ 50 h 59"/>
                <a:gd name="T10" fmla="*/ 0 w 49"/>
                <a:gd name="T11" fmla="*/ 59 h 59"/>
                <a:gd name="T12" fmla="*/ 4 w 49"/>
                <a:gd name="T13" fmla="*/ 24 h 59"/>
                <a:gd name="T14" fmla="*/ 7 w 49"/>
                <a:gd name="T15" fmla="*/ 7 h 59"/>
                <a:gd name="T16" fmla="*/ 10 w 49"/>
                <a:gd name="T17" fmla="*/ 3 h 59"/>
                <a:gd name="T18" fmla="*/ 38 w 49"/>
                <a:gd name="T19" fmla="*/ 0 h 59"/>
                <a:gd name="T20" fmla="*/ 43 w 49"/>
                <a:gd name="T21" fmla="*/ 4 h 59"/>
                <a:gd name="T22" fmla="*/ 38 w 49"/>
                <a:gd name="T23" fmla="*/ 8 h 59"/>
                <a:gd name="T24" fmla="*/ 28 w 49"/>
                <a:gd name="T25" fmla="*/ 9 h 59"/>
                <a:gd name="T26" fmla="*/ 20 w 49"/>
                <a:gd name="T27" fmla="*/ 17 h 59"/>
                <a:gd name="T28" fmla="*/ 28 w 49"/>
                <a:gd name="T29" fmla="*/ 23 h 59"/>
                <a:gd name="T30" fmla="*/ 45 w 49"/>
                <a:gd name="T31" fmla="*/ 23 h 59"/>
                <a:gd name="T32" fmla="*/ 46 w 49"/>
                <a:gd name="T33" fmla="*/ 2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59">
                  <a:moveTo>
                    <a:pt x="46" y="26"/>
                  </a:moveTo>
                  <a:cubicBezTo>
                    <a:pt x="40" y="28"/>
                    <a:pt x="33" y="30"/>
                    <a:pt x="27" y="32"/>
                  </a:cubicBezTo>
                  <a:cubicBezTo>
                    <a:pt x="24" y="33"/>
                    <a:pt x="22" y="36"/>
                    <a:pt x="20" y="38"/>
                  </a:cubicBezTo>
                  <a:cubicBezTo>
                    <a:pt x="23" y="40"/>
                    <a:pt x="26" y="42"/>
                    <a:pt x="29" y="42"/>
                  </a:cubicBezTo>
                  <a:cubicBezTo>
                    <a:pt x="37" y="41"/>
                    <a:pt x="45" y="38"/>
                    <a:pt x="49" y="50"/>
                  </a:cubicBezTo>
                  <a:cubicBezTo>
                    <a:pt x="34" y="59"/>
                    <a:pt x="17" y="56"/>
                    <a:pt x="0" y="59"/>
                  </a:cubicBezTo>
                  <a:cubicBezTo>
                    <a:pt x="10" y="48"/>
                    <a:pt x="4" y="35"/>
                    <a:pt x="4" y="24"/>
                  </a:cubicBezTo>
                  <a:cubicBezTo>
                    <a:pt x="5" y="18"/>
                    <a:pt x="6" y="12"/>
                    <a:pt x="7" y="7"/>
                  </a:cubicBezTo>
                  <a:cubicBezTo>
                    <a:pt x="7" y="5"/>
                    <a:pt x="8" y="3"/>
                    <a:pt x="10" y="3"/>
                  </a:cubicBezTo>
                  <a:cubicBezTo>
                    <a:pt x="19" y="1"/>
                    <a:pt x="28" y="0"/>
                    <a:pt x="38" y="0"/>
                  </a:cubicBezTo>
                  <a:cubicBezTo>
                    <a:pt x="39" y="0"/>
                    <a:pt x="41" y="3"/>
                    <a:pt x="43" y="4"/>
                  </a:cubicBezTo>
                  <a:cubicBezTo>
                    <a:pt x="41" y="5"/>
                    <a:pt x="40" y="7"/>
                    <a:pt x="38" y="8"/>
                  </a:cubicBezTo>
                  <a:cubicBezTo>
                    <a:pt x="34" y="9"/>
                    <a:pt x="31" y="9"/>
                    <a:pt x="28" y="9"/>
                  </a:cubicBezTo>
                  <a:cubicBezTo>
                    <a:pt x="22" y="8"/>
                    <a:pt x="20" y="11"/>
                    <a:pt x="20" y="17"/>
                  </a:cubicBezTo>
                  <a:cubicBezTo>
                    <a:pt x="20" y="22"/>
                    <a:pt x="23" y="23"/>
                    <a:pt x="28" y="23"/>
                  </a:cubicBezTo>
                  <a:cubicBezTo>
                    <a:pt x="34" y="23"/>
                    <a:pt x="39" y="23"/>
                    <a:pt x="45" y="23"/>
                  </a:cubicBezTo>
                  <a:cubicBezTo>
                    <a:pt x="45" y="24"/>
                    <a:pt x="46" y="25"/>
                    <a:pt x="46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79" name="chenying0907 108"/>
            <p:cNvSpPr/>
            <p:nvPr/>
          </p:nvSpPr>
          <p:spPr bwMode="auto">
            <a:xfrm>
              <a:off x="4483101" y="5019676"/>
              <a:ext cx="125413" cy="134938"/>
            </a:xfrm>
            <a:custGeom>
              <a:avLst/>
              <a:gdLst>
                <a:gd name="T0" fmla="*/ 29 w 58"/>
                <a:gd name="T1" fmla="*/ 63 h 63"/>
                <a:gd name="T2" fmla="*/ 16 w 58"/>
                <a:gd name="T3" fmla="*/ 20 h 63"/>
                <a:gd name="T4" fmla="*/ 2 w 58"/>
                <a:gd name="T5" fmla="*/ 20 h 63"/>
                <a:gd name="T6" fmla="*/ 0 w 58"/>
                <a:gd name="T7" fmla="*/ 11 h 63"/>
                <a:gd name="T8" fmla="*/ 4 w 58"/>
                <a:gd name="T9" fmla="*/ 5 h 63"/>
                <a:gd name="T10" fmla="*/ 51 w 58"/>
                <a:gd name="T11" fmla="*/ 0 h 63"/>
                <a:gd name="T12" fmla="*/ 58 w 58"/>
                <a:gd name="T13" fmla="*/ 2 h 63"/>
                <a:gd name="T14" fmla="*/ 51 w 58"/>
                <a:gd name="T15" fmla="*/ 21 h 63"/>
                <a:gd name="T16" fmla="*/ 43 w 58"/>
                <a:gd name="T17" fmla="*/ 21 h 63"/>
                <a:gd name="T18" fmla="*/ 31 w 58"/>
                <a:gd name="T19" fmla="*/ 31 h 63"/>
                <a:gd name="T20" fmla="*/ 29 w 58"/>
                <a:gd name="T21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63">
                  <a:moveTo>
                    <a:pt x="29" y="63"/>
                  </a:moveTo>
                  <a:cubicBezTo>
                    <a:pt x="11" y="51"/>
                    <a:pt x="17" y="35"/>
                    <a:pt x="16" y="20"/>
                  </a:cubicBezTo>
                  <a:cubicBezTo>
                    <a:pt x="10" y="20"/>
                    <a:pt x="5" y="20"/>
                    <a:pt x="2" y="20"/>
                  </a:cubicBezTo>
                  <a:cubicBezTo>
                    <a:pt x="1" y="16"/>
                    <a:pt x="0" y="13"/>
                    <a:pt x="0" y="11"/>
                  </a:cubicBezTo>
                  <a:cubicBezTo>
                    <a:pt x="0" y="9"/>
                    <a:pt x="2" y="5"/>
                    <a:pt x="4" y="5"/>
                  </a:cubicBezTo>
                  <a:cubicBezTo>
                    <a:pt x="19" y="3"/>
                    <a:pt x="35" y="1"/>
                    <a:pt x="51" y="0"/>
                  </a:cubicBezTo>
                  <a:cubicBezTo>
                    <a:pt x="53" y="0"/>
                    <a:pt x="55" y="1"/>
                    <a:pt x="58" y="2"/>
                  </a:cubicBezTo>
                  <a:cubicBezTo>
                    <a:pt x="57" y="10"/>
                    <a:pt x="39" y="7"/>
                    <a:pt x="51" y="21"/>
                  </a:cubicBezTo>
                  <a:cubicBezTo>
                    <a:pt x="47" y="21"/>
                    <a:pt x="45" y="21"/>
                    <a:pt x="43" y="21"/>
                  </a:cubicBezTo>
                  <a:cubicBezTo>
                    <a:pt x="31" y="19"/>
                    <a:pt x="32" y="19"/>
                    <a:pt x="31" y="31"/>
                  </a:cubicBezTo>
                  <a:cubicBezTo>
                    <a:pt x="31" y="41"/>
                    <a:pt x="30" y="52"/>
                    <a:pt x="29" y="6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80" name="chenying0907 109"/>
            <p:cNvSpPr/>
            <p:nvPr/>
          </p:nvSpPr>
          <p:spPr bwMode="auto">
            <a:xfrm>
              <a:off x="4718051" y="5019676"/>
              <a:ext cx="127000" cy="134938"/>
            </a:xfrm>
            <a:custGeom>
              <a:avLst/>
              <a:gdLst>
                <a:gd name="T0" fmla="*/ 59 w 59"/>
                <a:gd name="T1" fmla="*/ 0 h 63"/>
                <a:gd name="T2" fmla="*/ 51 w 59"/>
                <a:gd name="T3" fmla="*/ 21 h 63"/>
                <a:gd name="T4" fmla="*/ 43 w 59"/>
                <a:gd name="T5" fmla="*/ 21 h 63"/>
                <a:gd name="T6" fmla="*/ 31 w 59"/>
                <a:gd name="T7" fmla="*/ 32 h 63"/>
                <a:gd name="T8" fmla="*/ 30 w 59"/>
                <a:gd name="T9" fmla="*/ 53 h 63"/>
                <a:gd name="T10" fmla="*/ 28 w 59"/>
                <a:gd name="T11" fmla="*/ 63 h 63"/>
                <a:gd name="T12" fmla="*/ 15 w 59"/>
                <a:gd name="T13" fmla="*/ 21 h 63"/>
                <a:gd name="T14" fmla="*/ 1 w 59"/>
                <a:gd name="T15" fmla="*/ 21 h 63"/>
                <a:gd name="T16" fmla="*/ 0 w 59"/>
                <a:gd name="T17" fmla="*/ 6 h 63"/>
                <a:gd name="T18" fmla="*/ 59 w 59"/>
                <a:gd name="T1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63">
                  <a:moveTo>
                    <a:pt x="59" y="0"/>
                  </a:moveTo>
                  <a:cubicBezTo>
                    <a:pt x="56" y="10"/>
                    <a:pt x="39" y="8"/>
                    <a:pt x="51" y="21"/>
                  </a:cubicBezTo>
                  <a:cubicBezTo>
                    <a:pt x="47" y="21"/>
                    <a:pt x="45" y="21"/>
                    <a:pt x="43" y="21"/>
                  </a:cubicBezTo>
                  <a:cubicBezTo>
                    <a:pt x="31" y="19"/>
                    <a:pt x="31" y="19"/>
                    <a:pt x="31" y="32"/>
                  </a:cubicBezTo>
                  <a:cubicBezTo>
                    <a:pt x="30" y="39"/>
                    <a:pt x="30" y="46"/>
                    <a:pt x="30" y="53"/>
                  </a:cubicBezTo>
                  <a:cubicBezTo>
                    <a:pt x="30" y="56"/>
                    <a:pt x="29" y="59"/>
                    <a:pt x="28" y="63"/>
                  </a:cubicBezTo>
                  <a:cubicBezTo>
                    <a:pt x="12" y="52"/>
                    <a:pt x="16" y="36"/>
                    <a:pt x="15" y="21"/>
                  </a:cubicBezTo>
                  <a:cubicBezTo>
                    <a:pt x="9" y="21"/>
                    <a:pt x="5" y="21"/>
                    <a:pt x="1" y="21"/>
                  </a:cubicBezTo>
                  <a:cubicBezTo>
                    <a:pt x="1" y="16"/>
                    <a:pt x="1" y="12"/>
                    <a:pt x="0" y="6"/>
                  </a:cubicBezTo>
                  <a:cubicBezTo>
                    <a:pt x="18" y="4"/>
                    <a:pt x="37" y="2"/>
                    <a:pt x="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81" name="chenying0907 110"/>
            <p:cNvSpPr>
              <a:spLocks noEditPoints="1"/>
            </p:cNvSpPr>
            <p:nvPr/>
          </p:nvSpPr>
          <p:spPr bwMode="auto">
            <a:xfrm>
              <a:off x="3713163" y="5041901"/>
              <a:ext cx="123825" cy="115888"/>
            </a:xfrm>
            <a:custGeom>
              <a:avLst/>
              <a:gdLst>
                <a:gd name="T0" fmla="*/ 7 w 58"/>
                <a:gd name="T1" fmla="*/ 54 h 54"/>
                <a:gd name="T2" fmla="*/ 10 w 58"/>
                <a:gd name="T3" fmla="*/ 29 h 54"/>
                <a:gd name="T4" fmla="*/ 0 w 58"/>
                <a:gd name="T5" fmla="*/ 11 h 54"/>
                <a:gd name="T6" fmla="*/ 8 w 58"/>
                <a:gd name="T7" fmla="*/ 4 h 54"/>
                <a:gd name="T8" fmla="*/ 48 w 58"/>
                <a:gd name="T9" fmla="*/ 7 h 54"/>
                <a:gd name="T10" fmla="*/ 57 w 58"/>
                <a:gd name="T11" fmla="*/ 19 h 54"/>
                <a:gd name="T12" fmla="*/ 48 w 58"/>
                <a:gd name="T13" fmla="*/ 28 h 54"/>
                <a:gd name="T14" fmla="*/ 29 w 58"/>
                <a:gd name="T15" fmla="*/ 34 h 54"/>
                <a:gd name="T16" fmla="*/ 22 w 58"/>
                <a:gd name="T17" fmla="*/ 43 h 54"/>
                <a:gd name="T18" fmla="*/ 14 w 58"/>
                <a:gd name="T19" fmla="*/ 49 h 54"/>
                <a:gd name="T20" fmla="*/ 7 w 58"/>
                <a:gd name="T21" fmla="*/ 54 h 54"/>
                <a:gd name="T22" fmla="*/ 18 w 58"/>
                <a:gd name="T23" fmla="*/ 17 h 54"/>
                <a:gd name="T24" fmla="*/ 29 w 58"/>
                <a:gd name="T25" fmla="*/ 27 h 54"/>
                <a:gd name="T26" fmla="*/ 38 w 58"/>
                <a:gd name="T27" fmla="*/ 16 h 54"/>
                <a:gd name="T28" fmla="*/ 28 w 58"/>
                <a:gd name="T29" fmla="*/ 10 h 54"/>
                <a:gd name="T30" fmla="*/ 18 w 58"/>
                <a:gd name="T31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54">
                  <a:moveTo>
                    <a:pt x="7" y="54"/>
                  </a:moveTo>
                  <a:cubicBezTo>
                    <a:pt x="8" y="44"/>
                    <a:pt x="9" y="37"/>
                    <a:pt x="10" y="29"/>
                  </a:cubicBezTo>
                  <a:cubicBezTo>
                    <a:pt x="12" y="16"/>
                    <a:pt x="11" y="14"/>
                    <a:pt x="0" y="11"/>
                  </a:cubicBezTo>
                  <a:cubicBezTo>
                    <a:pt x="3" y="8"/>
                    <a:pt x="5" y="5"/>
                    <a:pt x="8" y="4"/>
                  </a:cubicBezTo>
                  <a:cubicBezTo>
                    <a:pt x="22" y="2"/>
                    <a:pt x="36" y="0"/>
                    <a:pt x="48" y="7"/>
                  </a:cubicBezTo>
                  <a:cubicBezTo>
                    <a:pt x="53" y="9"/>
                    <a:pt x="56" y="14"/>
                    <a:pt x="57" y="19"/>
                  </a:cubicBezTo>
                  <a:cubicBezTo>
                    <a:pt x="58" y="21"/>
                    <a:pt x="52" y="26"/>
                    <a:pt x="48" y="28"/>
                  </a:cubicBezTo>
                  <a:cubicBezTo>
                    <a:pt x="43" y="31"/>
                    <a:pt x="36" y="33"/>
                    <a:pt x="29" y="34"/>
                  </a:cubicBezTo>
                  <a:cubicBezTo>
                    <a:pt x="24" y="36"/>
                    <a:pt x="22" y="38"/>
                    <a:pt x="22" y="43"/>
                  </a:cubicBezTo>
                  <a:cubicBezTo>
                    <a:pt x="22" y="48"/>
                    <a:pt x="22" y="54"/>
                    <a:pt x="14" y="49"/>
                  </a:cubicBezTo>
                  <a:cubicBezTo>
                    <a:pt x="13" y="49"/>
                    <a:pt x="11" y="51"/>
                    <a:pt x="7" y="54"/>
                  </a:cubicBezTo>
                  <a:close/>
                  <a:moveTo>
                    <a:pt x="18" y="17"/>
                  </a:moveTo>
                  <a:cubicBezTo>
                    <a:pt x="23" y="22"/>
                    <a:pt x="26" y="25"/>
                    <a:pt x="29" y="27"/>
                  </a:cubicBezTo>
                  <a:cubicBezTo>
                    <a:pt x="32" y="24"/>
                    <a:pt x="37" y="20"/>
                    <a:pt x="38" y="16"/>
                  </a:cubicBezTo>
                  <a:cubicBezTo>
                    <a:pt x="39" y="10"/>
                    <a:pt x="33" y="9"/>
                    <a:pt x="28" y="10"/>
                  </a:cubicBezTo>
                  <a:cubicBezTo>
                    <a:pt x="26" y="10"/>
                    <a:pt x="23" y="13"/>
                    <a:pt x="18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82" name="chenying0907 111"/>
            <p:cNvSpPr/>
            <p:nvPr/>
          </p:nvSpPr>
          <p:spPr bwMode="auto">
            <a:xfrm>
              <a:off x="3848101" y="5032376"/>
              <a:ext cx="115888" cy="119063"/>
            </a:xfrm>
            <a:custGeom>
              <a:avLst/>
              <a:gdLst>
                <a:gd name="T0" fmla="*/ 5 w 54"/>
                <a:gd name="T1" fmla="*/ 0 h 55"/>
                <a:gd name="T2" fmla="*/ 15 w 54"/>
                <a:gd name="T3" fmla="*/ 2 h 55"/>
                <a:gd name="T4" fmla="*/ 20 w 54"/>
                <a:gd name="T5" fmla="*/ 8 h 55"/>
                <a:gd name="T6" fmla="*/ 21 w 54"/>
                <a:gd name="T7" fmla="*/ 33 h 55"/>
                <a:gd name="T8" fmla="*/ 29 w 54"/>
                <a:gd name="T9" fmla="*/ 41 h 55"/>
                <a:gd name="T10" fmla="*/ 46 w 54"/>
                <a:gd name="T11" fmla="*/ 41 h 55"/>
                <a:gd name="T12" fmla="*/ 54 w 54"/>
                <a:gd name="T13" fmla="*/ 43 h 55"/>
                <a:gd name="T14" fmla="*/ 54 w 54"/>
                <a:gd name="T15" fmla="*/ 47 h 55"/>
                <a:gd name="T16" fmla="*/ 32 w 54"/>
                <a:gd name="T17" fmla="*/ 48 h 55"/>
                <a:gd name="T18" fmla="*/ 48 w 54"/>
                <a:gd name="T19" fmla="*/ 50 h 55"/>
                <a:gd name="T20" fmla="*/ 48 w 54"/>
                <a:gd name="T21" fmla="*/ 54 h 55"/>
                <a:gd name="T22" fmla="*/ 10 w 54"/>
                <a:gd name="T23" fmla="*/ 55 h 55"/>
                <a:gd name="T24" fmla="*/ 5 w 54"/>
                <a:gd name="T25" fmla="*/ 50 h 55"/>
                <a:gd name="T26" fmla="*/ 5 w 54"/>
                <a:gd name="T2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" h="55">
                  <a:moveTo>
                    <a:pt x="5" y="0"/>
                  </a:moveTo>
                  <a:cubicBezTo>
                    <a:pt x="9" y="1"/>
                    <a:pt x="13" y="1"/>
                    <a:pt x="15" y="2"/>
                  </a:cubicBezTo>
                  <a:cubicBezTo>
                    <a:pt x="17" y="3"/>
                    <a:pt x="19" y="6"/>
                    <a:pt x="20" y="8"/>
                  </a:cubicBezTo>
                  <a:cubicBezTo>
                    <a:pt x="20" y="17"/>
                    <a:pt x="21" y="25"/>
                    <a:pt x="21" y="33"/>
                  </a:cubicBezTo>
                  <a:cubicBezTo>
                    <a:pt x="21" y="39"/>
                    <a:pt x="23" y="41"/>
                    <a:pt x="29" y="41"/>
                  </a:cubicBezTo>
                  <a:cubicBezTo>
                    <a:pt x="34" y="40"/>
                    <a:pt x="40" y="41"/>
                    <a:pt x="46" y="41"/>
                  </a:cubicBezTo>
                  <a:cubicBezTo>
                    <a:pt x="49" y="41"/>
                    <a:pt x="51" y="42"/>
                    <a:pt x="54" y="43"/>
                  </a:cubicBezTo>
                  <a:cubicBezTo>
                    <a:pt x="54" y="44"/>
                    <a:pt x="54" y="45"/>
                    <a:pt x="54" y="47"/>
                  </a:cubicBezTo>
                  <a:cubicBezTo>
                    <a:pt x="47" y="47"/>
                    <a:pt x="40" y="47"/>
                    <a:pt x="32" y="48"/>
                  </a:cubicBezTo>
                  <a:cubicBezTo>
                    <a:pt x="38" y="49"/>
                    <a:pt x="43" y="49"/>
                    <a:pt x="48" y="50"/>
                  </a:cubicBezTo>
                  <a:cubicBezTo>
                    <a:pt x="48" y="51"/>
                    <a:pt x="48" y="53"/>
                    <a:pt x="48" y="54"/>
                  </a:cubicBezTo>
                  <a:cubicBezTo>
                    <a:pt x="36" y="54"/>
                    <a:pt x="23" y="55"/>
                    <a:pt x="10" y="55"/>
                  </a:cubicBezTo>
                  <a:cubicBezTo>
                    <a:pt x="8" y="55"/>
                    <a:pt x="5" y="52"/>
                    <a:pt x="5" y="50"/>
                  </a:cubicBezTo>
                  <a:cubicBezTo>
                    <a:pt x="2" y="33"/>
                    <a:pt x="0" y="16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83" name="chenying0907 121"/>
            <p:cNvSpPr/>
            <p:nvPr/>
          </p:nvSpPr>
          <p:spPr bwMode="auto">
            <a:xfrm>
              <a:off x="4857751" y="5072063"/>
              <a:ext cx="31750" cy="85725"/>
            </a:xfrm>
            <a:custGeom>
              <a:avLst/>
              <a:gdLst>
                <a:gd name="T0" fmla="*/ 4 w 15"/>
                <a:gd name="T1" fmla="*/ 40 h 40"/>
                <a:gd name="T2" fmla="*/ 8 w 15"/>
                <a:gd name="T3" fmla="*/ 0 h 40"/>
                <a:gd name="T4" fmla="*/ 4 w 15"/>
                <a:gd name="T5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40">
                  <a:moveTo>
                    <a:pt x="4" y="40"/>
                  </a:moveTo>
                  <a:cubicBezTo>
                    <a:pt x="2" y="26"/>
                    <a:pt x="0" y="13"/>
                    <a:pt x="8" y="0"/>
                  </a:cubicBezTo>
                  <a:cubicBezTo>
                    <a:pt x="15" y="12"/>
                    <a:pt x="13" y="32"/>
                    <a:pt x="4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84" name="chenying0907 122"/>
            <p:cNvSpPr/>
            <p:nvPr/>
          </p:nvSpPr>
          <p:spPr bwMode="auto">
            <a:xfrm>
              <a:off x="3498851" y="5073651"/>
              <a:ext cx="33338" cy="80963"/>
            </a:xfrm>
            <a:custGeom>
              <a:avLst/>
              <a:gdLst>
                <a:gd name="T0" fmla="*/ 9 w 15"/>
                <a:gd name="T1" fmla="*/ 0 h 38"/>
                <a:gd name="T2" fmla="*/ 6 w 15"/>
                <a:gd name="T3" fmla="*/ 38 h 38"/>
                <a:gd name="T4" fmla="*/ 9 w 15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38">
                  <a:moveTo>
                    <a:pt x="9" y="0"/>
                  </a:moveTo>
                  <a:cubicBezTo>
                    <a:pt x="15" y="12"/>
                    <a:pt x="13" y="31"/>
                    <a:pt x="6" y="38"/>
                  </a:cubicBezTo>
                  <a:cubicBezTo>
                    <a:pt x="0" y="29"/>
                    <a:pt x="1" y="7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85" name="chenying0907 123"/>
            <p:cNvSpPr/>
            <p:nvPr/>
          </p:nvSpPr>
          <p:spPr bwMode="auto">
            <a:xfrm>
              <a:off x="3495676" y="5014913"/>
              <a:ext cx="49213" cy="34925"/>
            </a:xfrm>
            <a:custGeom>
              <a:avLst/>
              <a:gdLst>
                <a:gd name="T0" fmla="*/ 13 w 23"/>
                <a:gd name="T1" fmla="*/ 16 h 16"/>
                <a:gd name="T2" fmla="*/ 1 w 23"/>
                <a:gd name="T3" fmla="*/ 5 h 16"/>
                <a:gd name="T4" fmla="*/ 14 w 23"/>
                <a:gd name="T5" fmla="*/ 0 h 16"/>
                <a:gd name="T6" fmla="*/ 23 w 23"/>
                <a:gd name="T7" fmla="*/ 7 h 16"/>
                <a:gd name="T8" fmla="*/ 13 w 23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6">
                  <a:moveTo>
                    <a:pt x="13" y="16"/>
                  </a:moveTo>
                  <a:cubicBezTo>
                    <a:pt x="3" y="16"/>
                    <a:pt x="0" y="10"/>
                    <a:pt x="1" y="5"/>
                  </a:cubicBezTo>
                  <a:cubicBezTo>
                    <a:pt x="2" y="2"/>
                    <a:pt x="10" y="0"/>
                    <a:pt x="14" y="0"/>
                  </a:cubicBezTo>
                  <a:cubicBezTo>
                    <a:pt x="17" y="0"/>
                    <a:pt x="20" y="5"/>
                    <a:pt x="23" y="7"/>
                  </a:cubicBezTo>
                  <a:cubicBezTo>
                    <a:pt x="19" y="11"/>
                    <a:pt x="15" y="14"/>
                    <a:pt x="13" y="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86" name="chenying0907 124"/>
            <p:cNvSpPr/>
            <p:nvPr/>
          </p:nvSpPr>
          <p:spPr bwMode="auto">
            <a:xfrm>
              <a:off x="4852988" y="5011738"/>
              <a:ext cx="52388" cy="42863"/>
            </a:xfrm>
            <a:custGeom>
              <a:avLst/>
              <a:gdLst>
                <a:gd name="T0" fmla="*/ 0 w 24"/>
                <a:gd name="T1" fmla="*/ 5 h 20"/>
                <a:gd name="T2" fmla="*/ 22 w 24"/>
                <a:gd name="T3" fmla="*/ 7 h 20"/>
                <a:gd name="T4" fmla="*/ 14 w 24"/>
                <a:gd name="T5" fmla="*/ 18 h 20"/>
                <a:gd name="T6" fmla="*/ 0 w 24"/>
                <a:gd name="T7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0">
                  <a:moveTo>
                    <a:pt x="0" y="5"/>
                  </a:moveTo>
                  <a:cubicBezTo>
                    <a:pt x="13" y="0"/>
                    <a:pt x="20" y="0"/>
                    <a:pt x="22" y="7"/>
                  </a:cubicBezTo>
                  <a:cubicBezTo>
                    <a:pt x="24" y="14"/>
                    <a:pt x="18" y="16"/>
                    <a:pt x="14" y="18"/>
                  </a:cubicBezTo>
                  <a:cubicBezTo>
                    <a:pt x="6" y="20"/>
                    <a:pt x="3" y="17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</p:grpSp>
      <p:sp>
        <p:nvSpPr>
          <p:cNvPr id="87" name="PA_任意多边形 142"/>
          <p:cNvSpPr/>
          <p:nvPr/>
        </p:nvSpPr>
        <p:spPr bwMode="auto">
          <a:xfrm>
            <a:off x="7468347" y="5286375"/>
            <a:ext cx="204470" cy="122555"/>
          </a:xfrm>
          <a:custGeom>
            <a:avLst/>
            <a:gdLst>
              <a:gd name="T0" fmla="*/ 0 w 101"/>
              <a:gd name="T1" fmla="*/ 0 h 59"/>
              <a:gd name="T2" fmla="*/ 101 w 101"/>
              <a:gd name="T3" fmla="*/ 59 h 59"/>
              <a:gd name="T4" fmla="*/ 0 w 101"/>
              <a:gd name="T5" fmla="*/ 0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1" h="59">
                <a:moveTo>
                  <a:pt x="0" y="0"/>
                </a:moveTo>
                <a:cubicBezTo>
                  <a:pt x="33" y="19"/>
                  <a:pt x="66" y="39"/>
                  <a:pt x="101" y="59"/>
                </a:cubicBezTo>
                <a:cubicBezTo>
                  <a:pt x="87" y="57"/>
                  <a:pt x="9" y="12"/>
                  <a:pt x="0" y="0"/>
                </a:cubicBezTo>
                <a:close/>
              </a:path>
            </a:pathLst>
          </a:custGeom>
          <a:solidFill>
            <a:sysClr val="windowText" lastClr="000000">
              <a:lumMod val="75000"/>
              <a:lumOff val="25000"/>
            </a:sys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黑体" panose="02010609060101010101" charset="-122"/>
              <a:cs typeface="+mn-ea"/>
              <a:sym typeface="+mn-lt"/>
            </a:endParaRPr>
          </a:p>
        </p:txBody>
      </p:sp>
      <p:sp>
        <p:nvSpPr>
          <p:cNvPr id="88" name="PA_任意多边形 151"/>
          <p:cNvSpPr/>
          <p:nvPr/>
        </p:nvSpPr>
        <p:spPr bwMode="auto">
          <a:xfrm>
            <a:off x="8179547" y="2391410"/>
            <a:ext cx="287655" cy="4445"/>
          </a:xfrm>
          <a:custGeom>
            <a:avLst/>
            <a:gdLst>
              <a:gd name="T0" fmla="*/ 142 w 142"/>
              <a:gd name="T1" fmla="*/ 2 h 2"/>
              <a:gd name="T2" fmla="*/ 0 w 142"/>
              <a:gd name="T3" fmla="*/ 2 h 2"/>
              <a:gd name="T4" fmla="*/ 0 w 142"/>
              <a:gd name="T5" fmla="*/ 0 h 2"/>
              <a:gd name="T6" fmla="*/ 141 w 142"/>
              <a:gd name="T7" fmla="*/ 0 h 2"/>
              <a:gd name="T8" fmla="*/ 142 w 142"/>
              <a:gd name="T9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2" h="2">
                <a:moveTo>
                  <a:pt x="142" y="2"/>
                </a:moveTo>
                <a:cubicBezTo>
                  <a:pt x="94" y="2"/>
                  <a:pt x="47" y="2"/>
                  <a:pt x="0" y="2"/>
                </a:cubicBezTo>
                <a:cubicBezTo>
                  <a:pt x="0" y="1"/>
                  <a:pt x="0" y="1"/>
                  <a:pt x="0" y="0"/>
                </a:cubicBezTo>
                <a:cubicBezTo>
                  <a:pt x="47" y="0"/>
                  <a:pt x="94" y="0"/>
                  <a:pt x="141" y="0"/>
                </a:cubicBezTo>
                <a:cubicBezTo>
                  <a:pt x="141" y="1"/>
                  <a:pt x="141" y="1"/>
                  <a:pt x="142" y="2"/>
                </a:cubicBezTo>
                <a:close/>
              </a:path>
            </a:pathLst>
          </a:custGeom>
          <a:solidFill>
            <a:sysClr val="windowText" lastClr="000000">
              <a:lumMod val="75000"/>
              <a:lumOff val="25000"/>
            </a:sys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黑体" panose="02010609060101010101" charset="-122"/>
              <a:cs typeface="+mn-ea"/>
              <a:sym typeface="+mn-lt"/>
            </a:endParaRPr>
          </a:p>
        </p:txBody>
      </p:sp>
      <p:grpSp>
        <p:nvGrpSpPr>
          <p:cNvPr id="89" name="PA_组合 1"/>
          <p:cNvGrpSpPr/>
          <p:nvPr/>
        </p:nvGrpSpPr>
        <p:grpSpPr>
          <a:xfrm>
            <a:off x="7473427" y="2928620"/>
            <a:ext cx="1424940" cy="1754505"/>
            <a:chOff x="6788468" y="2929211"/>
            <a:chExt cx="1516063" cy="1797051"/>
          </a:xfrm>
          <a:solidFill>
            <a:sysClr val="window" lastClr="FFFFFF">
              <a:lumMod val="65000"/>
            </a:sysClr>
          </a:solidFill>
        </p:grpSpPr>
        <p:grpSp>
          <p:nvGrpSpPr>
            <p:cNvPr id="90" name="组合 79"/>
            <p:cNvGrpSpPr/>
            <p:nvPr/>
          </p:nvGrpSpPr>
          <p:grpSpPr>
            <a:xfrm>
              <a:off x="6788468" y="2929211"/>
              <a:ext cx="1516063" cy="728663"/>
              <a:chOff x="4421188" y="2582863"/>
              <a:chExt cx="1516063" cy="728663"/>
            </a:xfrm>
            <a:grpFill/>
          </p:grpSpPr>
          <p:sp>
            <p:nvSpPr>
              <p:cNvPr id="97" name="chenying0907 112"/>
              <p:cNvSpPr/>
              <p:nvPr/>
            </p:nvSpPr>
            <p:spPr bwMode="auto">
              <a:xfrm>
                <a:off x="5756276" y="3260726"/>
                <a:ext cx="180975" cy="49213"/>
              </a:xfrm>
              <a:custGeom>
                <a:avLst/>
                <a:gdLst>
                  <a:gd name="T0" fmla="*/ 48 w 84"/>
                  <a:gd name="T1" fmla="*/ 20 h 23"/>
                  <a:gd name="T2" fmla="*/ 16 w 84"/>
                  <a:gd name="T3" fmla="*/ 23 h 23"/>
                  <a:gd name="T4" fmla="*/ 10 w 84"/>
                  <a:gd name="T5" fmla="*/ 23 h 23"/>
                  <a:gd name="T6" fmla="*/ 0 w 84"/>
                  <a:gd name="T7" fmla="*/ 15 h 23"/>
                  <a:gd name="T8" fmla="*/ 10 w 84"/>
                  <a:gd name="T9" fmla="*/ 12 h 23"/>
                  <a:gd name="T10" fmla="*/ 67 w 84"/>
                  <a:gd name="T11" fmla="*/ 1 h 23"/>
                  <a:gd name="T12" fmla="*/ 84 w 84"/>
                  <a:gd name="T13" fmla="*/ 9 h 23"/>
                  <a:gd name="T14" fmla="*/ 81 w 84"/>
                  <a:gd name="T15" fmla="*/ 14 h 23"/>
                  <a:gd name="T16" fmla="*/ 49 w 84"/>
                  <a:gd name="T17" fmla="*/ 22 h 23"/>
                  <a:gd name="T18" fmla="*/ 48 w 84"/>
                  <a:gd name="T19" fmla="*/ 2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4" h="23">
                    <a:moveTo>
                      <a:pt x="48" y="20"/>
                    </a:moveTo>
                    <a:cubicBezTo>
                      <a:pt x="38" y="21"/>
                      <a:pt x="27" y="22"/>
                      <a:pt x="16" y="23"/>
                    </a:cubicBezTo>
                    <a:cubicBezTo>
                      <a:pt x="14" y="23"/>
                      <a:pt x="11" y="23"/>
                      <a:pt x="10" y="23"/>
                    </a:cubicBezTo>
                    <a:cubicBezTo>
                      <a:pt x="6" y="20"/>
                      <a:pt x="3" y="18"/>
                      <a:pt x="0" y="15"/>
                    </a:cubicBezTo>
                    <a:cubicBezTo>
                      <a:pt x="3" y="14"/>
                      <a:pt x="6" y="12"/>
                      <a:pt x="10" y="12"/>
                    </a:cubicBezTo>
                    <a:cubicBezTo>
                      <a:pt x="29" y="8"/>
                      <a:pt x="48" y="5"/>
                      <a:pt x="67" y="1"/>
                    </a:cubicBezTo>
                    <a:cubicBezTo>
                      <a:pt x="75" y="0"/>
                      <a:pt x="79" y="5"/>
                      <a:pt x="84" y="9"/>
                    </a:cubicBezTo>
                    <a:cubicBezTo>
                      <a:pt x="84" y="9"/>
                      <a:pt x="82" y="14"/>
                      <a:pt x="81" y="14"/>
                    </a:cubicBezTo>
                    <a:cubicBezTo>
                      <a:pt x="70" y="17"/>
                      <a:pt x="60" y="19"/>
                      <a:pt x="49" y="22"/>
                    </a:cubicBezTo>
                    <a:cubicBezTo>
                      <a:pt x="49" y="21"/>
                      <a:pt x="49" y="20"/>
                      <a:pt x="48" y="2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黑体" panose="02010609060101010101" charset="-122"/>
                  <a:cs typeface="+mn-ea"/>
                  <a:sym typeface="+mn-lt"/>
                </a:endParaRPr>
              </a:p>
            </p:txBody>
          </p:sp>
          <p:sp>
            <p:nvSpPr>
              <p:cNvPr id="98" name="chenying0907 113"/>
              <p:cNvSpPr/>
              <p:nvPr/>
            </p:nvSpPr>
            <p:spPr bwMode="auto">
              <a:xfrm>
                <a:off x="5626101" y="2740026"/>
                <a:ext cx="130175" cy="142875"/>
              </a:xfrm>
              <a:custGeom>
                <a:avLst/>
                <a:gdLst>
                  <a:gd name="T0" fmla="*/ 9 w 60"/>
                  <a:gd name="T1" fmla="*/ 66 h 66"/>
                  <a:gd name="T2" fmla="*/ 0 w 60"/>
                  <a:gd name="T3" fmla="*/ 62 h 66"/>
                  <a:gd name="T4" fmla="*/ 3 w 60"/>
                  <a:gd name="T5" fmla="*/ 55 h 66"/>
                  <a:gd name="T6" fmla="*/ 43 w 60"/>
                  <a:gd name="T7" fmla="*/ 6 h 66"/>
                  <a:gd name="T8" fmla="*/ 52 w 60"/>
                  <a:gd name="T9" fmla="*/ 0 h 66"/>
                  <a:gd name="T10" fmla="*/ 59 w 60"/>
                  <a:gd name="T11" fmla="*/ 2 h 66"/>
                  <a:gd name="T12" fmla="*/ 58 w 60"/>
                  <a:gd name="T13" fmla="*/ 9 h 66"/>
                  <a:gd name="T14" fmla="*/ 21 w 60"/>
                  <a:gd name="T15" fmla="*/ 56 h 66"/>
                  <a:gd name="T16" fmla="*/ 9 w 60"/>
                  <a:gd name="T1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66">
                    <a:moveTo>
                      <a:pt x="9" y="66"/>
                    </a:moveTo>
                    <a:cubicBezTo>
                      <a:pt x="5" y="64"/>
                      <a:pt x="2" y="63"/>
                      <a:pt x="0" y="62"/>
                    </a:cubicBezTo>
                    <a:cubicBezTo>
                      <a:pt x="0" y="61"/>
                      <a:pt x="1" y="57"/>
                      <a:pt x="3" y="55"/>
                    </a:cubicBezTo>
                    <a:cubicBezTo>
                      <a:pt x="16" y="39"/>
                      <a:pt x="30" y="22"/>
                      <a:pt x="43" y="6"/>
                    </a:cubicBezTo>
                    <a:cubicBezTo>
                      <a:pt x="45" y="3"/>
                      <a:pt x="49" y="1"/>
                      <a:pt x="52" y="0"/>
                    </a:cubicBezTo>
                    <a:cubicBezTo>
                      <a:pt x="54" y="0"/>
                      <a:pt x="57" y="1"/>
                      <a:pt x="59" y="2"/>
                    </a:cubicBezTo>
                    <a:cubicBezTo>
                      <a:pt x="60" y="3"/>
                      <a:pt x="59" y="7"/>
                      <a:pt x="58" y="9"/>
                    </a:cubicBezTo>
                    <a:cubicBezTo>
                      <a:pt x="45" y="25"/>
                      <a:pt x="33" y="41"/>
                      <a:pt x="21" y="56"/>
                    </a:cubicBezTo>
                    <a:cubicBezTo>
                      <a:pt x="18" y="60"/>
                      <a:pt x="13" y="63"/>
                      <a:pt x="9" y="6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黑体" panose="02010609060101010101" charset="-122"/>
                  <a:cs typeface="+mn-ea"/>
                  <a:sym typeface="+mn-lt"/>
                </a:endParaRPr>
              </a:p>
            </p:txBody>
          </p:sp>
          <p:sp>
            <p:nvSpPr>
              <p:cNvPr id="99" name="chenying0907 114"/>
              <p:cNvSpPr/>
              <p:nvPr/>
            </p:nvSpPr>
            <p:spPr bwMode="auto">
              <a:xfrm>
                <a:off x="5170488" y="2582863"/>
                <a:ext cx="50800" cy="184150"/>
              </a:xfrm>
              <a:custGeom>
                <a:avLst/>
                <a:gdLst>
                  <a:gd name="T0" fmla="*/ 9 w 24"/>
                  <a:gd name="T1" fmla="*/ 85 h 85"/>
                  <a:gd name="T2" fmla="*/ 3 w 24"/>
                  <a:gd name="T3" fmla="*/ 52 h 85"/>
                  <a:gd name="T4" fmla="*/ 0 w 24"/>
                  <a:gd name="T5" fmla="*/ 16 h 85"/>
                  <a:gd name="T6" fmla="*/ 2 w 24"/>
                  <a:gd name="T7" fmla="*/ 7 h 85"/>
                  <a:gd name="T8" fmla="*/ 9 w 24"/>
                  <a:gd name="T9" fmla="*/ 0 h 85"/>
                  <a:gd name="T10" fmla="*/ 12 w 24"/>
                  <a:gd name="T11" fmla="*/ 9 h 85"/>
                  <a:gd name="T12" fmla="*/ 21 w 24"/>
                  <a:gd name="T13" fmla="*/ 63 h 85"/>
                  <a:gd name="T14" fmla="*/ 9 w 24"/>
                  <a:gd name="T15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85">
                    <a:moveTo>
                      <a:pt x="9" y="85"/>
                    </a:moveTo>
                    <a:cubicBezTo>
                      <a:pt x="7" y="73"/>
                      <a:pt x="4" y="62"/>
                      <a:pt x="3" y="52"/>
                    </a:cubicBezTo>
                    <a:cubicBezTo>
                      <a:pt x="1" y="40"/>
                      <a:pt x="1" y="28"/>
                      <a:pt x="0" y="16"/>
                    </a:cubicBezTo>
                    <a:cubicBezTo>
                      <a:pt x="0" y="13"/>
                      <a:pt x="0" y="9"/>
                      <a:pt x="2" y="7"/>
                    </a:cubicBezTo>
                    <a:cubicBezTo>
                      <a:pt x="3" y="4"/>
                      <a:pt x="6" y="2"/>
                      <a:pt x="9" y="0"/>
                    </a:cubicBezTo>
                    <a:cubicBezTo>
                      <a:pt x="10" y="3"/>
                      <a:pt x="11" y="6"/>
                      <a:pt x="12" y="9"/>
                    </a:cubicBezTo>
                    <a:cubicBezTo>
                      <a:pt x="15" y="27"/>
                      <a:pt x="17" y="45"/>
                      <a:pt x="21" y="63"/>
                    </a:cubicBezTo>
                    <a:cubicBezTo>
                      <a:pt x="24" y="73"/>
                      <a:pt x="19" y="78"/>
                      <a:pt x="9" y="8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黑体" panose="02010609060101010101" charset="-122"/>
                  <a:cs typeface="+mn-ea"/>
                  <a:sym typeface="+mn-lt"/>
                </a:endParaRPr>
              </a:p>
            </p:txBody>
          </p:sp>
          <p:sp>
            <p:nvSpPr>
              <p:cNvPr id="100" name="chenying0907 115"/>
              <p:cNvSpPr/>
              <p:nvPr/>
            </p:nvSpPr>
            <p:spPr bwMode="auto">
              <a:xfrm>
                <a:off x="4421188" y="3262313"/>
                <a:ext cx="184150" cy="49213"/>
              </a:xfrm>
              <a:custGeom>
                <a:avLst/>
                <a:gdLst>
                  <a:gd name="T0" fmla="*/ 49 w 86"/>
                  <a:gd name="T1" fmla="*/ 19 h 23"/>
                  <a:gd name="T2" fmla="*/ 16 w 86"/>
                  <a:gd name="T3" fmla="*/ 22 h 23"/>
                  <a:gd name="T4" fmla="*/ 9 w 86"/>
                  <a:gd name="T5" fmla="*/ 22 h 23"/>
                  <a:gd name="T6" fmla="*/ 0 w 86"/>
                  <a:gd name="T7" fmla="*/ 15 h 23"/>
                  <a:gd name="T8" fmla="*/ 9 w 86"/>
                  <a:gd name="T9" fmla="*/ 11 h 23"/>
                  <a:gd name="T10" fmla="*/ 67 w 86"/>
                  <a:gd name="T11" fmla="*/ 1 h 23"/>
                  <a:gd name="T12" fmla="*/ 82 w 86"/>
                  <a:gd name="T13" fmla="*/ 6 h 23"/>
                  <a:gd name="T14" fmla="*/ 79 w 86"/>
                  <a:gd name="T15" fmla="*/ 14 h 23"/>
                  <a:gd name="T16" fmla="*/ 50 w 86"/>
                  <a:gd name="T17" fmla="*/ 21 h 23"/>
                  <a:gd name="T18" fmla="*/ 49 w 86"/>
                  <a:gd name="T19" fmla="*/ 1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6" h="23">
                    <a:moveTo>
                      <a:pt x="49" y="19"/>
                    </a:moveTo>
                    <a:cubicBezTo>
                      <a:pt x="38" y="20"/>
                      <a:pt x="27" y="21"/>
                      <a:pt x="16" y="22"/>
                    </a:cubicBezTo>
                    <a:cubicBezTo>
                      <a:pt x="14" y="22"/>
                      <a:pt x="11" y="23"/>
                      <a:pt x="9" y="22"/>
                    </a:cubicBezTo>
                    <a:cubicBezTo>
                      <a:pt x="6" y="20"/>
                      <a:pt x="3" y="17"/>
                      <a:pt x="0" y="15"/>
                    </a:cubicBezTo>
                    <a:cubicBezTo>
                      <a:pt x="3" y="13"/>
                      <a:pt x="6" y="11"/>
                      <a:pt x="9" y="11"/>
                    </a:cubicBezTo>
                    <a:cubicBezTo>
                      <a:pt x="28" y="7"/>
                      <a:pt x="48" y="5"/>
                      <a:pt x="67" y="1"/>
                    </a:cubicBezTo>
                    <a:cubicBezTo>
                      <a:pt x="74" y="0"/>
                      <a:pt x="77" y="2"/>
                      <a:pt x="82" y="6"/>
                    </a:cubicBezTo>
                    <a:cubicBezTo>
                      <a:pt x="86" y="11"/>
                      <a:pt x="84" y="13"/>
                      <a:pt x="79" y="14"/>
                    </a:cubicBezTo>
                    <a:cubicBezTo>
                      <a:pt x="70" y="17"/>
                      <a:pt x="60" y="19"/>
                      <a:pt x="50" y="21"/>
                    </a:cubicBezTo>
                    <a:cubicBezTo>
                      <a:pt x="50" y="20"/>
                      <a:pt x="49" y="19"/>
                      <a:pt x="49" y="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黑体" panose="02010609060101010101" charset="-122"/>
                  <a:cs typeface="+mn-ea"/>
                  <a:sym typeface="+mn-lt"/>
                </a:endParaRPr>
              </a:p>
            </p:txBody>
          </p:sp>
          <p:sp>
            <p:nvSpPr>
              <p:cNvPr id="101" name="chenying0907 116"/>
              <p:cNvSpPr/>
              <p:nvPr/>
            </p:nvSpPr>
            <p:spPr bwMode="auto">
              <a:xfrm>
                <a:off x="4581526" y="2716213"/>
                <a:ext cx="142875" cy="136525"/>
              </a:xfrm>
              <a:custGeom>
                <a:avLst/>
                <a:gdLst>
                  <a:gd name="T0" fmla="*/ 64 w 66"/>
                  <a:gd name="T1" fmla="*/ 63 h 63"/>
                  <a:gd name="T2" fmla="*/ 37 w 66"/>
                  <a:gd name="T3" fmla="*/ 46 h 63"/>
                  <a:gd name="T4" fmla="*/ 8 w 66"/>
                  <a:gd name="T5" fmla="*/ 21 h 63"/>
                  <a:gd name="T6" fmla="*/ 5 w 66"/>
                  <a:gd name="T7" fmla="*/ 19 h 63"/>
                  <a:gd name="T8" fmla="*/ 2 w 66"/>
                  <a:gd name="T9" fmla="*/ 6 h 63"/>
                  <a:gd name="T10" fmla="*/ 12 w 66"/>
                  <a:gd name="T11" fmla="*/ 9 h 63"/>
                  <a:gd name="T12" fmla="*/ 56 w 66"/>
                  <a:gd name="T13" fmla="*/ 39 h 63"/>
                  <a:gd name="T14" fmla="*/ 64 w 66"/>
                  <a:gd name="T15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63">
                    <a:moveTo>
                      <a:pt x="64" y="63"/>
                    </a:moveTo>
                    <a:cubicBezTo>
                      <a:pt x="54" y="57"/>
                      <a:pt x="45" y="52"/>
                      <a:pt x="37" y="46"/>
                    </a:cubicBezTo>
                    <a:cubicBezTo>
                      <a:pt x="27" y="38"/>
                      <a:pt x="18" y="29"/>
                      <a:pt x="8" y="21"/>
                    </a:cubicBezTo>
                    <a:cubicBezTo>
                      <a:pt x="7" y="20"/>
                      <a:pt x="5" y="20"/>
                      <a:pt x="5" y="19"/>
                    </a:cubicBezTo>
                    <a:cubicBezTo>
                      <a:pt x="4" y="14"/>
                      <a:pt x="0" y="8"/>
                      <a:pt x="2" y="6"/>
                    </a:cubicBezTo>
                    <a:cubicBezTo>
                      <a:pt x="6" y="0"/>
                      <a:pt x="9" y="7"/>
                      <a:pt x="12" y="9"/>
                    </a:cubicBezTo>
                    <a:cubicBezTo>
                      <a:pt x="27" y="19"/>
                      <a:pt x="41" y="30"/>
                      <a:pt x="56" y="39"/>
                    </a:cubicBezTo>
                    <a:cubicBezTo>
                      <a:pt x="65" y="44"/>
                      <a:pt x="66" y="51"/>
                      <a:pt x="64" y="6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黑体" panose="02010609060101010101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1" name="组合 111"/>
            <p:cNvGrpSpPr/>
            <p:nvPr/>
          </p:nvGrpSpPr>
          <p:grpSpPr>
            <a:xfrm>
              <a:off x="7099607" y="3167325"/>
              <a:ext cx="936657" cy="1558937"/>
              <a:chOff x="4732327" y="2820977"/>
              <a:chExt cx="936657" cy="1558937"/>
            </a:xfrm>
            <a:grpFill/>
          </p:grpSpPr>
          <p:sp>
            <p:nvSpPr>
              <p:cNvPr id="92" name="自由: 形状 112"/>
              <p:cNvSpPr/>
              <p:nvPr/>
            </p:nvSpPr>
            <p:spPr bwMode="auto">
              <a:xfrm>
                <a:off x="4732327" y="2820977"/>
                <a:ext cx="936657" cy="1255724"/>
              </a:xfrm>
              <a:custGeom>
                <a:avLst/>
                <a:gdLst>
                  <a:gd name="connsiteX0" fmla="*/ 418694 w 936657"/>
                  <a:gd name="connsiteY0" fmla="*/ 1208099 h 1255724"/>
                  <a:gd name="connsiteX1" fmla="*/ 414349 w 936657"/>
                  <a:gd name="connsiteY1" fmla="*/ 1214449 h 1255724"/>
                  <a:gd name="connsiteX2" fmla="*/ 451280 w 936657"/>
                  <a:gd name="connsiteY2" fmla="*/ 1233499 h 1255724"/>
                  <a:gd name="connsiteX3" fmla="*/ 455624 w 936657"/>
                  <a:gd name="connsiteY3" fmla="*/ 1227149 h 1255724"/>
                  <a:gd name="connsiteX4" fmla="*/ 418694 w 936657"/>
                  <a:gd name="connsiteY4" fmla="*/ 1208099 h 1255724"/>
                  <a:gd name="connsiteX5" fmla="*/ 194241 w 936657"/>
                  <a:gd name="connsiteY5" fmla="*/ 763599 h 1255724"/>
                  <a:gd name="connsiteX6" fmla="*/ 192098 w 936657"/>
                  <a:gd name="connsiteY6" fmla="*/ 770063 h 1255724"/>
                  <a:gd name="connsiteX7" fmla="*/ 230675 w 936657"/>
                  <a:gd name="connsiteY7" fmla="*/ 793762 h 1255724"/>
                  <a:gd name="connsiteX8" fmla="*/ 234961 w 936657"/>
                  <a:gd name="connsiteY8" fmla="*/ 785144 h 1255724"/>
                  <a:gd name="connsiteX9" fmla="*/ 194241 w 936657"/>
                  <a:gd name="connsiteY9" fmla="*/ 763599 h 1255724"/>
                  <a:gd name="connsiteX10" fmla="*/ 147118 w 936657"/>
                  <a:gd name="connsiteY10" fmla="*/ 758836 h 1255724"/>
                  <a:gd name="connsiteX11" fmla="*/ 142885 w 936657"/>
                  <a:gd name="connsiteY11" fmla="*/ 765280 h 1255724"/>
                  <a:gd name="connsiteX12" fmla="*/ 189451 w 936657"/>
                  <a:gd name="connsiteY12" fmla="*/ 795349 h 1255724"/>
                  <a:gd name="connsiteX13" fmla="*/ 193685 w 936657"/>
                  <a:gd name="connsiteY13" fmla="*/ 788906 h 1255724"/>
                  <a:gd name="connsiteX14" fmla="*/ 147118 w 936657"/>
                  <a:gd name="connsiteY14" fmla="*/ 758836 h 1255724"/>
                  <a:gd name="connsiteX15" fmla="*/ 628661 w 936657"/>
                  <a:gd name="connsiteY15" fmla="*/ 84149 h 1255724"/>
                  <a:gd name="connsiteX16" fmla="*/ 825376 w 936657"/>
                  <a:gd name="connsiteY16" fmla="*/ 204799 h 1255724"/>
                  <a:gd name="connsiteX17" fmla="*/ 831861 w 936657"/>
                  <a:gd name="connsiteY17" fmla="*/ 198336 h 1255724"/>
                  <a:gd name="connsiteX18" fmla="*/ 628661 w 936657"/>
                  <a:gd name="connsiteY18" fmla="*/ 84149 h 1255724"/>
                  <a:gd name="connsiteX19" fmla="*/ 484752 w 936657"/>
                  <a:gd name="connsiteY19" fmla="*/ 74624 h 1255724"/>
                  <a:gd name="connsiteX20" fmla="*/ 377121 w 936657"/>
                  <a:gd name="connsiteY20" fmla="*/ 83209 h 1255724"/>
                  <a:gd name="connsiteX21" fmla="*/ 314695 w 936657"/>
                  <a:gd name="connsiteY21" fmla="*/ 104671 h 1255724"/>
                  <a:gd name="connsiteX22" fmla="*/ 198454 w 936657"/>
                  <a:gd name="connsiteY22" fmla="*/ 179787 h 1255724"/>
                  <a:gd name="connsiteX23" fmla="*/ 131723 w 936657"/>
                  <a:gd name="connsiteY23" fmla="*/ 254903 h 1255724"/>
                  <a:gd name="connsiteX24" fmla="*/ 86518 w 936657"/>
                  <a:gd name="connsiteY24" fmla="*/ 360066 h 1255724"/>
                  <a:gd name="connsiteX25" fmla="*/ 71449 w 936657"/>
                  <a:gd name="connsiteY25" fmla="*/ 435182 h 1255724"/>
                  <a:gd name="connsiteX26" fmla="*/ 110196 w 936657"/>
                  <a:gd name="connsiteY26" fmla="*/ 626192 h 1255724"/>
                  <a:gd name="connsiteX27" fmla="*/ 148943 w 936657"/>
                  <a:gd name="connsiteY27" fmla="*/ 688431 h 1255724"/>
                  <a:gd name="connsiteX28" fmla="*/ 239353 w 936657"/>
                  <a:gd name="connsiteY28" fmla="*/ 769986 h 1255724"/>
                  <a:gd name="connsiteX29" fmla="*/ 269490 w 936657"/>
                  <a:gd name="connsiteY29" fmla="*/ 821494 h 1255724"/>
                  <a:gd name="connsiteX30" fmla="*/ 278100 w 936657"/>
                  <a:gd name="connsiteY30" fmla="*/ 926657 h 1255724"/>
                  <a:gd name="connsiteX31" fmla="*/ 288864 w 936657"/>
                  <a:gd name="connsiteY31" fmla="*/ 1091913 h 1255724"/>
                  <a:gd name="connsiteX32" fmla="*/ 323305 w 936657"/>
                  <a:gd name="connsiteY32" fmla="*/ 1141275 h 1255724"/>
                  <a:gd name="connsiteX33" fmla="*/ 353442 w 936657"/>
                  <a:gd name="connsiteY33" fmla="*/ 1158445 h 1255724"/>
                  <a:gd name="connsiteX34" fmla="*/ 452462 w 936657"/>
                  <a:gd name="connsiteY34" fmla="*/ 1179906 h 1255724"/>
                  <a:gd name="connsiteX35" fmla="*/ 499820 w 936657"/>
                  <a:gd name="connsiteY35" fmla="*/ 1177760 h 1255724"/>
                  <a:gd name="connsiteX36" fmla="*/ 585925 w 936657"/>
                  <a:gd name="connsiteY36" fmla="*/ 1167029 h 1255724"/>
                  <a:gd name="connsiteX37" fmla="*/ 650503 w 936657"/>
                  <a:gd name="connsiteY37" fmla="*/ 1053282 h 1255724"/>
                  <a:gd name="connsiteX38" fmla="*/ 652656 w 936657"/>
                  <a:gd name="connsiteY38" fmla="*/ 963142 h 1255724"/>
                  <a:gd name="connsiteX39" fmla="*/ 659114 w 936657"/>
                  <a:gd name="connsiteY39" fmla="*/ 832225 h 1255724"/>
                  <a:gd name="connsiteX40" fmla="*/ 710776 w 936657"/>
                  <a:gd name="connsiteY40" fmla="*/ 754963 h 1255724"/>
                  <a:gd name="connsiteX41" fmla="*/ 771050 w 936657"/>
                  <a:gd name="connsiteY41" fmla="*/ 703455 h 1255724"/>
                  <a:gd name="connsiteX42" fmla="*/ 811949 w 936657"/>
                  <a:gd name="connsiteY42" fmla="*/ 643362 h 1255724"/>
                  <a:gd name="connsiteX43" fmla="*/ 852849 w 936657"/>
                  <a:gd name="connsiteY43" fmla="*/ 544637 h 1255724"/>
                  <a:gd name="connsiteX44" fmla="*/ 861460 w 936657"/>
                  <a:gd name="connsiteY44" fmla="*/ 490983 h 1255724"/>
                  <a:gd name="connsiteX45" fmla="*/ 861460 w 936657"/>
                  <a:gd name="connsiteY45" fmla="*/ 433036 h 1255724"/>
                  <a:gd name="connsiteX46" fmla="*/ 852849 w 936657"/>
                  <a:gd name="connsiteY46" fmla="*/ 396551 h 1255724"/>
                  <a:gd name="connsiteX47" fmla="*/ 850697 w 936657"/>
                  <a:gd name="connsiteY47" fmla="*/ 385820 h 1255724"/>
                  <a:gd name="connsiteX48" fmla="*/ 855002 w 936657"/>
                  <a:gd name="connsiteY48" fmla="*/ 383674 h 1255724"/>
                  <a:gd name="connsiteX49" fmla="*/ 844239 w 936657"/>
                  <a:gd name="connsiteY49" fmla="*/ 338604 h 1255724"/>
                  <a:gd name="connsiteX50" fmla="*/ 818407 w 936657"/>
                  <a:gd name="connsiteY50" fmla="*/ 284950 h 1255724"/>
                  <a:gd name="connsiteX51" fmla="*/ 697861 w 936657"/>
                  <a:gd name="connsiteY51" fmla="*/ 149740 h 1255724"/>
                  <a:gd name="connsiteX52" fmla="*/ 676335 w 936657"/>
                  <a:gd name="connsiteY52" fmla="*/ 136863 h 1255724"/>
                  <a:gd name="connsiteX53" fmla="*/ 542872 w 936657"/>
                  <a:gd name="connsiteY53" fmla="*/ 83209 h 1255724"/>
                  <a:gd name="connsiteX54" fmla="*/ 484752 w 936657"/>
                  <a:gd name="connsiteY54" fmla="*/ 74624 h 1255724"/>
                  <a:gd name="connsiteX55" fmla="*/ 437123 w 936657"/>
                  <a:gd name="connsiteY55" fmla="*/ 402 h 1255724"/>
                  <a:gd name="connsiteX56" fmla="*/ 494102 w 936657"/>
                  <a:gd name="connsiteY56" fmla="*/ 2819 h 1255724"/>
                  <a:gd name="connsiteX57" fmla="*/ 580208 w 936657"/>
                  <a:gd name="connsiteY57" fmla="*/ 13565 h 1255724"/>
                  <a:gd name="connsiteX58" fmla="*/ 625414 w 936657"/>
                  <a:gd name="connsiteY58" fmla="*/ 39354 h 1255724"/>
                  <a:gd name="connsiteX59" fmla="*/ 659857 w 936657"/>
                  <a:gd name="connsiteY59" fmla="*/ 45801 h 1255724"/>
                  <a:gd name="connsiteX60" fmla="*/ 674926 w 936657"/>
                  <a:gd name="connsiteY60" fmla="*/ 50099 h 1255724"/>
                  <a:gd name="connsiteX61" fmla="*/ 752421 w 936657"/>
                  <a:gd name="connsiteY61" fmla="*/ 97378 h 1255724"/>
                  <a:gd name="connsiteX62" fmla="*/ 789017 w 936657"/>
                  <a:gd name="connsiteY62" fmla="*/ 133912 h 1255724"/>
                  <a:gd name="connsiteX63" fmla="*/ 872971 w 936657"/>
                  <a:gd name="connsiteY63" fmla="*/ 239217 h 1255724"/>
                  <a:gd name="connsiteX64" fmla="*/ 918177 w 936657"/>
                  <a:gd name="connsiteY64" fmla="*/ 353117 h 1255724"/>
                  <a:gd name="connsiteX65" fmla="*/ 931093 w 936657"/>
                  <a:gd name="connsiteY65" fmla="*/ 497104 h 1255724"/>
                  <a:gd name="connsiteX66" fmla="*/ 922482 w 936657"/>
                  <a:gd name="connsiteY66" fmla="*/ 565874 h 1255724"/>
                  <a:gd name="connsiteX67" fmla="*/ 900955 w 936657"/>
                  <a:gd name="connsiteY67" fmla="*/ 626048 h 1255724"/>
                  <a:gd name="connsiteX68" fmla="*/ 872971 w 936657"/>
                  <a:gd name="connsiteY68" fmla="*/ 679775 h 1255724"/>
                  <a:gd name="connsiteX69" fmla="*/ 814849 w 936657"/>
                  <a:gd name="connsiteY69" fmla="*/ 759290 h 1255724"/>
                  <a:gd name="connsiteX70" fmla="*/ 739505 w 936657"/>
                  <a:gd name="connsiteY70" fmla="*/ 825911 h 1255724"/>
                  <a:gd name="connsiteX71" fmla="*/ 733047 w 936657"/>
                  <a:gd name="connsiteY71" fmla="*/ 840955 h 1255724"/>
                  <a:gd name="connsiteX72" fmla="*/ 728742 w 936657"/>
                  <a:gd name="connsiteY72" fmla="*/ 967749 h 1255724"/>
                  <a:gd name="connsiteX73" fmla="*/ 724437 w 936657"/>
                  <a:gd name="connsiteY73" fmla="*/ 1002135 h 1255724"/>
                  <a:gd name="connsiteX74" fmla="*/ 720131 w 936657"/>
                  <a:gd name="connsiteY74" fmla="*/ 1085948 h 1255724"/>
                  <a:gd name="connsiteX75" fmla="*/ 692147 w 936657"/>
                  <a:gd name="connsiteY75" fmla="*/ 1159016 h 1255724"/>
                  <a:gd name="connsiteX76" fmla="*/ 657704 w 936657"/>
                  <a:gd name="connsiteY76" fmla="*/ 1204147 h 1255724"/>
                  <a:gd name="connsiteX77" fmla="*/ 532850 w 936657"/>
                  <a:gd name="connsiteY77" fmla="*/ 1249277 h 1255724"/>
                  <a:gd name="connsiteX78" fmla="*/ 502712 w 936657"/>
                  <a:gd name="connsiteY78" fmla="*/ 1249277 h 1255724"/>
                  <a:gd name="connsiteX79" fmla="*/ 502712 w 936657"/>
                  <a:gd name="connsiteY79" fmla="*/ 1247128 h 1255724"/>
                  <a:gd name="connsiteX80" fmla="*/ 397232 w 936657"/>
                  <a:gd name="connsiteY80" fmla="*/ 1255724 h 1255724"/>
                  <a:gd name="connsiteX81" fmla="*/ 390774 w 936657"/>
                  <a:gd name="connsiteY81" fmla="*/ 1253575 h 1255724"/>
                  <a:gd name="connsiteX82" fmla="*/ 328347 w 936657"/>
                  <a:gd name="connsiteY82" fmla="*/ 1236383 h 1255724"/>
                  <a:gd name="connsiteX83" fmla="*/ 306820 w 936657"/>
                  <a:gd name="connsiteY83" fmla="*/ 1225637 h 1255724"/>
                  <a:gd name="connsiteX84" fmla="*/ 222866 w 936657"/>
                  <a:gd name="connsiteY84" fmla="*/ 1120333 h 1255724"/>
                  <a:gd name="connsiteX85" fmla="*/ 209950 w 936657"/>
                  <a:gd name="connsiteY85" fmla="*/ 1006433 h 1255724"/>
                  <a:gd name="connsiteX86" fmla="*/ 209950 w 936657"/>
                  <a:gd name="connsiteY86" fmla="*/ 980644 h 1255724"/>
                  <a:gd name="connsiteX87" fmla="*/ 205645 w 936657"/>
                  <a:gd name="connsiteY87" fmla="*/ 918321 h 1255724"/>
                  <a:gd name="connsiteX88" fmla="*/ 199187 w 936657"/>
                  <a:gd name="connsiteY88" fmla="*/ 843104 h 1255724"/>
                  <a:gd name="connsiteX89" fmla="*/ 192729 w 936657"/>
                  <a:gd name="connsiteY89" fmla="*/ 832358 h 1255724"/>
                  <a:gd name="connsiteX90" fmla="*/ 123843 w 936657"/>
                  <a:gd name="connsiteY90" fmla="*/ 765737 h 1255724"/>
                  <a:gd name="connsiteX91" fmla="*/ 93706 w 936657"/>
                  <a:gd name="connsiteY91" fmla="*/ 729203 h 1255724"/>
                  <a:gd name="connsiteX92" fmla="*/ 35584 w 936657"/>
                  <a:gd name="connsiteY92" fmla="*/ 634644 h 1255724"/>
                  <a:gd name="connsiteX93" fmla="*/ 3294 w 936657"/>
                  <a:gd name="connsiteY93" fmla="*/ 518595 h 1255724"/>
                  <a:gd name="connsiteX94" fmla="*/ 5447 w 936657"/>
                  <a:gd name="connsiteY94" fmla="*/ 417589 h 1255724"/>
                  <a:gd name="connsiteX95" fmla="*/ 9752 w 936657"/>
                  <a:gd name="connsiteY95" fmla="*/ 355266 h 1255724"/>
                  <a:gd name="connsiteX96" fmla="*/ 22668 w 936657"/>
                  <a:gd name="connsiteY96" fmla="*/ 320881 h 1255724"/>
                  <a:gd name="connsiteX97" fmla="*/ 29126 w 936657"/>
                  <a:gd name="connsiteY97" fmla="*/ 307987 h 1255724"/>
                  <a:gd name="connsiteX98" fmla="*/ 52806 w 936657"/>
                  <a:gd name="connsiteY98" fmla="*/ 245664 h 1255724"/>
                  <a:gd name="connsiteX99" fmla="*/ 61416 w 936657"/>
                  <a:gd name="connsiteY99" fmla="*/ 226322 h 1255724"/>
                  <a:gd name="connsiteX100" fmla="*/ 87248 w 936657"/>
                  <a:gd name="connsiteY100" fmla="*/ 191937 h 1255724"/>
                  <a:gd name="connsiteX101" fmla="*/ 151828 w 936657"/>
                  <a:gd name="connsiteY101" fmla="*/ 121018 h 1255724"/>
                  <a:gd name="connsiteX102" fmla="*/ 276683 w 936657"/>
                  <a:gd name="connsiteY102" fmla="*/ 41503 h 1255724"/>
                  <a:gd name="connsiteX103" fmla="*/ 437123 w 936657"/>
                  <a:gd name="connsiteY103" fmla="*/ 402 h 1255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</a:cxnLst>
                <a:rect l="l" t="t" r="r" b="b"/>
                <a:pathLst>
                  <a:path w="936657" h="1255724">
                    <a:moveTo>
                      <a:pt x="418694" y="1208099"/>
                    </a:moveTo>
                    <a:cubicBezTo>
                      <a:pt x="416522" y="1210216"/>
                      <a:pt x="416522" y="1212332"/>
                      <a:pt x="414349" y="1214449"/>
                    </a:cubicBezTo>
                    <a:cubicBezTo>
                      <a:pt x="427383" y="1220799"/>
                      <a:pt x="438245" y="1227149"/>
                      <a:pt x="451280" y="1233499"/>
                    </a:cubicBezTo>
                    <a:cubicBezTo>
                      <a:pt x="453452" y="1231382"/>
                      <a:pt x="453452" y="1229266"/>
                      <a:pt x="455624" y="1227149"/>
                    </a:cubicBezTo>
                    <a:cubicBezTo>
                      <a:pt x="442590" y="1220799"/>
                      <a:pt x="429556" y="1214449"/>
                      <a:pt x="418694" y="1208099"/>
                    </a:cubicBezTo>
                    <a:close/>
                    <a:moveTo>
                      <a:pt x="194241" y="763599"/>
                    </a:moveTo>
                    <a:cubicBezTo>
                      <a:pt x="194241" y="765754"/>
                      <a:pt x="192098" y="767908"/>
                      <a:pt x="192098" y="770063"/>
                    </a:cubicBezTo>
                    <a:cubicBezTo>
                      <a:pt x="204957" y="776526"/>
                      <a:pt x="217816" y="785144"/>
                      <a:pt x="230675" y="793762"/>
                    </a:cubicBezTo>
                    <a:cubicBezTo>
                      <a:pt x="232818" y="791608"/>
                      <a:pt x="234961" y="789453"/>
                      <a:pt x="234961" y="785144"/>
                    </a:cubicBezTo>
                    <a:cubicBezTo>
                      <a:pt x="222102" y="778681"/>
                      <a:pt x="209243" y="772217"/>
                      <a:pt x="194241" y="763599"/>
                    </a:cubicBezTo>
                    <a:close/>
                    <a:moveTo>
                      <a:pt x="147118" y="758836"/>
                    </a:moveTo>
                    <a:cubicBezTo>
                      <a:pt x="145001" y="760984"/>
                      <a:pt x="145001" y="763132"/>
                      <a:pt x="142885" y="765280"/>
                    </a:cubicBezTo>
                    <a:cubicBezTo>
                      <a:pt x="159818" y="776019"/>
                      <a:pt x="174635" y="784610"/>
                      <a:pt x="189451" y="795349"/>
                    </a:cubicBezTo>
                    <a:cubicBezTo>
                      <a:pt x="191568" y="793201"/>
                      <a:pt x="191568" y="791053"/>
                      <a:pt x="193685" y="788906"/>
                    </a:cubicBezTo>
                    <a:cubicBezTo>
                      <a:pt x="178868" y="778167"/>
                      <a:pt x="161935" y="769575"/>
                      <a:pt x="147118" y="758836"/>
                    </a:cubicBezTo>
                    <a:close/>
                    <a:moveTo>
                      <a:pt x="628661" y="84149"/>
                    </a:moveTo>
                    <a:cubicBezTo>
                      <a:pt x="691351" y="129393"/>
                      <a:pt x="758363" y="168173"/>
                      <a:pt x="825376" y="204799"/>
                    </a:cubicBezTo>
                    <a:cubicBezTo>
                      <a:pt x="827538" y="202645"/>
                      <a:pt x="829700" y="200490"/>
                      <a:pt x="831861" y="198336"/>
                    </a:cubicBezTo>
                    <a:cubicBezTo>
                      <a:pt x="769172" y="150938"/>
                      <a:pt x="695674" y="120775"/>
                      <a:pt x="628661" y="84149"/>
                    </a:cubicBezTo>
                    <a:close/>
                    <a:moveTo>
                      <a:pt x="484752" y="74624"/>
                    </a:moveTo>
                    <a:cubicBezTo>
                      <a:pt x="448157" y="74624"/>
                      <a:pt x="413715" y="78916"/>
                      <a:pt x="377121" y="83209"/>
                    </a:cubicBezTo>
                    <a:cubicBezTo>
                      <a:pt x="355595" y="87501"/>
                      <a:pt x="331916" y="91794"/>
                      <a:pt x="314695" y="104671"/>
                    </a:cubicBezTo>
                    <a:cubicBezTo>
                      <a:pt x="275948" y="128279"/>
                      <a:pt x="228590" y="141156"/>
                      <a:pt x="198454" y="179787"/>
                    </a:cubicBezTo>
                    <a:cubicBezTo>
                      <a:pt x="176927" y="205541"/>
                      <a:pt x="151096" y="229149"/>
                      <a:pt x="131723" y="254903"/>
                    </a:cubicBezTo>
                    <a:cubicBezTo>
                      <a:pt x="110196" y="287096"/>
                      <a:pt x="90823" y="321435"/>
                      <a:pt x="86518" y="360066"/>
                    </a:cubicBezTo>
                    <a:cubicBezTo>
                      <a:pt x="84365" y="385820"/>
                      <a:pt x="71449" y="407282"/>
                      <a:pt x="71449" y="435182"/>
                    </a:cubicBezTo>
                    <a:cubicBezTo>
                      <a:pt x="71449" y="501714"/>
                      <a:pt x="77907" y="566099"/>
                      <a:pt x="110196" y="626192"/>
                    </a:cubicBezTo>
                    <a:cubicBezTo>
                      <a:pt x="123112" y="647654"/>
                      <a:pt x="131723" y="671262"/>
                      <a:pt x="148943" y="688431"/>
                    </a:cubicBezTo>
                    <a:cubicBezTo>
                      <a:pt x="176927" y="718478"/>
                      <a:pt x="209217" y="744232"/>
                      <a:pt x="239353" y="769986"/>
                    </a:cubicBezTo>
                    <a:cubicBezTo>
                      <a:pt x="254422" y="785009"/>
                      <a:pt x="267337" y="800033"/>
                      <a:pt x="269490" y="821494"/>
                    </a:cubicBezTo>
                    <a:cubicBezTo>
                      <a:pt x="271643" y="855833"/>
                      <a:pt x="275948" y="890172"/>
                      <a:pt x="278100" y="926657"/>
                    </a:cubicBezTo>
                    <a:cubicBezTo>
                      <a:pt x="282406" y="980312"/>
                      <a:pt x="282406" y="1036112"/>
                      <a:pt x="288864" y="1091913"/>
                    </a:cubicBezTo>
                    <a:cubicBezTo>
                      <a:pt x="288864" y="1113375"/>
                      <a:pt x="297474" y="1134837"/>
                      <a:pt x="323305" y="1141275"/>
                    </a:cubicBezTo>
                    <a:cubicBezTo>
                      <a:pt x="334068" y="1145567"/>
                      <a:pt x="342679" y="1152006"/>
                      <a:pt x="353442" y="1158445"/>
                    </a:cubicBezTo>
                    <a:cubicBezTo>
                      <a:pt x="383579" y="1173468"/>
                      <a:pt x="415868" y="1190637"/>
                      <a:pt x="452462" y="1179906"/>
                    </a:cubicBezTo>
                    <a:cubicBezTo>
                      <a:pt x="467531" y="1177760"/>
                      <a:pt x="484752" y="1175614"/>
                      <a:pt x="499820" y="1177760"/>
                    </a:cubicBezTo>
                    <a:cubicBezTo>
                      <a:pt x="529957" y="1184199"/>
                      <a:pt x="557941" y="1175614"/>
                      <a:pt x="585925" y="1167029"/>
                    </a:cubicBezTo>
                    <a:cubicBezTo>
                      <a:pt x="620367" y="1154152"/>
                      <a:pt x="652656" y="1089767"/>
                      <a:pt x="650503" y="1053282"/>
                    </a:cubicBezTo>
                    <a:cubicBezTo>
                      <a:pt x="648351" y="1023235"/>
                      <a:pt x="644045" y="991043"/>
                      <a:pt x="652656" y="963142"/>
                    </a:cubicBezTo>
                    <a:cubicBezTo>
                      <a:pt x="661266" y="920219"/>
                      <a:pt x="656961" y="875149"/>
                      <a:pt x="659114" y="832225"/>
                    </a:cubicBezTo>
                    <a:cubicBezTo>
                      <a:pt x="661266" y="791448"/>
                      <a:pt x="687098" y="774278"/>
                      <a:pt x="710776" y="754963"/>
                    </a:cubicBezTo>
                    <a:cubicBezTo>
                      <a:pt x="730150" y="735647"/>
                      <a:pt x="753829" y="722770"/>
                      <a:pt x="771050" y="703455"/>
                    </a:cubicBezTo>
                    <a:cubicBezTo>
                      <a:pt x="788271" y="686285"/>
                      <a:pt x="801186" y="664823"/>
                      <a:pt x="811949" y="643362"/>
                    </a:cubicBezTo>
                    <a:cubicBezTo>
                      <a:pt x="827018" y="611169"/>
                      <a:pt x="839933" y="576830"/>
                      <a:pt x="852849" y="544637"/>
                    </a:cubicBezTo>
                    <a:cubicBezTo>
                      <a:pt x="859307" y="527468"/>
                      <a:pt x="863612" y="508152"/>
                      <a:pt x="861460" y="490983"/>
                    </a:cubicBezTo>
                    <a:cubicBezTo>
                      <a:pt x="857154" y="471667"/>
                      <a:pt x="861460" y="452352"/>
                      <a:pt x="861460" y="433036"/>
                    </a:cubicBezTo>
                    <a:cubicBezTo>
                      <a:pt x="861460" y="422305"/>
                      <a:pt x="857154" y="409428"/>
                      <a:pt x="852849" y="396551"/>
                    </a:cubicBezTo>
                    <a:cubicBezTo>
                      <a:pt x="852849" y="392259"/>
                      <a:pt x="852849" y="387966"/>
                      <a:pt x="850697" y="385820"/>
                    </a:cubicBezTo>
                    <a:cubicBezTo>
                      <a:pt x="852849" y="383674"/>
                      <a:pt x="852849" y="383674"/>
                      <a:pt x="855002" y="383674"/>
                    </a:cubicBezTo>
                    <a:cubicBezTo>
                      <a:pt x="850697" y="368651"/>
                      <a:pt x="850697" y="353627"/>
                      <a:pt x="844239" y="338604"/>
                    </a:cubicBezTo>
                    <a:cubicBezTo>
                      <a:pt x="837781" y="321435"/>
                      <a:pt x="827018" y="302119"/>
                      <a:pt x="818407" y="284950"/>
                    </a:cubicBezTo>
                    <a:cubicBezTo>
                      <a:pt x="786118" y="233441"/>
                      <a:pt x="755981" y="179787"/>
                      <a:pt x="697861" y="149740"/>
                    </a:cubicBezTo>
                    <a:cubicBezTo>
                      <a:pt x="691403" y="145448"/>
                      <a:pt x="682792" y="141156"/>
                      <a:pt x="676335" y="136863"/>
                    </a:cubicBezTo>
                    <a:cubicBezTo>
                      <a:pt x="637587" y="106817"/>
                      <a:pt x="590230" y="93940"/>
                      <a:pt x="542872" y="83209"/>
                    </a:cubicBezTo>
                    <a:cubicBezTo>
                      <a:pt x="523499" y="78916"/>
                      <a:pt x="504125" y="74624"/>
                      <a:pt x="484752" y="74624"/>
                    </a:cubicBezTo>
                    <a:close/>
                    <a:moveTo>
                      <a:pt x="437123" y="402"/>
                    </a:moveTo>
                    <a:cubicBezTo>
                      <a:pt x="455757" y="-538"/>
                      <a:pt x="474728" y="133"/>
                      <a:pt x="494102" y="2819"/>
                    </a:cubicBezTo>
                    <a:cubicBezTo>
                      <a:pt x="522086" y="7118"/>
                      <a:pt x="552224" y="7118"/>
                      <a:pt x="580208" y="13565"/>
                    </a:cubicBezTo>
                    <a:cubicBezTo>
                      <a:pt x="595277" y="17863"/>
                      <a:pt x="610346" y="30757"/>
                      <a:pt x="625414" y="39354"/>
                    </a:cubicBezTo>
                    <a:cubicBezTo>
                      <a:pt x="636178" y="45801"/>
                      <a:pt x="646941" y="54397"/>
                      <a:pt x="659857" y="45801"/>
                    </a:cubicBezTo>
                    <a:cubicBezTo>
                      <a:pt x="664162" y="43652"/>
                      <a:pt x="670620" y="47950"/>
                      <a:pt x="674926" y="50099"/>
                    </a:cubicBezTo>
                    <a:cubicBezTo>
                      <a:pt x="700757" y="65142"/>
                      <a:pt x="726589" y="80186"/>
                      <a:pt x="752421" y="97378"/>
                    </a:cubicBezTo>
                    <a:cubicBezTo>
                      <a:pt x="765337" y="108124"/>
                      <a:pt x="776101" y="121018"/>
                      <a:pt x="789017" y="133912"/>
                    </a:cubicBezTo>
                    <a:cubicBezTo>
                      <a:pt x="819154" y="166148"/>
                      <a:pt x="853597" y="196235"/>
                      <a:pt x="872971" y="239217"/>
                    </a:cubicBezTo>
                    <a:cubicBezTo>
                      <a:pt x="888039" y="275751"/>
                      <a:pt x="911719" y="312285"/>
                      <a:pt x="918177" y="353117"/>
                    </a:cubicBezTo>
                    <a:cubicBezTo>
                      <a:pt x="926787" y="398247"/>
                      <a:pt x="946161" y="445527"/>
                      <a:pt x="931093" y="497104"/>
                    </a:cubicBezTo>
                    <a:cubicBezTo>
                      <a:pt x="924635" y="518595"/>
                      <a:pt x="926787" y="542235"/>
                      <a:pt x="922482" y="565874"/>
                    </a:cubicBezTo>
                    <a:cubicBezTo>
                      <a:pt x="918177" y="585216"/>
                      <a:pt x="909566" y="606707"/>
                      <a:pt x="900955" y="626048"/>
                    </a:cubicBezTo>
                    <a:cubicBezTo>
                      <a:pt x="894497" y="643241"/>
                      <a:pt x="885887" y="662582"/>
                      <a:pt x="872971" y="679775"/>
                    </a:cubicBezTo>
                    <a:cubicBezTo>
                      <a:pt x="855749" y="707713"/>
                      <a:pt x="836375" y="733501"/>
                      <a:pt x="814849" y="759290"/>
                    </a:cubicBezTo>
                    <a:cubicBezTo>
                      <a:pt x="793322" y="785079"/>
                      <a:pt x="771795" y="810868"/>
                      <a:pt x="739505" y="825911"/>
                    </a:cubicBezTo>
                    <a:cubicBezTo>
                      <a:pt x="735200" y="828060"/>
                      <a:pt x="733047" y="836657"/>
                      <a:pt x="733047" y="840955"/>
                    </a:cubicBezTo>
                    <a:cubicBezTo>
                      <a:pt x="730895" y="883936"/>
                      <a:pt x="728742" y="926917"/>
                      <a:pt x="728742" y="967749"/>
                    </a:cubicBezTo>
                    <a:cubicBezTo>
                      <a:pt x="726589" y="980644"/>
                      <a:pt x="724437" y="991389"/>
                      <a:pt x="724437" y="1002135"/>
                    </a:cubicBezTo>
                    <a:cubicBezTo>
                      <a:pt x="722284" y="1030072"/>
                      <a:pt x="720131" y="1058010"/>
                      <a:pt x="720131" y="1085948"/>
                    </a:cubicBezTo>
                    <a:cubicBezTo>
                      <a:pt x="717979" y="1113886"/>
                      <a:pt x="709368" y="1137526"/>
                      <a:pt x="692147" y="1159016"/>
                    </a:cubicBezTo>
                    <a:cubicBezTo>
                      <a:pt x="679231" y="1174060"/>
                      <a:pt x="670620" y="1191252"/>
                      <a:pt x="657704" y="1204147"/>
                    </a:cubicBezTo>
                    <a:cubicBezTo>
                      <a:pt x="623262" y="1240681"/>
                      <a:pt x="580208" y="1249277"/>
                      <a:pt x="532850" y="1249277"/>
                    </a:cubicBezTo>
                    <a:cubicBezTo>
                      <a:pt x="522086" y="1249277"/>
                      <a:pt x="511323" y="1249277"/>
                      <a:pt x="502712" y="1249277"/>
                    </a:cubicBezTo>
                    <a:cubicBezTo>
                      <a:pt x="502712" y="1249277"/>
                      <a:pt x="502712" y="1247128"/>
                      <a:pt x="502712" y="1247128"/>
                    </a:cubicBezTo>
                    <a:cubicBezTo>
                      <a:pt x="468270" y="1249277"/>
                      <a:pt x="431674" y="1251426"/>
                      <a:pt x="397232" y="1255724"/>
                    </a:cubicBezTo>
                    <a:cubicBezTo>
                      <a:pt x="395079" y="1255724"/>
                      <a:pt x="392926" y="1253575"/>
                      <a:pt x="390774" y="1253575"/>
                    </a:cubicBezTo>
                    <a:cubicBezTo>
                      <a:pt x="369247" y="1247128"/>
                      <a:pt x="352026" y="1232084"/>
                      <a:pt x="328347" y="1236383"/>
                    </a:cubicBezTo>
                    <a:cubicBezTo>
                      <a:pt x="321889" y="1238532"/>
                      <a:pt x="313278" y="1229935"/>
                      <a:pt x="306820" y="1225637"/>
                    </a:cubicBezTo>
                    <a:cubicBezTo>
                      <a:pt x="263767" y="1201998"/>
                      <a:pt x="237935" y="1165463"/>
                      <a:pt x="222866" y="1120333"/>
                    </a:cubicBezTo>
                    <a:cubicBezTo>
                      <a:pt x="207797" y="1083799"/>
                      <a:pt x="209950" y="1045116"/>
                      <a:pt x="209950" y="1006433"/>
                    </a:cubicBezTo>
                    <a:cubicBezTo>
                      <a:pt x="212103" y="997836"/>
                      <a:pt x="209950" y="989240"/>
                      <a:pt x="209950" y="980644"/>
                    </a:cubicBezTo>
                    <a:cubicBezTo>
                      <a:pt x="207797" y="959153"/>
                      <a:pt x="207797" y="939812"/>
                      <a:pt x="205645" y="918321"/>
                    </a:cubicBezTo>
                    <a:cubicBezTo>
                      <a:pt x="203492" y="892532"/>
                      <a:pt x="203492" y="868893"/>
                      <a:pt x="199187" y="843104"/>
                    </a:cubicBezTo>
                    <a:cubicBezTo>
                      <a:pt x="199187" y="838806"/>
                      <a:pt x="197034" y="834507"/>
                      <a:pt x="192729" y="832358"/>
                    </a:cubicBezTo>
                    <a:cubicBezTo>
                      <a:pt x="169049" y="808719"/>
                      <a:pt x="145370" y="789377"/>
                      <a:pt x="123843" y="765737"/>
                    </a:cubicBezTo>
                    <a:cubicBezTo>
                      <a:pt x="113080" y="754992"/>
                      <a:pt x="102317" y="742098"/>
                      <a:pt x="93706" y="729203"/>
                    </a:cubicBezTo>
                    <a:cubicBezTo>
                      <a:pt x="74332" y="696967"/>
                      <a:pt x="50653" y="666880"/>
                      <a:pt x="35584" y="634644"/>
                    </a:cubicBezTo>
                    <a:cubicBezTo>
                      <a:pt x="20516" y="598110"/>
                      <a:pt x="11905" y="557278"/>
                      <a:pt x="3294" y="518595"/>
                    </a:cubicBezTo>
                    <a:cubicBezTo>
                      <a:pt x="-3164" y="486359"/>
                      <a:pt x="1142" y="449825"/>
                      <a:pt x="5447" y="417589"/>
                    </a:cubicBezTo>
                    <a:cubicBezTo>
                      <a:pt x="7600" y="396098"/>
                      <a:pt x="7600" y="374608"/>
                      <a:pt x="9752" y="355266"/>
                    </a:cubicBezTo>
                    <a:cubicBezTo>
                      <a:pt x="11905" y="342372"/>
                      <a:pt x="18363" y="331626"/>
                      <a:pt x="22668" y="320881"/>
                    </a:cubicBezTo>
                    <a:cubicBezTo>
                      <a:pt x="24821" y="316583"/>
                      <a:pt x="29126" y="312285"/>
                      <a:pt x="29126" y="307987"/>
                    </a:cubicBezTo>
                    <a:cubicBezTo>
                      <a:pt x="31279" y="284347"/>
                      <a:pt x="42042" y="265005"/>
                      <a:pt x="52806" y="245664"/>
                    </a:cubicBezTo>
                    <a:cubicBezTo>
                      <a:pt x="54958" y="239217"/>
                      <a:pt x="59264" y="232769"/>
                      <a:pt x="61416" y="226322"/>
                    </a:cubicBezTo>
                    <a:cubicBezTo>
                      <a:pt x="70027" y="215577"/>
                      <a:pt x="78637" y="202682"/>
                      <a:pt x="87248" y="191937"/>
                    </a:cubicBezTo>
                    <a:cubicBezTo>
                      <a:pt x="108775" y="168297"/>
                      <a:pt x="128149" y="142509"/>
                      <a:pt x="151828" y="121018"/>
                    </a:cubicBezTo>
                    <a:cubicBezTo>
                      <a:pt x="186271" y="86633"/>
                      <a:pt x="229324" y="60844"/>
                      <a:pt x="276683" y="41503"/>
                    </a:cubicBezTo>
                    <a:cubicBezTo>
                      <a:pt x="328347" y="20549"/>
                      <a:pt x="381221" y="3222"/>
                      <a:pt x="437123" y="40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黑体" panose="02010609060101010101" charset="-122"/>
                  <a:cs typeface="+mn-ea"/>
                  <a:sym typeface="+mn-lt"/>
                </a:endParaRPr>
              </a:p>
            </p:txBody>
          </p:sp>
          <p:sp>
            <p:nvSpPr>
              <p:cNvPr id="93" name="自由: 形状 113"/>
              <p:cNvSpPr/>
              <p:nvPr/>
            </p:nvSpPr>
            <p:spPr bwMode="auto">
              <a:xfrm>
                <a:off x="5022850" y="4087385"/>
                <a:ext cx="344505" cy="292529"/>
              </a:xfrm>
              <a:custGeom>
                <a:avLst/>
                <a:gdLst>
                  <a:gd name="connsiteX0" fmla="*/ 218608 w 344505"/>
                  <a:gd name="connsiteY0" fmla="*/ 129016 h 292529"/>
                  <a:gd name="connsiteX1" fmla="*/ 214312 w 344505"/>
                  <a:gd name="connsiteY1" fmla="*/ 133318 h 292529"/>
                  <a:gd name="connsiteX2" fmla="*/ 321702 w 344505"/>
                  <a:gd name="connsiteY2" fmla="*/ 195691 h 292529"/>
                  <a:gd name="connsiteX3" fmla="*/ 323850 w 344505"/>
                  <a:gd name="connsiteY3" fmla="*/ 189239 h 292529"/>
                  <a:gd name="connsiteX4" fmla="*/ 218608 w 344505"/>
                  <a:gd name="connsiteY4" fmla="*/ 129016 h 292529"/>
                  <a:gd name="connsiteX5" fmla="*/ 21780 w 344505"/>
                  <a:gd name="connsiteY5" fmla="*/ 116316 h 292529"/>
                  <a:gd name="connsiteX6" fmla="*/ 17462 w 344505"/>
                  <a:gd name="connsiteY6" fmla="*/ 122567 h 292529"/>
                  <a:gd name="connsiteX7" fmla="*/ 69278 w 344505"/>
                  <a:gd name="connsiteY7" fmla="*/ 149654 h 292529"/>
                  <a:gd name="connsiteX8" fmla="*/ 71437 w 344505"/>
                  <a:gd name="connsiteY8" fmla="*/ 145487 h 292529"/>
                  <a:gd name="connsiteX9" fmla="*/ 21780 w 344505"/>
                  <a:gd name="connsiteY9" fmla="*/ 116316 h 292529"/>
                  <a:gd name="connsiteX10" fmla="*/ 226230 w 344505"/>
                  <a:gd name="connsiteY10" fmla="*/ 1313 h 292529"/>
                  <a:gd name="connsiteX11" fmla="*/ 318004 w 344505"/>
                  <a:gd name="connsiteY11" fmla="*/ 2120 h 292529"/>
                  <a:gd name="connsiteX12" fmla="*/ 343917 w 344505"/>
                  <a:gd name="connsiteY12" fmla="*/ 27934 h 292529"/>
                  <a:gd name="connsiteX13" fmla="*/ 343917 w 344505"/>
                  <a:gd name="connsiteY13" fmla="*/ 111830 h 292529"/>
                  <a:gd name="connsiteX14" fmla="*/ 339598 w 344505"/>
                  <a:gd name="connsiteY14" fmla="*/ 215087 h 292529"/>
                  <a:gd name="connsiteX15" fmla="*/ 333120 w 344505"/>
                  <a:gd name="connsiteY15" fmla="*/ 232296 h 292529"/>
                  <a:gd name="connsiteX16" fmla="*/ 242425 w 344505"/>
                  <a:gd name="connsiteY16" fmla="*/ 286076 h 292529"/>
                  <a:gd name="connsiteX17" fmla="*/ 140933 w 344505"/>
                  <a:gd name="connsiteY17" fmla="*/ 292529 h 292529"/>
                  <a:gd name="connsiteX18" fmla="*/ 95586 w 344505"/>
                  <a:gd name="connsiteY18" fmla="*/ 279622 h 292529"/>
                  <a:gd name="connsiteX19" fmla="*/ 26485 w 344505"/>
                  <a:gd name="connsiteY19" fmla="*/ 255959 h 292529"/>
                  <a:gd name="connsiteX20" fmla="*/ 573 w 344505"/>
                  <a:gd name="connsiteY20" fmla="*/ 212936 h 292529"/>
                  <a:gd name="connsiteX21" fmla="*/ 2732 w 344505"/>
                  <a:gd name="connsiteY21" fmla="*/ 96772 h 292529"/>
                  <a:gd name="connsiteX22" fmla="*/ 573 w 344505"/>
                  <a:gd name="connsiteY22" fmla="*/ 45143 h 292529"/>
                  <a:gd name="connsiteX23" fmla="*/ 39442 w 344505"/>
                  <a:gd name="connsiteY23" fmla="*/ 4271 h 292529"/>
                  <a:gd name="connsiteX24" fmla="*/ 134455 w 344505"/>
                  <a:gd name="connsiteY24" fmla="*/ 2120 h 292529"/>
                  <a:gd name="connsiteX25" fmla="*/ 226230 w 344505"/>
                  <a:gd name="connsiteY25" fmla="*/ 1313 h 292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44505" h="292529">
                    <a:moveTo>
                      <a:pt x="218608" y="129016"/>
                    </a:moveTo>
                    <a:cubicBezTo>
                      <a:pt x="216460" y="131167"/>
                      <a:pt x="216460" y="131167"/>
                      <a:pt x="214312" y="133318"/>
                    </a:cubicBezTo>
                    <a:cubicBezTo>
                      <a:pt x="250825" y="154826"/>
                      <a:pt x="285190" y="174183"/>
                      <a:pt x="321702" y="195691"/>
                    </a:cubicBezTo>
                    <a:cubicBezTo>
                      <a:pt x="321702" y="193540"/>
                      <a:pt x="323850" y="191390"/>
                      <a:pt x="323850" y="189239"/>
                    </a:cubicBezTo>
                    <a:cubicBezTo>
                      <a:pt x="291633" y="163429"/>
                      <a:pt x="252973" y="150524"/>
                      <a:pt x="218608" y="129016"/>
                    </a:cubicBezTo>
                    <a:close/>
                    <a:moveTo>
                      <a:pt x="21780" y="116316"/>
                    </a:moveTo>
                    <a:cubicBezTo>
                      <a:pt x="19621" y="118400"/>
                      <a:pt x="19621" y="120483"/>
                      <a:pt x="17462" y="122567"/>
                    </a:cubicBezTo>
                    <a:cubicBezTo>
                      <a:pt x="34734" y="130902"/>
                      <a:pt x="52006" y="141320"/>
                      <a:pt x="69278" y="149654"/>
                    </a:cubicBezTo>
                    <a:cubicBezTo>
                      <a:pt x="69278" y="147571"/>
                      <a:pt x="71437" y="147571"/>
                      <a:pt x="71437" y="145487"/>
                    </a:cubicBezTo>
                    <a:cubicBezTo>
                      <a:pt x="54165" y="135069"/>
                      <a:pt x="39052" y="126734"/>
                      <a:pt x="21780" y="116316"/>
                    </a:cubicBezTo>
                    <a:close/>
                    <a:moveTo>
                      <a:pt x="226230" y="1313"/>
                    </a:moveTo>
                    <a:cubicBezTo>
                      <a:pt x="257001" y="2658"/>
                      <a:pt x="287773" y="4271"/>
                      <a:pt x="318004" y="2120"/>
                    </a:cubicBezTo>
                    <a:cubicBezTo>
                      <a:pt x="341757" y="-32"/>
                      <a:pt x="346076" y="4271"/>
                      <a:pt x="343917" y="27934"/>
                    </a:cubicBezTo>
                    <a:cubicBezTo>
                      <a:pt x="341757" y="55899"/>
                      <a:pt x="343917" y="83865"/>
                      <a:pt x="343917" y="111830"/>
                    </a:cubicBezTo>
                    <a:cubicBezTo>
                      <a:pt x="346076" y="146249"/>
                      <a:pt x="341757" y="180668"/>
                      <a:pt x="339598" y="215087"/>
                    </a:cubicBezTo>
                    <a:cubicBezTo>
                      <a:pt x="339598" y="219389"/>
                      <a:pt x="335279" y="225843"/>
                      <a:pt x="333120" y="232296"/>
                    </a:cubicBezTo>
                    <a:cubicBezTo>
                      <a:pt x="313685" y="266715"/>
                      <a:pt x="281294" y="281773"/>
                      <a:pt x="242425" y="286076"/>
                    </a:cubicBezTo>
                    <a:cubicBezTo>
                      <a:pt x="210034" y="290378"/>
                      <a:pt x="175484" y="292529"/>
                      <a:pt x="140933" y="292529"/>
                    </a:cubicBezTo>
                    <a:cubicBezTo>
                      <a:pt x="125818" y="292529"/>
                      <a:pt x="110702" y="283925"/>
                      <a:pt x="95586" y="279622"/>
                    </a:cubicBezTo>
                    <a:cubicBezTo>
                      <a:pt x="73992" y="271017"/>
                      <a:pt x="48079" y="266715"/>
                      <a:pt x="26485" y="255959"/>
                    </a:cubicBezTo>
                    <a:cubicBezTo>
                      <a:pt x="11370" y="247354"/>
                      <a:pt x="573" y="234447"/>
                      <a:pt x="573" y="212936"/>
                    </a:cubicBezTo>
                    <a:cubicBezTo>
                      <a:pt x="4891" y="174214"/>
                      <a:pt x="2732" y="135493"/>
                      <a:pt x="2732" y="96772"/>
                    </a:cubicBezTo>
                    <a:cubicBezTo>
                      <a:pt x="2732" y="79562"/>
                      <a:pt x="573" y="62353"/>
                      <a:pt x="573" y="45143"/>
                    </a:cubicBezTo>
                    <a:cubicBezTo>
                      <a:pt x="-1587" y="4271"/>
                      <a:pt x="573" y="2120"/>
                      <a:pt x="39442" y="4271"/>
                    </a:cubicBezTo>
                    <a:cubicBezTo>
                      <a:pt x="71833" y="4271"/>
                      <a:pt x="104224" y="6422"/>
                      <a:pt x="134455" y="2120"/>
                    </a:cubicBezTo>
                    <a:cubicBezTo>
                      <a:pt x="164687" y="-1107"/>
                      <a:pt x="195458" y="-31"/>
                      <a:pt x="226230" y="131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黑体" panose="02010609060101010101" charset="-122"/>
                  <a:cs typeface="+mn-ea"/>
                  <a:sym typeface="+mn-lt"/>
                </a:endParaRPr>
              </a:p>
            </p:txBody>
          </p:sp>
          <p:sp>
            <p:nvSpPr>
              <p:cNvPr id="94" name="chenying0907 135"/>
              <p:cNvSpPr/>
              <p:nvPr/>
            </p:nvSpPr>
            <p:spPr bwMode="auto">
              <a:xfrm>
                <a:off x="5238751" y="3294063"/>
                <a:ext cx="58738" cy="642938"/>
              </a:xfrm>
              <a:custGeom>
                <a:avLst/>
                <a:gdLst>
                  <a:gd name="T0" fmla="*/ 21 w 27"/>
                  <a:gd name="T1" fmla="*/ 0 h 299"/>
                  <a:gd name="T2" fmla="*/ 17 w 27"/>
                  <a:gd name="T3" fmla="*/ 1 h 299"/>
                  <a:gd name="T4" fmla="*/ 10 w 27"/>
                  <a:gd name="T5" fmla="*/ 51 h 299"/>
                  <a:gd name="T6" fmla="*/ 10 w 27"/>
                  <a:gd name="T7" fmla="*/ 68 h 299"/>
                  <a:gd name="T8" fmla="*/ 6 w 27"/>
                  <a:gd name="T9" fmla="*/ 107 h 299"/>
                  <a:gd name="T10" fmla="*/ 6 w 27"/>
                  <a:gd name="T11" fmla="*/ 142 h 299"/>
                  <a:gd name="T12" fmla="*/ 1 w 27"/>
                  <a:gd name="T13" fmla="*/ 210 h 299"/>
                  <a:gd name="T14" fmla="*/ 0 w 27"/>
                  <a:gd name="T15" fmla="*/ 288 h 299"/>
                  <a:gd name="T16" fmla="*/ 4 w 27"/>
                  <a:gd name="T17" fmla="*/ 299 h 299"/>
                  <a:gd name="T18" fmla="*/ 20 w 27"/>
                  <a:gd name="T19" fmla="*/ 265 h 299"/>
                  <a:gd name="T20" fmla="*/ 20 w 27"/>
                  <a:gd name="T21" fmla="*/ 264 h 299"/>
                  <a:gd name="T22" fmla="*/ 21 w 27"/>
                  <a:gd name="T23" fmla="*/ 224 h 299"/>
                  <a:gd name="T24" fmla="*/ 22 w 27"/>
                  <a:gd name="T25" fmla="*/ 177 h 299"/>
                  <a:gd name="T26" fmla="*/ 24 w 27"/>
                  <a:gd name="T27" fmla="*/ 128 h 299"/>
                  <a:gd name="T28" fmla="*/ 22 w 27"/>
                  <a:gd name="T29" fmla="*/ 100 h 299"/>
                  <a:gd name="T30" fmla="*/ 23 w 27"/>
                  <a:gd name="T31" fmla="*/ 34 h 299"/>
                  <a:gd name="T32" fmla="*/ 24 w 27"/>
                  <a:gd name="T33" fmla="*/ 29 h 299"/>
                  <a:gd name="T34" fmla="*/ 27 w 27"/>
                  <a:gd name="T35" fmla="*/ 9 h 299"/>
                  <a:gd name="T36" fmla="*/ 21 w 27"/>
                  <a:gd name="T37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299">
                    <a:moveTo>
                      <a:pt x="21" y="0"/>
                    </a:moveTo>
                    <a:cubicBezTo>
                      <a:pt x="20" y="0"/>
                      <a:pt x="18" y="0"/>
                      <a:pt x="17" y="1"/>
                    </a:cubicBezTo>
                    <a:cubicBezTo>
                      <a:pt x="15" y="18"/>
                      <a:pt x="12" y="34"/>
                      <a:pt x="10" y="51"/>
                    </a:cubicBezTo>
                    <a:cubicBezTo>
                      <a:pt x="9" y="57"/>
                      <a:pt x="10" y="62"/>
                      <a:pt x="10" y="68"/>
                    </a:cubicBezTo>
                    <a:cubicBezTo>
                      <a:pt x="9" y="81"/>
                      <a:pt x="7" y="94"/>
                      <a:pt x="6" y="107"/>
                    </a:cubicBezTo>
                    <a:cubicBezTo>
                      <a:pt x="5" y="119"/>
                      <a:pt x="6" y="130"/>
                      <a:pt x="6" y="142"/>
                    </a:cubicBezTo>
                    <a:cubicBezTo>
                      <a:pt x="4" y="165"/>
                      <a:pt x="1" y="187"/>
                      <a:pt x="1" y="210"/>
                    </a:cubicBezTo>
                    <a:cubicBezTo>
                      <a:pt x="0" y="236"/>
                      <a:pt x="0" y="262"/>
                      <a:pt x="0" y="288"/>
                    </a:cubicBezTo>
                    <a:cubicBezTo>
                      <a:pt x="0" y="291"/>
                      <a:pt x="2" y="294"/>
                      <a:pt x="4" y="299"/>
                    </a:cubicBezTo>
                    <a:cubicBezTo>
                      <a:pt x="10" y="286"/>
                      <a:pt x="15" y="275"/>
                      <a:pt x="20" y="265"/>
                    </a:cubicBezTo>
                    <a:cubicBezTo>
                      <a:pt x="20" y="265"/>
                      <a:pt x="20" y="264"/>
                      <a:pt x="20" y="264"/>
                    </a:cubicBezTo>
                    <a:cubicBezTo>
                      <a:pt x="21" y="251"/>
                      <a:pt x="21" y="238"/>
                      <a:pt x="21" y="224"/>
                    </a:cubicBezTo>
                    <a:cubicBezTo>
                      <a:pt x="22" y="208"/>
                      <a:pt x="22" y="193"/>
                      <a:pt x="22" y="177"/>
                    </a:cubicBezTo>
                    <a:cubicBezTo>
                      <a:pt x="23" y="160"/>
                      <a:pt x="24" y="144"/>
                      <a:pt x="24" y="128"/>
                    </a:cubicBezTo>
                    <a:cubicBezTo>
                      <a:pt x="24" y="118"/>
                      <a:pt x="23" y="109"/>
                      <a:pt x="22" y="100"/>
                    </a:cubicBezTo>
                    <a:cubicBezTo>
                      <a:pt x="22" y="78"/>
                      <a:pt x="23" y="56"/>
                      <a:pt x="23" y="34"/>
                    </a:cubicBezTo>
                    <a:cubicBezTo>
                      <a:pt x="23" y="32"/>
                      <a:pt x="24" y="31"/>
                      <a:pt x="24" y="29"/>
                    </a:cubicBezTo>
                    <a:cubicBezTo>
                      <a:pt x="26" y="22"/>
                      <a:pt x="27" y="16"/>
                      <a:pt x="27" y="9"/>
                    </a:cubicBezTo>
                    <a:cubicBezTo>
                      <a:pt x="27" y="6"/>
                      <a:pt x="23" y="3"/>
                      <a:pt x="2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黑体" panose="02010609060101010101" charset="-122"/>
                  <a:cs typeface="+mn-ea"/>
                  <a:sym typeface="+mn-lt"/>
                </a:endParaRPr>
              </a:p>
            </p:txBody>
          </p:sp>
          <p:sp>
            <p:nvSpPr>
              <p:cNvPr id="95" name="chenying0907 136"/>
              <p:cNvSpPr/>
              <p:nvPr/>
            </p:nvSpPr>
            <p:spPr bwMode="auto">
              <a:xfrm>
                <a:off x="5037138" y="3305176"/>
                <a:ext cx="144463" cy="627063"/>
              </a:xfrm>
              <a:custGeom>
                <a:avLst/>
                <a:gdLst>
                  <a:gd name="T0" fmla="*/ 59 w 67"/>
                  <a:gd name="T1" fmla="*/ 292 h 292"/>
                  <a:gd name="T2" fmla="*/ 61 w 67"/>
                  <a:gd name="T3" fmla="*/ 290 h 292"/>
                  <a:gd name="T4" fmla="*/ 67 w 67"/>
                  <a:gd name="T5" fmla="*/ 259 h 292"/>
                  <a:gd name="T6" fmla="*/ 67 w 67"/>
                  <a:gd name="T7" fmla="*/ 256 h 292"/>
                  <a:gd name="T8" fmla="*/ 59 w 67"/>
                  <a:gd name="T9" fmla="*/ 220 h 292"/>
                  <a:gd name="T10" fmla="*/ 42 w 67"/>
                  <a:gd name="T11" fmla="*/ 147 h 292"/>
                  <a:gd name="T12" fmla="*/ 33 w 67"/>
                  <a:gd name="T13" fmla="*/ 113 h 292"/>
                  <a:gd name="T14" fmla="*/ 29 w 67"/>
                  <a:gd name="T15" fmla="*/ 106 h 292"/>
                  <a:gd name="T16" fmla="*/ 16 w 67"/>
                  <a:gd name="T17" fmla="*/ 38 h 292"/>
                  <a:gd name="T18" fmla="*/ 14 w 67"/>
                  <a:gd name="T19" fmla="*/ 30 h 292"/>
                  <a:gd name="T20" fmla="*/ 11 w 67"/>
                  <a:gd name="T21" fmla="*/ 9 h 292"/>
                  <a:gd name="T22" fmla="*/ 2 w 67"/>
                  <a:gd name="T23" fmla="*/ 0 h 292"/>
                  <a:gd name="T24" fmla="*/ 7 w 67"/>
                  <a:gd name="T25" fmla="*/ 65 h 292"/>
                  <a:gd name="T26" fmla="*/ 9 w 67"/>
                  <a:gd name="T27" fmla="*/ 72 h 292"/>
                  <a:gd name="T28" fmla="*/ 14 w 67"/>
                  <a:gd name="T29" fmla="*/ 107 h 292"/>
                  <a:gd name="T30" fmla="*/ 27 w 67"/>
                  <a:gd name="T31" fmla="*/ 158 h 292"/>
                  <a:gd name="T32" fmla="*/ 27 w 67"/>
                  <a:gd name="T33" fmla="*/ 163 h 292"/>
                  <a:gd name="T34" fmla="*/ 32 w 67"/>
                  <a:gd name="T35" fmla="*/ 198 h 292"/>
                  <a:gd name="T36" fmla="*/ 50 w 67"/>
                  <a:gd name="T37" fmla="*/ 270 h 292"/>
                  <a:gd name="T38" fmla="*/ 59 w 67"/>
                  <a:gd name="T39" fmla="*/ 292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7" h="292">
                    <a:moveTo>
                      <a:pt x="59" y="292"/>
                    </a:moveTo>
                    <a:cubicBezTo>
                      <a:pt x="60" y="291"/>
                      <a:pt x="60" y="291"/>
                      <a:pt x="61" y="290"/>
                    </a:cubicBezTo>
                    <a:cubicBezTo>
                      <a:pt x="65" y="280"/>
                      <a:pt x="56" y="268"/>
                      <a:pt x="67" y="259"/>
                    </a:cubicBezTo>
                    <a:cubicBezTo>
                      <a:pt x="67" y="259"/>
                      <a:pt x="67" y="257"/>
                      <a:pt x="67" y="256"/>
                    </a:cubicBezTo>
                    <a:cubicBezTo>
                      <a:pt x="64" y="244"/>
                      <a:pt x="62" y="232"/>
                      <a:pt x="59" y="220"/>
                    </a:cubicBezTo>
                    <a:cubicBezTo>
                      <a:pt x="53" y="196"/>
                      <a:pt x="48" y="171"/>
                      <a:pt x="42" y="147"/>
                    </a:cubicBezTo>
                    <a:cubicBezTo>
                      <a:pt x="39" y="136"/>
                      <a:pt x="36" y="124"/>
                      <a:pt x="33" y="113"/>
                    </a:cubicBezTo>
                    <a:cubicBezTo>
                      <a:pt x="32" y="111"/>
                      <a:pt x="29" y="108"/>
                      <a:pt x="29" y="106"/>
                    </a:cubicBezTo>
                    <a:cubicBezTo>
                      <a:pt x="26" y="83"/>
                      <a:pt x="25" y="60"/>
                      <a:pt x="16" y="38"/>
                    </a:cubicBezTo>
                    <a:cubicBezTo>
                      <a:pt x="15" y="35"/>
                      <a:pt x="15" y="32"/>
                      <a:pt x="14" y="30"/>
                    </a:cubicBezTo>
                    <a:cubicBezTo>
                      <a:pt x="13" y="23"/>
                      <a:pt x="13" y="16"/>
                      <a:pt x="11" y="9"/>
                    </a:cubicBezTo>
                    <a:cubicBezTo>
                      <a:pt x="10" y="6"/>
                      <a:pt x="6" y="4"/>
                      <a:pt x="2" y="0"/>
                    </a:cubicBezTo>
                    <a:cubicBezTo>
                      <a:pt x="1" y="24"/>
                      <a:pt x="0" y="45"/>
                      <a:pt x="7" y="65"/>
                    </a:cubicBezTo>
                    <a:cubicBezTo>
                      <a:pt x="8" y="67"/>
                      <a:pt x="8" y="69"/>
                      <a:pt x="9" y="72"/>
                    </a:cubicBezTo>
                    <a:cubicBezTo>
                      <a:pt x="10" y="84"/>
                      <a:pt x="10" y="96"/>
                      <a:pt x="14" y="107"/>
                    </a:cubicBezTo>
                    <a:cubicBezTo>
                      <a:pt x="20" y="124"/>
                      <a:pt x="23" y="141"/>
                      <a:pt x="27" y="158"/>
                    </a:cubicBezTo>
                    <a:cubicBezTo>
                      <a:pt x="27" y="159"/>
                      <a:pt x="27" y="161"/>
                      <a:pt x="27" y="163"/>
                    </a:cubicBezTo>
                    <a:cubicBezTo>
                      <a:pt x="29" y="175"/>
                      <a:pt x="29" y="186"/>
                      <a:pt x="32" y="198"/>
                    </a:cubicBezTo>
                    <a:cubicBezTo>
                      <a:pt x="37" y="222"/>
                      <a:pt x="44" y="246"/>
                      <a:pt x="50" y="270"/>
                    </a:cubicBezTo>
                    <a:cubicBezTo>
                      <a:pt x="52" y="278"/>
                      <a:pt x="52" y="286"/>
                      <a:pt x="59" y="29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黑体" panose="02010609060101010101" charset="-122"/>
                  <a:cs typeface="+mn-ea"/>
                  <a:sym typeface="+mn-lt"/>
                </a:endParaRPr>
              </a:p>
            </p:txBody>
          </p:sp>
          <p:sp>
            <p:nvSpPr>
              <p:cNvPr id="96" name="自由: 形状 116"/>
              <p:cNvSpPr/>
              <p:nvPr/>
            </p:nvSpPr>
            <p:spPr bwMode="auto">
              <a:xfrm>
                <a:off x="4975278" y="3097424"/>
                <a:ext cx="393648" cy="196641"/>
              </a:xfrm>
              <a:custGeom>
                <a:avLst/>
                <a:gdLst>
                  <a:gd name="connsiteX0" fmla="*/ 78968 w 393648"/>
                  <a:gd name="connsiteY0" fmla="*/ 187742 h 196641"/>
                  <a:gd name="connsiteX1" fmla="*/ 81339 w 393648"/>
                  <a:gd name="connsiteY1" fmla="*/ 190240 h 196641"/>
                  <a:gd name="connsiteX2" fmla="*/ 77032 w 393648"/>
                  <a:gd name="connsiteY2" fmla="*/ 190240 h 196641"/>
                  <a:gd name="connsiteX3" fmla="*/ 59215 w 393648"/>
                  <a:gd name="connsiteY3" fmla="*/ 56940 h 196641"/>
                  <a:gd name="connsiteX4" fmla="*/ 52865 w 393648"/>
                  <a:gd name="connsiteY4" fmla="*/ 59130 h 196641"/>
                  <a:gd name="connsiteX5" fmla="*/ 69798 w 393648"/>
                  <a:gd name="connsiteY5" fmla="*/ 120440 h 196641"/>
                  <a:gd name="connsiteX6" fmla="*/ 59215 w 393648"/>
                  <a:gd name="connsiteY6" fmla="*/ 56940 h 196641"/>
                  <a:gd name="connsiteX7" fmla="*/ 354879 w 393648"/>
                  <a:gd name="connsiteY7" fmla="*/ 337 h 196641"/>
                  <a:gd name="connsiteX8" fmla="*/ 369956 w 393648"/>
                  <a:gd name="connsiteY8" fmla="*/ 11006 h 196641"/>
                  <a:gd name="connsiteX9" fmla="*/ 393648 w 393648"/>
                  <a:gd name="connsiteY9" fmla="*/ 100623 h 196641"/>
                  <a:gd name="connsiteX10" fmla="*/ 369956 w 393648"/>
                  <a:gd name="connsiteY10" fmla="*/ 136896 h 196641"/>
                  <a:gd name="connsiteX11" fmla="*/ 348417 w 393648"/>
                  <a:gd name="connsiteY11" fmla="*/ 166769 h 196641"/>
                  <a:gd name="connsiteX12" fmla="*/ 341956 w 393648"/>
                  <a:gd name="connsiteY12" fmla="*/ 194507 h 196641"/>
                  <a:gd name="connsiteX13" fmla="*/ 337648 w 393648"/>
                  <a:gd name="connsiteY13" fmla="*/ 196641 h 196641"/>
                  <a:gd name="connsiteX14" fmla="*/ 324725 w 393648"/>
                  <a:gd name="connsiteY14" fmla="*/ 173170 h 196641"/>
                  <a:gd name="connsiteX15" fmla="*/ 309648 w 393648"/>
                  <a:gd name="connsiteY15" fmla="*/ 156100 h 196641"/>
                  <a:gd name="connsiteX16" fmla="*/ 251494 w 393648"/>
                  <a:gd name="connsiteY16" fmla="*/ 145431 h 196641"/>
                  <a:gd name="connsiteX17" fmla="*/ 176109 w 393648"/>
                  <a:gd name="connsiteY17" fmla="*/ 149699 h 196641"/>
                  <a:gd name="connsiteX18" fmla="*/ 98570 w 393648"/>
                  <a:gd name="connsiteY18" fmla="*/ 166769 h 196641"/>
                  <a:gd name="connsiteX19" fmla="*/ 88609 w 393648"/>
                  <a:gd name="connsiteY19" fmla="*/ 175304 h 196641"/>
                  <a:gd name="connsiteX20" fmla="*/ 78968 w 393648"/>
                  <a:gd name="connsiteY20" fmla="*/ 187742 h 196641"/>
                  <a:gd name="connsiteX21" fmla="*/ 60070 w 393648"/>
                  <a:gd name="connsiteY21" fmla="*/ 167836 h 196641"/>
                  <a:gd name="connsiteX22" fmla="*/ 33955 w 393648"/>
                  <a:gd name="connsiteY22" fmla="*/ 151833 h 196641"/>
                  <a:gd name="connsiteX23" fmla="*/ 1647 w 393648"/>
                  <a:gd name="connsiteY23" fmla="*/ 72884 h 196641"/>
                  <a:gd name="connsiteX24" fmla="*/ 16724 w 393648"/>
                  <a:gd name="connsiteY24" fmla="*/ 34477 h 196641"/>
                  <a:gd name="connsiteX25" fmla="*/ 55493 w 393648"/>
                  <a:gd name="connsiteY25" fmla="*/ 15273 h 196641"/>
                  <a:gd name="connsiteX26" fmla="*/ 100724 w 393648"/>
                  <a:gd name="connsiteY26" fmla="*/ 43012 h 196641"/>
                  <a:gd name="connsiteX27" fmla="*/ 105032 w 393648"/>
                  <a:gd name="connsiteY27" fmla="*/ 68617 h 196641"/>
                  <a:gd name="connsiteX28" fmla="*/ 100724 w 393648"/>
                  <a:gd name="connsiteY28" fmla="*/ 96355 h 196641"/>
                  <a:gd name="connsiteX29" fmla="*/ 94263 w 393648"/>
                  <a:gd name="connsiteY29" fmla="*/ 121960 h 196641"/>
                  <a:gd name="connsiteX30" fmla="*/ 139493 w 393648"/>
                  <a:gd name="connsiteY30" fmla="*/ 115559 h 196641"/>
                  <a:gd name="connsiteX31" fmla="*/ 268725 w 393648"/>
                  <a:gd name="connsiteY31" fmla="*/ 109158 h 196641"/>
                  <a:gd name="connsiteX32" fmla="*/ 279494 w 393648"/>
                  <a:gd name="connsiteY32" fmla="*/ 115559 h 196641"/>
                  <a:gd name="connsiteX33" fmla="*/ 337648 w 393648"/>
                  <a:gd name="connsiteY33" fmla="*/ 81419 h 196641"/>
                  <a:gd name="connsiteX34" fmla="*/ 341956 w 393648"/>
                  <a:gd name="connsiteY34" fmla="*/ 15273 h 196641"/>
                  <a:gd name="connsiteX35" fmla="*/ 354879 w 393648"/>
                  <a:gd name="connsiteY35" fmla="*/ 337 h 196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93648" h="196641">
                    <a:moveTo>
                      <a:pt x="78968" y="187742"/>
                    </a:moveTo>
                    <a:lnTo>
                      <a:pt x="81339" y="190240"/>
                    </a:lnTo>
                    <a:cubicBezTo>
                      <a:pt x="81339" y="190240"/>
                      <a:pt x="81339" y="190240"/>
                      <a:pt x="77032" y="190240"/>
                    </a:cubicBezTo>
                    <a:close/>
                    <a:moveTo>
                      <a:pt x="59215" y="56940"/>
                    </a:moveTo>
                    <a:cubicBezTo>
                      <a:pt x="57098" y="56940"/>
                      <a:pt x="54982" y="56940"/>
                      <a:pt x="52865" y="59130"/>
                    </a:cubicBezTo>
                    <a:cubicBezTo>
                      <a:pt x="38048" y="83216"/>
                      <a:pt x="42282" y="105113"/>
                      <a:pt x="69798" y="120440"/>
                    </a:cubicBezTo>
                    <a:cubicBezTo>
                      <a:pt x="67682" y="96354"/>
                      <a:pt x="63448" y="76647"/>
                      <a:pt x="59215" y="56940"/>
                    </a:cubicBezTo>
                    <a:close/>
                    <a:moveTo>
                      <a:pt x="354879" y="337"/>
                    </a:moveTo>
                    <a:cubicBezTo>
                      <a:pt x="359187" y="-1797"/>
                      <a:pt x="367802" y="6738"/>
                      <a:pt x="369956" y="11006"/>
                    </a:cubicBezTo>
                    <a:cubicBezTo>
                      <a:pt x="391494" y="36610"/>
                      <a:pt x="393648" y="68617"/>
                      <a:pt x="393648" y="100623"/>
                    </a:cubicBezTo>
                    <a:cubicBezTo>
                      <a:pt x="393648" y="113425"/>
                      <a:pt x="393648" y="130495"/>
                      <a:pt x="369956" y="136896"/>
                    </a:cubicBezTo>
                    <a:cubicBezTo>
                      <a:pt x="361340" y="141164"/>
                      <a:pt x="354879" y="156100"/>
                      <a:pt x="348417" y="166769"/>
                    </a:cubicBezTo>
                    <a:cubicBezTo>
                      <a:pt x="344110" y="175304"/>
                      <a:pt x="344110" y="185972"/>
                      <a:pt x="341956" y="194507"/>
                    </a:cubicBezTo>
                    <a:cubicBezTo>
                      <a:pt x="339802" y="196641"/>
                      <a:pt x="339802" y="196641"/>
                      <a:pt x="337648" y="196641"/>
                    </a:cubicBezTo>
                    <a:cubicBezTo>
                      <a:pt x="333340" y="190240"/>
                      <a:pt x="326879" y="181705"/>
                      <a:pt x="324725" y="173170"/>
                    </a:cubicBezTo>
                    <a:cubicBezTo>
                      <a:pt x="324725" y="162501"/>
                      <a:pt x="320417" y="158234"/>
                      <a:pt x="309648" y="156100"/>
                    </a:cubicBezTo>
                    <a:cubicBezTo>
                      <a:pt x="290263" y="153966"/>
                      <a:pt x="270879" y="147565"/>
                      <a:pt x="251494" y="145431"/>
                    </a:cubicBezTo>
                    <a:cubicBezTo>
                      <a:pt x="227801" y="141164"/>
                      <a:pt x="201955" y="139030"/>
                      <a:pt x="176109" y="149699"/>
                    </a:cubicBezTo>
                    <a:cubicBezTo>
                      <a:pt x="152417" y="160368"/>
                      <a:pt x="124416" y="160368"/>
                      <a:pt x="98570" y="166769"/>
                    </a:cubicBezTo>
                    <a:cubicBezTo>
                      <a:pt x="95340" y="167836"/>
                      <a:pt x="92109" y="171036"/>
                      <a:pt x="88609" y="175304"/>
                    </a:cubicBezTo>
                    <a:lnTo>
                      <a:pt x="78968" y="187742"/>
                    </a:lnTo>
                    <a:lnTo>
                      <a:pt x="60070" y="167836"/>
                    </a:lnTo>
                    <a:cubicBezTo>
                      <a:pt x="51186" y="162501"/>
                      <a:pt x="41493" y="158234"/>
                      <a:pt x="33955" y="151833"/>
                    </a:cubicBezTo>
                    <a:cubicBezTo>
                      <a:pt x="8108" y="132629"/>
                      <a:pt x="-4815" y="104890"/>
                      <a:pt x="1647" y="72884"/>
                    </a:cubicBezTo>
                    <a:cubicBezTo>
                      <a:pt x="3801" y="60082"/>
                      <a:pt x="8108" y="43012"/>
                      <a:pt x="16724" y="34477"/>
                    </a:cubicBezTo>
                    <a:cubicBezTo>
                      <a:pt x="25339" y="23808"/>
                      <a:pt x="42570" y="19541"/>
                      <a:pt x="55493" y="15273"/>
                    </a:cubicBezTo>
                    <a:cubicBezTo>
                      <a:pt x="66262" y="11006"/>
                      <a:pt x="96416" y="32343"/>
                      <a:pt x="100724" y="43012"/>
                    </a:cubicBezTo>
                    <a:cubicBezTo>
                      <a:pt x="100724" y="51547"/>
                      <a:pt x="105032" y="60082"/>
                      <a:pt x="105032" y="68617"/>
                    </a:cubicBezTo>
                    <a:cubicBezTo>
                      <a:pt x="107186" y="79285"/>
                      <a:pt x="115801" y="89954"/>
                      <a:pt x="100724" y="96355"/>
                    </a:cubicBezTo>
                    <a:cubicBezTo>
                      <a:pt x="96416" y="98489"/>
                      <a:pt x="96416" y="109158"/>
                      <a:pt x="94263" y="121960"/>
                    </a:cubicBezTo>
                    <a:cubicBezTo>
                      <a:pt x="111493" y="119826"/>
                      <a:pt x="126570" y="119826"/>
                      <a:pt x="139493" y="115559"/>
                    </a:cubicBezTo>
                    <a:cubicBezTo>
                      <a:pt x="182571" y="98489"/>
                      <a:pt x="225648" y="100623"/>
                      <a:pt x="268725" y="109158"/>
                    </a:cubicBezTo>
                    <a:cubicBezTo>
                      <a:pt x="270879" y="109158"/>
                      <a:pt x="275186" y="113425"/>
                      <a:pt x="279494" y="115559"/>
                    </a:cubicBezTo>
                    <a:cubicBezTo>
                      <a:pt x="309648" y="130495"/>
                      <a:pt x="335494" y="115559"/>
                      <a:pt x="337648" y="81419"/>
                    </a:cubicBezTo>
                    <a:cubicBezTo>
                      <a:pt x="337648" y="60082"/>
                      <a:pt x="339802" y="36610"/>
                      <a:pt x="341956" y="15273"/>
                    </a:cubicBezTo>
                    <a:cubicBezTo>
                      <a:pt x="344110" y="8872"/>
                      <a:pt x="350571" y="337"/>
                      <a:pt x="354879" y="3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黑体" panose="02010609060101010101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102" name="PA_任意多边形 189"/>
          <p:cNvSpPr>
            <a:spLocks noEditPoints="1"/>
          </p:cNvSpPr>
          <p:nvPr/>
        </p:nvSpPr>
        <p:spPr bwMode="auto">
          <a:xfrm>
            <a:off x="8240507" y="2333625"/>
            <a:ext cx="81915" cy="81915"/>
          </a:xfrm>
          <a:custGeom>
            <a:avLst/>
            <a:gdLst>
              <a:gd name="T0" fmla="*/ 19 w 41"/>
              <a:gd name="T1" fmla="*/ 39 h 39"/>
              <a:gd name="T2" fmla="*/ 1 w 41"/>
              <a:gd name="T3" fmla="*/ 19 h 39"/>
              <a:gd name="T4" fmla="*/ 20 w 41"/>
              <a:gd name="T5" fmla="*/ 0 h 39"/>
              <a:gd name="T6" fmla="*/ 40 w 41"/>
              <a:gd name="T7" fmla="*/ 21 h 39"/>
              <a:gd name="T8" fmla="*/ 19 w 41"/>
              <a:gd name="T9" fmla="*/ 39 h 39"/>
              <a:gd name="T10" fmla="*/ 21 w 41"/>
              <a:gd name="T11" fmla="*/ 9 h 39"/>
              <a:gd name="T12" fmla="*/ 10 w 41"/>
              <a:gd name="T13" fmla="*/ 19 h 39"/>
              <a:gd name="T14" fmla="*/ 19 w 41"/>
              <a:gd name="T15" fmla="*/ 31 h 39"/>
              <a:gd name="T16" fmla="*/ 31 w 41"/>
              <a:gd name="T17" fmla="*/ 20 h 39"/>
              <a:gd name="T18" fmla="*/ 21 w 41"/>
              <a:gd name="T19" fmla="*/ 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1" h="39">
                <a:moveTo>
                  <a:pt x="19" y="39"/>
                </a:moveTo>
                <a:cubicBezTo>
                  <a:pt x="7" y="38"/>
                  <a:pt x="0" y="31"/>
                  <a:pt x="1" y="19"/>
                </a:cubicBezTo>
                <a:cubicBezTo>
                  <a:pt x="1" y="9"/>
                  <a:pt x="10" y="0"/>
                  <a:pt x="20" y="0"/>
                </a:cubicBezTo>
                <a:cubicBezTo>
                  <a:pt x="31" y="1"/>
                  <a:pt x="41" y="10"/>
                  <a:pt x="40" y="21"/>
                </a:cubicBezTo>
                <a:cubicBezTo>
                  <a:pt x="39" y="31"/>
                  <a:pt x="30" y="39"/>
                  <a:pt x="19" y="39"/>
                </a:cubicBezTo>
                <a:close/>
                <a:moveTo>
                  <a:pt x="21" y="9"/>
                </a:moveTo>
                <a:cubicBezTo>
                  <a:pt x="14" y="9"/>
                  <a:pt x="11" y="13"/>
                  <a:pt x="10" y="19"/>
                </a:cubicBezTo>
                <a:cubicBezTo>
                  <a:pt x="10" y="26"/>
                  <a:pt x="13" y="31"/>
                  <a:pt x="19" y="31"/>
                </a:cubicBezTo>
                <a:cubicBezTo>
                  <a:pt x="25" y="31"/>
                  <a:pt x="31" y="28"/>
                  <a:pt x="31" y="20"/>
                </a:cubicBezTo>
                <a:cubicBezTo>
                  <a:pt x="31" y="14"/>
                  <a:pt x="28" y="9"/>
                  <a:pt x="21" y="9"/>
                </a:cubicBezTo>
                <a:close/>
              </a:path>
            </a:pathLst>
          </a:custGeom>
          <a:solidFill>
            <a:sysClr val="windowText" lastClr="000000">
              <a:lumMod val="75000"/>
              <a:lumOff val="25000"/>
            </a:sys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黑体" panose="02010609060101010101" charset="-122"/>
              <a:cs typeface="+mn-ea"/>
              <a:sym typeface="+mn-lt"/>
            </a:endParaRPr>
          </a:p>
        </p:txBody>
      </p:sp>
      <p:grpSp>
        <p:nvGrpSpPr>
          <p:cNvPr id="103" name="PA_组合 140"/>
          <p:cNvGrpSpPr/>
          <p:nvPr/>
        </p:nvGrpSpPr>
        <p:grpSpPr>
          <a:xfrm>
            <a:off x="9029812" y="2865120"/>
            <a:ext cx="544830" cy="372110"/>
            <a:chOff x="8444231" y="2864124"/>
            <a:chExt cx="579438" cy="381000"/>
          </a:xfrm>
          <a:solidFill>
            <a:srgbClr val="FFC000"/>
          </a:solidFill>
        </p:grpSpPr>
        <p:sp>
          <p:nvSpPr>
            <p:cNvPr id="104" name="chenying0907 58"/>
            <p:cNvSpPr>
              <a:spLocks noEditPoints="1"/>
            </p:cNvSpPr>
            <p:nvPr/>
          </p:nvSpPr>
          <p:spPr bwMode="auto">
            <a:xfrm>
              <a:off x="8444231" y="2864124"/>
              <a:ext cx="579438" cy="381000"/>
            </a:xfrm>
            <a:custGeom>
              <a:avLst/>
              <a:gdLst>
                <a:gd name="T0" fmla="*/ 189 w 269"/>
                <a:gd name="T1" fmla="*/ 178 h 178"/>
                <a:gd name="T2" fmla="*/ 134 w 269"/>
                <a:gd name="T3" fmla="*/ 164 h 178"/>
                <a:gd name="T4" fmla="*/ 122 w 269"/>
                <a:gd name="T5" fmla="*/ 154 h 178"/>
                <a:gd name="T6" fmla="*/ 103 w 269"/>
                <a:gd name="T7" fmla="*/ 146 h 178"/>
                <a:gd name="T8" fmla="*/ 58 w 269"/>
                <a:gd name="T9" fmla="*/ 137 h 178"/>
                <a:gd name="T10" fmla="*/ 52 w 269"/>
                <a:gd name="T11" fmla="*/ 137 h 178"/>
                <a:gd name="T12" fmla="*/ 2 w 269"/>
                <a:gd name="T13" fmla="*/ 104 h 178"/>
                <a:gd name="T14" fmla="*/ 20 w 269"/>
                <a:gd name="T15" fmla="*/ 58 h 178"/>
                <a:gd name="T16" fmla="*/ 24 w 269"/>
                <a:gd name="T17" fmla="*/ 49 h 178"/>
                <a:gd name="T18" fmla="*/ 48 w 269"/>
                <a:gd name="T19" fmla="*/ 23 h 178"/>
                <a:gd name="T20" fmla="*/ 61 w 269"/>
                <a:gd name="T21" fmla="*/ 15 h 178"/>
                <a:gd name="T22" fmla="*/ 118 w 269"/>
                <a:gd name="T23" fmla="*/ 8 h 178"/>
                <a:gd name="T24" fmla="*/ 129 w 269"/>
                <a:gd name="T25" fmla="*/ 9 h 178"/>
                <a:gd name="T26" fmla="*/ 172 w 269"/>
                <a:gd name="T27" fmla="*/ 11 h 178"/>
                <a:gd name="T28" fmla="*/ 184 w 269"/>
                <a:gd name="T29" fmla="*/ 12 h 178"/>
                <a:gd name="T30" fmla="*/ 218 w 269"/>
                <a:gd name="T31" fmla="*/ 18 h 178"/>
                <a:gd name="T32" fmla="*/ 245 w 269"/>
                <a:gd name="T33" fmla="*/ 38 h 178"/>
                <a:gd name="T34" fmla="*/ 258 w 269"/>
                <a:gd name="T35" fmla="*/ 76 h 178"/>
                <a:gd name="T36" fmla="*/ 261 w 269"/>
                <a:gd name="T37" fmla="*/ 90 h 178"/>
                <a:gd name="T38" fmla="*/ 268 w 269"/>
                <a:gd name="T39" fmla="*/ 109 h 178"/>
                <a:gd name="T40" fmla="*/ 230 w 269"/>
                <a:gd name="T41" fmla="*/ 169 h 178"/>
                <a:gd name="T42" fmla="*/ 189 w 269"/>
                <a:gd name="T43" fmla="*/ 178 h 178"/>
                <a:gd name="T44" fmla="*/ 190 w 269"/>
                <a:gd name="T45" fmla="*/ 170 h 178"/>
                <a:gd name="T46" fmla="*/ 256 w 269"/>
                <a:gd name="T47" fmla="*/ 129 h 178"/>
                <a:gd name="T48" fmla="*/ 250 w 269"/>
                <a:gd name="T49" fmla="*/ 94 h 178"/>
                <a:gd name="T50" fmla="*/ 247 w 269"/>
                <a:gd name="T51" fmla="*/ 76 h 178"/>
                <a:gd name="T52" fmla="*/ 247 w 269"/>
                <a:gd name="T53" fmla="*/ 61 h 178"/>
                <a:gd name="T54" fmla="*/ 225 w 269"/>
                <a:gd name="T55" fmla="*/ 41 h 178"/>
                <a:gd name="T56" fmla="*/ 214 w 269"/>
                <a:gd name="T57" fmla="*/ 33 h 178"/>
                <a:gd name="T58" fmla="*/ 210 w 269"/>
                <a:gd name="T59" fmla="*/ 24 h 178"/>
                <a:gd name="T60" fmla="*/ 181 w 269"/>
                <a:gd name="T61" fmla="*/ 18 h 178"/>
                <a:gd name="T62" fmla="*/ 167 w 269"/>
                <a:gd name="T63" fmla="*/ 18 h 178"/>
                <a:gd name="T64" fmla="*/ 124 w 269"/>
                <a:gd name="T65" fmla="*/ 17 h 178"/>
                <a:gd name="T66" fmla="*/ 113 w 269"/>
                <a:gd name="T67" fmla="*/ 15 h 178"/>
                <a:gd name="T68" fmla="*/ 66 w 269"/>
                <a:gd name="T69" fmla="*/ 24 h 178"/>
                <a:gd name="T70" fmla="*/ 58 w 269"/>
                <a:gd name="T71" fmla="*/ 28 h 178"/>
                <a:gd name="T72" fmla="*/ 36 w 269"/>
                <a:gd name="T73" fmla="*/ 51 h 178"/>
                <a:gd name="T74" fmla="*/ 33 w 269"/>
                <a:gd name="T75" fmla="*/ 57 h 178"/>
                <a:gd name="T76" fmla="*/ 23 w 269"/>
                <a:gd name="T77" fmla="*/ 123 h 178"/>
                <a:gd name="T78" fmla="*/ 53 w 269"/>
                <a:gd name="T79" fmla="*/ 131 h 178"/>
                <a:gd name="T80" fmla="*/ 66 w 269"/>
                <a:gd name="T81" fmla="*/ 131 h 178"/>
                <a:gd name="T82" fmla="*/ 112 w 269"/>
                <a:gd name="T83" fmla="*/ 139 h 178"/>
                <a:gd name="T84" fmla="*/ 129 w 269"/>
                <a:gd name="T85" fmla="*/ 144 h 178"/>
                <a:gd name="T86" fmla="*/ 143 w 269"/>
                <a:gd name="T87" fmla="*/ 158 h 178"/>
                <a:gd name="T88" fmla="*/ 190 w 269"/>
                <a:gd name="T89" fmla="*/ 17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69" h="178">
                  <a:moveTo>
                    <a:pt x="189" y="178"/>
                  </a:moveTo>
                  <a:cubicBezTo>
                    <a:pt x="169" y="176"/>
                    <a:pt x="150" y="174"/>
                    <a:pt x="134" y="164"/>
                  </a:cubicBezTo>
                  <a:cubicBezTo>
                    <a:pt x="129" y="161"/>
                    <a:pt x="125" y="158"/>
                    <a:pt x="122" y="154"/>
                  </a:cubicBezTo>
                  <a:cubicBezTo>
                    <a:pt x="118" y="146"/>
                    <a:pt x="111" y="145"/>
                    <a:pt x="103" y="146"/>
                  </a:cubicBezTo>
                  <a:cubicBezTo>
                    <a:pt x="87" y="148"/>
                    <a:pt x="72" y="148"/>
                    <a:pt x="58" y="137"/>
                  </a:cubicBezTo>
                  <a:cubicBezTo>
                    <a:pt x="57" y="136"/>
                    <a:pt x="54" y="137"/>
                    <a:pt x="52" y="137"/>
                  </a:cubicBezTo>
                  <a:cubicBezTo>
                    <a:pt x="26" y="144"/>
                    <a:pt x="5" y="130"/>
                    <a:pt x="2" y="104"/>
                  </a:cubicBezTo>
                  <a:cubicBezTo>
                    <a:pt x="0" y="85"/>
                    <a:pt x="5" y="70"/>
                    <a:pt x="20" y="58"/>
                  </a:cubicBezTo>
                  <a:cubicBezTo>
                    <a:pt x="22" y="56"/>
                    <a:pt x="24" y="52"/>
                    <a:pt x="24" y="49"/>
                  </a:cubicBezTo>
                  <a:cubicBezTo>
                    <a:pt x="27" y="36"/>
                    <a:pt x="35" y="28"/>
                    <a:pt x="48" y="23"/>
                  </a:cubicBezTo>
                  <a:cubicBezTo>
                    <a:pt x="53" y="22"/>
                    <a:pt x="57" y="19"/>
                    <a:pt x="61" y="15"/>
                  </a:cubicBezTo>
                  <a:cubicBezTo>
                    <a:pt x="73" y="3"/>
                    <a:pt x="96" y="0"/>
                    <a:pt x="118" y="8"/>
                  </a:cubicBezTo>
                  <a:cubicBezTo>
                    <a:pt x="121" y="10"/>
                    <a:pt x="126" y="9"/>
                    <a:pt x="129" y="9"/>
                  </a:cubicBezTo>
                  <a:cubicBezTo>
                    <a:pt x="144" y="7"/>
                    <a:pt x="158" y="5"/>
                    <a:pt x="172" y="11"/>
                  </a:cubicBezTo>
                  <a:cubicBezTo>
                    <a:pt x="175" y="13"/>
                    <a:pt x="180" y="12"/>
                    <a:pt x="184" y="12"/>
                  </a:cubicBezTo>
                  <a:cubicBezTo>
                    <a:pt x="196" y="11"/>
                    <a:pt x="210" y="8"/>
                    <a:pt x="218" y="18"/>
                  </a:cubicBezTo>
                  <a:cubicBezTo>
                    <a:pt x="226" y="28"/>
                    <a:pt x="233" y="34"/>
                    <a:pt x="245" y="38"/>
                  </a:cubicBezTo>
                  <a:cubicBezTo>
                    <a:pt x="256" y="41"/>
                    <a:pt x="261" y="61"/>
                    <a:pt x="258" y="76"/>
                  </a:cubicBezTo>
                  <a:cubicBezTo>
                    <a:pt x="258" y="80"/>
                    <a:pt x="260" y="86"/>
                    <a:pt x="261" y="90"/>
                  </a:cubicBezTo>
                  <a:cubicBezTo>
                    <a:pt x="263" y="97"/>
                    <a:pt x="268" y="103"/>
                    <a:pt x="268" y="109"/>
                  </a:cubicBezTo>
                  <a:cubicBezTo>
                    <a:pt x="269" y="138"/>
                    <a:pt x="259" y="158"/>
                    <a:pt x="230" y="169"/>
                  </a:cubicBezTo>
                  <a:cubicBezTo>
                    <a:pt x="217" y="174"/>
                    <a:pt x="202" y="175"/>
                    <a:pt x="189" y="178"/>
                  </a:cubicBezTo>
                  <a:close/>
                  <a:moveTo>
                    <a:pt x="190" y="170"/>
                  </a:moveTo>
                  <a:cubicBezTo>
                    <a:pt x="229" y="170"/>
                    <a:pt x="243" y="161"/>
                    <a:pt x="256" y="129"/>
                  </a:cubicBezTo>
                  <a:cubicBezTo>
                    <a:pt x="261" y="116"/>
                    <a:pt x="257" y="104"/>
                    <a:pt x="250" y="94"/>
                  </a:cubicBezTo>
                  <a:cubicBezTo>
                    <a:pt x="247" y="88"/>
                    <a:pt x="245" y="83"/>
                    <a:pt x="247" y="76"/>
                  </a:cubicBezTo>
                  <a:cubicBezTo>
                    <a:pt x="248" y="72"/>
                    <a:pt x="248" y="66"/>
                    <a:pt x="247" y="61"/>
                  </a:cubicBezTo>
                  <a:cubicBezTo>
                    <a:pt x="246" y="48"/>
                    <a:pt x="235" y="38"/>
                    <a:pt x="225" y="41"/>
                  </a:cubicBezTo>
                  <a:cubicBezTo>
                    <a:pt x="217" y="43"/>
                    <a:pt x="215" y="40"/>
                    <a:pt x="214" y="33"/>
                  </a:cubicBezTo>
                  <a:cubicBezTo>
                    <a:pt x="214" y="30"/>
                    <a:pt x="212" y="26"/>
                    <a:pt x="210" y="24"/>
                  </a:cubicBezTo>
                  <a:cubicBezTo>
                    <a:pt x="202" y="15"/>
                    <a:pt x="191" y="17"/>
                    <a:pt x="181" y="18"/>
                  </a:cubicBezTo>
                  <a:cubicBezTo>
                    <a:pt x="176" y="19"/>
                    <a:pt x="171" y="20"/>
                    <a:pt x="167" y="18"/>
                  </a:cubicBezTo>
                  <a:cubicBezTo>
                    <a:pt x="153" y="12"/>
                    <a:pt x="139" y="12"/>
                    <a:pt x="124" y="17"/>
                  </a:cubicBezTo>
                  <a:cubicBezTo>
                    <a:pt x="121" y="18"/>
                    <a:pt x="116" y="17"/>
                    <a:pt x="113" y="15"/>
                  </a:cubicBezTo>
                  <a:cubicBezTo>
                    <a:pt x="93" y="5"/>
                    <a:pt x="80" y="7"/>
                    <a:pt x="66" y="24"/>
                  </a:cubicBezTo>
                  <a:cubicBezTo>
                    <a:pt x="64" y="26"/>
                    <a:pt x="61" y="28"/>
                    <a:pt x="58" y="28"/>
                  </a:cubicBezTo>
                  <a:cubicBezTo>
                    <a:pt x="40" y="31"/>
                    <a:pt x="38" y="34"/>
                    <a:pt x="36" y="51"/>
                  </a:cubicBezTo>
                  <a:cubicBezTo>
                    <a:pt x="35" y="53"/>
                    <a:pt x="34" y="56"/>
                    <a:pt x="33" y="57"/>
                  </a:cubicBezTo>
                  <a:cubicBezTo>
                    <a:pt x="7" y="69"/>
                    <a:pt x="9" y="105"/>
                    <a:pt x="23" y="123"/>
                  </a:cubicBezTo>
                  <a:cubicBezTo>
                    <a:pt x="32" y="135"/>
                    <a:pt x="40" y="137"/>
                    <a:pt x="53" y="131"/>
                  </a:cubicBezTo>
                  <a:cubicBezTo>
                    <a:pt x="57" y="129"/>
                    <a:pt x="64" y="129"/>
                    <a:pt x="66" y="131"/>
                  </a:cubicBezTo>
                  <a:cubicBezTo>
                    <a:pt x="80" y="143"/>
                    <a:pt x="96" y="144"/>
                    <a:pt x="112" y="139"/>
                  </a:cubicBezTo>
                  <a:cubicBezTo>
                    <a:pt x="120" y="136"/>
                    <a:pt x="124" y="138"/>
                    <a:pt x="129" y="144"/>
                  </a:cubicBezTo>
                  <a:cubicBezTo>
                    <a:pt x="133" y="150"/>
                    <a:pt x="138" y="155"/>
                    <a:pt x="143" y="158"/>
                  </a:cubicBezTo>
                  <a:cubicBezTo>
                    <a:pt x="158" y="168"/>
                    <a:pt x="175" y="171"/>
                    <a:pt x="190" y="1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105" name="chenying0907 190"/>
            <p:cNvSpPr/>
            <p:nvPr/>
          </p:nvSpPr>
          <p:spPr bwMode="auto">
            <a:xfrm>
              <a:off x="8504556" y="2932386"/>
              <a:ext cx="458788" cy="254000"/>
            </a:xfrm>
            <a:custGeom>
              <a:avLst/>
              <a:gdLst>
                <a:gd name="T0" fmla="*/ 190 w 213"/>
                <a:gd name="T1" fmla="*/ 70 h 118"/>
                <a:gd name="T2" fmla="*/ 187 w 213"/>
                <a:gd name="T3" fmla="*/ 99 h 118"/>
                <a:gd name="T4" fmla="*/ 196 w 213"/>
                <a:gd name="T5" fmla="*/ 103 h 118"/>
                <a:gd name="T6" fmla="*/ 204 w 213"/>
                <a:gd name="T7" fmla="*/ 110 h 118"/>
                <a:gd name="T8" fmla="*/ 203 w 213"/>
                <a:gd name="T9" fmla="*/ 118 h 118"/>
                <a:gd name="T10" fmla="*/ 196 w 213"/>
                <a:gd name="T11" fmla="*/ 116 h 118"/>
                <a:gd name="T12" fmla="*/ 166 w 213"/>
                <a:gd name="T13" fmla="*/ 115 h 118"/>
                <a:gd name="T14" fmla="*/ 159 w 213"/>
                <a:gd name="T15" fmla="*/ 117 h 118"/>
                <a:gd name="T16" fmla="*/ 157 w 213"/>
                <a:gd name="T17" fmla="*/ 114 h 118"/>
                <a:gd name="T18" fmla="*/ 167 w 213"/>
                <a:gd name="T19" fmla="*/ 103 h 118"/>
                <a:gd name="T20" fmla="*/ 176 w 213"/>
                <a:gd name="T21" fmla="*/ 73 h 118"/>
                <a:gd name="T22" fmla="*/ 153 w 213"/>
                <a:gd name="T23" fmla="*/ 55 h 118"/>
                <a:gd name="T24" fmla="*/ 137 w 213"/>
                <a:gd name="T25" fmla="*/ 54 h 118"/>
                <a:gd name="T26" fmla="*/ 121 w 213"/>
                <a:gd name="T27" fmla="*/ 50 h 118"/>
                <a:gd name="T28" fmla="*/ 129 w 213"/>
                <a:gd name="T29" fmla="*/ 91 h 118"/>
                <a:gd name="T30" fmla="*/ 133 w 213"/>
                <a:gd name="T31" fmla="*/ 99 h 118"/>
                <a:gd name="T32" fmla="*/ 123 w 213"/>
                <a:gd name="T33" fmla="*/ 99 h 118"/>
                <a:gd name="T34" fmla="*/ 109 w 213"/>
                <a:gd name="T35" fmla="*/ 51 h 118"/>
                <a:gd name="T36" fmla="*/ 107 w 213"/>
                <a:gd name="T37" fmla="*/ 35 h 118"/>
                <a:gd name="T38" fmla="*/ 81 w 213"/>
                <a:gd name="T39" fmla="*/ 36 h 118"/>
                <a:gd name="T40" fmla="*/ 69 w 213"/>
                <a:gd name="T41" fmla="*/ 45 h 118"/>
                <a:gd name="T42" fmla="*/ 55 w 213"/>
                <a:gd name="T43" fmla="*/ 72 h 118"/>
                <a:gd name="T44" fmla="*/ 55 w 213"/>
                <a:gd name="T45" fmla="*/ 81 h 118"/>
                <a:gd name="T46" fmla="*/ 62 w 213"/>
                <a:gd name="T47" fmla="*/ 89 h 118"/>
                <a:gd name="T48" fmla="*/ 44 w 213"/>
                <a:gd name="T49" fmla="*/ 85 h 118"/>
                <a:gd name="T50" fmla="*/ 37 w 213"/>
                <a:gd name="T51" fmla="*/ 77 h 118"/>
                <a:gd name="T52" fmla="*/ 12 w 213"/>
                <a:gd name="T53" fmla="*/ 79 h 118"/>
                <a:gd name="T54" fmla="*/ 0 w 213"/>
                <a:gd name="T55" fmla="*/ 82 h 118"/>
                <a:gd name="T56" fmla="*/ 40 w 213"/>
                <a:gd name="T57" fmla="*/ 70 h 118"/>
                <a:gd name="T58" fmla="*/ 16 w 213"/>
                <a:gd name="T59" fmla="*/ 47 h 118"/>
                <a:gd name="T60" fmla="*/ 53 w 213"/>
                <a:gd name="T61" fmla="*/ 59 h 118"/>
                <a:gd name="T62" fmla="*/ 54 w 213"/>
                <a:gd name="T63" fmla="*/ 28 h 118"/>
                <a:gd name="T64" fmla="*/ 47 w 213"/>
                <a:gd name="T65" fmla="*/ 10 h 118"/>
                <a:gd name="T66" fmla="*/ 51 w 213"/>
                <a:gd name="T67" fmla="*/ 2 h 118"/>
                <a:gd name="T68" fmla="*/ 58 w 213"/>
                <a:gd name="T69" fmla="*/ 8 h 118"/>
                <a:gd name="T70" fmla="*/ 97 w 213"/>
                <a:gd name="T71" fmla="*/ 29 h 118"/>
                <a:gd name="T72" fmla="*/ 102 w 213"/>
                <a:gd name="T73" fmla="*/ 21 h 118"/>
                <a:gd name="T74" fmla="*/ 114 w 213"/>
                <a:gd name="T75" fmla="*/ 2 h 118"/>
                <a:gd name="T76" fmla="*/ 122 w 213"/>
                <a:gd name="T77" fmla="*/ 1 h 118"/>
                <a:gd name="T78" fmla="*/ 135 w 213"/>
                <a:gd name="T79" fmla="*/ 44 h 118"/>
                <a:gd name="T80" fmla="*/ 163 w 213"/>
                <a:gd name="T81" fmla="*/ 23 h 118"/>
                <a:gd name="T82" fmla="*/ 157 w 213"/>
                <a:gd name="T83" fmla="*/ 26 h 118"/>
                <a:gd name="T84" fmla="*/ 147 w 213"/>
                <a:gd name="T85" fmla="*/ 42 h 118"/>
                <a:gd name="T86" fmla="*/ 154 w 213"/>
                <a:gd name="T87" fmla="*/ 49 h 118"/>
                <a:gd name="T88" fmla="*/ 183 w 213"/>
                <a:gd name="T89" fmla="*/ 61 h 118"/>
                <a:gd name="T90" fmla="*/ 203 w 213"/>
                <a:gd name="T91" fmla="*/ 59 h 118"/>
                <a:gd name="T92" fmla="*/ 210 w 213"/>
                <a:gd name="T93" fmla="*/ 55 h 118"/>
                <a:gd name="T94" fmla="*/ 213 w 213"/>
                <a:gd name="T95" fmla="*/ 57 h 118"/>
                <a:gd name="T96" fmla="*/ 208 w 213"/>
                <a:gd name="T97" fmla="*/ 65 h 118"/>
                <a:gd name="T98" fmla="*/ 199 w 213"/>
                <a:gd name="T99" fmla="*/ 69 h 118"/>
                <a:gd name="T100" fmla="*/ 190 w 213"/>
                <a:gd name="T101" fmla="*/ 7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13" h="118">
                  <a:moveTo>
                    <a:pt x="190" y="70"/>
                  </a:moveTo>
                  <a:cubicBezTo>
                    <a:pt x="189" y="80"/>
                    <a:pt x="188" y="89"/>
                    <a:pt x="187" y="99"/>
                  </a:cubicBezTo>
                  <a:cubicBezTo>
                    <a:pt x="189" y="100"/>
                    <a:pt x="193" y="101"/>
                    <a:pt x="196" y="103"/>
                  </a:cubicBezTo>
                  <a:cubicBezTo>
                    <a:pt x="199" y="105"/>
                    <a:pt x="202" y="107"/>
                    <a:pt x="204" y="110"/>
                  </a:cubicBezTo>
                  <a:cubicBezTo>
                    <a:pt x="205" y="112"/>
                    <a:pt x="204" y="115"/>
                    <a:pt x="203" y="118"/>
                  </a:cubicBezTo>
                  <a:cubicBezTo>
                    <a:pt x="201" y="117"/>
                    <a:pt x="198" y="118"/>
                    <a:pt x="196" y="116"/>
                  </a:cubicBezTo>
                  <a:cubicBezTo>
                    <a:pt x="185" y="106"/>
                    <a:pt x="180" y="106"/>
                    <a:pt x="166" y="115"/>
                  </a:cubicBezTo>
                  <a:cubicBezTo>
                    <a:pt x="164" y="116"/>
                    <a:pt x="161" y="116"/>
                    <a:pt x="159" y="117"/>
                  </a:cubicBezTo>
                  <a:cubicBezTo>
                    <a:pt x="158" y="116"/>
                    <a:pt x="157" y="115"/>
                    <a:pt x="157" y="114"/>
                  </a:cubicBezTo>
                  <a:cubicBezTo>
                    <a:pt x="160" y="110"/>
                    <a:pt x="163" y="106"/>
                    <a:pt x="167" y="103"/>
                  </a:cubicBezTo>
                  <a:cubicBezTo>
                    <a:pt x="179" y="95"/>
                    <a:pt x="181" y="88"/>
                    <a:pt x="176" y="73"/>
                  </a:cubicBezTo>
                  <a:cubicBezTo>
                    <a:pt x="173" y="61"/>
                    <a:pt x="166" y="55"/>
                    <a:pt x="153" y="55"/>
                  </a:cubicBezTo>
                  <a:cubicBezTo>
                    <a:pt x="148" y="55"/>
                    <a:pt x="142" y="55"/>
                    <a:pt x="137" y="54"/>
                  </a:cubicBezTo>
                  <a:cubicBezTo>
                    <a:pt x="131" y="53"/>
                    <a:pt x="126" y="52"/>
                    <a:pt x="121" y="50"/>
                  </a:cubicBezTo>
                  <a:cubicBezTo>
                    <a:pt x="115" y="61"/>
                    <a:pt x="118" y="78"/>
                    <a:pt x="129" y="91"/>
                  </a:cubicBezTo>
                  <a:cubicBezTo>
                    <a:pt x="131" y="93"/>
                    <a:pt x="132" y="96"/>
                    <a:pt x="133" y="99"/>
                  </a:cubicBezTo>
                  <a:cubicBezTo>
                    <a:pt x="129" y="99"/>
                    <a:pt x="125" y="101"/>
                    <a:pt x="123" y="99"/>
                  </a:cubicBezTo>
                  <a:cubicBezTo>
                    <a:pt x="110" y="91"/>
                    <a:pt x="103" y="66"/>
                    <a:pt x="109" y="51"/>
                  </a:cubicBezTo>
                  <a:cubicBezTo>
                    <a:pt x="112" y="42"/>
                    <a:pt x="112" y="42"/>
                    <a:pt x="107" y="35"/>
                  </a:cubicBezTo>
                  <a:cubicBezTo>
                    <a:pt x="98" y="35"/>
                    <a:pt x="89" y="36"/>
                    <a:pt x="81" y="36"/>
                  </a:cubicBezTo>
                  <a:cubicBezTo>
                    <a:pt x="74" y="36"/>
                    <a:pt x="71" y="38"/>
                    <a:pt x="69" y="45"/>
                  </a:cubicBezTo>
                  <a:cubicBezTo>
                    <a:pt x="65" y="54"/>
                    <a:pt x="59" y="63"/>
                    <a:pt x="55" y="72"/>
                  </a:cubicBezTo>
                  <a:cubicBezTo>
                    <a:pt x="53" y="74"/>
                    <a:pt x="54" y="79"/>
                    <a:pt x="55" y="81"/>
                  </a:cubicBezTo>
                  <a:cubicBezTo>
                    <a:pt x="56" y="84"/>
                    <a:pt x="59" y="86"/>
                    <a:pt x="62" y="89"/>
                  </a:cubicBezTo>
                  <a:cubicBezTo>
                    <a:pt x="55" y="94"/>
                    <a:pt x="50" y="93"/>
                    <a:pt x="44" y="85"/>
                  </a:cubicBezTo>
                  <a:cubicBezTo>
                    <a:pt x="42" y="82"/>
                    <a:pt x="39" y="77"/>
                    <a:pt x="37" y="77"/>
                  </a:cubicBezTo>
                  <a:cubicBezTo>
                    <a:pt x="28" y="77"/>
                    <a:pt x="20" y="78"/>
                    <a:pt x="12" y="79"/>
                  </a:cubicBezTo>
                  <a:cubicBezTo>
                    <a:pt x="8" y="80"/>
                    <a:pt x="5" y="82"/>
                    <a:pt x="0" y="82"/>
                  </a:cubicBezTo>
                  <a:cubicBezTo>
                    <a:pt x="10" y="66"/>
                    <a:pt x="26" y="73"/>
                    <a:pt x="40" y="70"/>
                  </a:cubicBezTo>
                  <a:cubicBezTo>
                    <a:pt x="42" y="52"/>
                    <a:pt x="29" y="49"/>
                    <a:pt x="16" y="47"/>
                  </a:cubicBezTo>
                  <a:cubicBezTo>
                    <a:pt x="27" y="38"/>
                    <a:pt x="38" y="42"/>
                    <a:pt x="53" y="59"/>
                  </a:cubicBezTo>
                  <a:cubicBezTo>
                    <a:pt x="61" y="48"/>
                    <a:pt x="61" y="38"/>
                    <a:pt x="54" y="28"/>
                  </a:cubicBezTo>
                  <a:cubicBezTo>
                    <a:pt x="51" y="22"/>
                    <a:pt x="49" y="16"/>
                    <a:pt x="47" y="10"/>
                  </a:cubicBezTo>
                  <a:cubicBezTo>
                    <a:pt x="47" y="8"/>
                    <a:pt x="50" y="5"/>
                    <a:pt x="51" y="2"/>
                  </a:cubicBezTo>
                  <a:cubicBezTo>
                    <a:pt x="53" y="4"/>
                    <a:pt x="57" y="6"/>
                    <a:pt x="58" y="8"/>
                  </a:cubicBezTo>
                  <a:cubicBezTo>
                    <a:pt x="63" y="28"/>
                    <a:pt x="78" y="36"/>
                    <a:pt x="97" y="29"/>
                  </a:cubicBezTo>
                  <a:cubicBezTo>
                    <a:pt x="100" y="28"/>
                    <a:pt x="101" y="24"/>
                    <a:pt x="102" y="21"/>
                  </a:cubicBezTo>
                  <a:cubicBezTo>
                    <a:pt x="106" y="14"/>
                    <a:pt x="109" y="8"/>
                    <a:pt x="114" y="2"/>
                  </a:cubicBezTo>
                  <a:cubicBezTo>
                    <a:pt x="114" y="0"/>
                    <a:pt x="118" y="1"/>
                    <a:pt x="122" y="1"/>
                  </a:cubicBezTo>
                  <a:cubicBezTo>
                    <a:pt x="110" y="22"/>
                    <a:pt x="115" y="38"/>
                    <a:pt x="135" y="44"/>
                  </a:cubicBezTo>
                  <a:cubicBezTo>
                    <a:pt x="139" y="29"/>
                    <a:pt x="150" y="20"/>
                    <a:pt x="163" y="23"/>
                  </a:cubicBezTo>
                  <a:cubicBezTo>
                    <a:pt x="160" y="24"/>
                    <a:pt x="159" y="26"/>
                    <a:pt x="157" y="26"/>
                  </a:cubicBezTo>
                  <a:cubicBezTo>
                    <a:pt x="150" y="29"/>
                    <a:pt x="147" y="34"/>
                    <a:pt x="147" y="42"/>
                  </a:cubicBezTo>
                  <a:cubicBezTo>
                    <a:pt x="147" y="47"/>
                    <a:pt x="149" y="49"/>
                    <a:pt x="154" y="49"/>
                  </a:cubicBezTo>
                  <a:cubicBezTo>
                    <a:pt x="166" y="48"/>
                    <a:pt x="175" y="51"/>
                    <a:pt x="183" y="61"/>
                  </a:cubicBezTo>
                  <a:cubicBezTo>
                    <a:pt x="187" y="66"/>
                    <a:pt x="197" y="64"/>
                    <a:pt x="203" y="59"/>
                  </a:cubicBezTo>
                  <a:cubicBezTo>
                    <a:pt x="205" y="57"/>
                    <a:pt x="207" y="56"/>
                    <a:pt x="210" y="55"/>
                  </a:cubicBezTo>
                  <a:cubicBezTo>
                    <a:pt x="211" y="54"/>
                    <a:pt x="213" y="57"/>
                    <a:pt x="213" y="57"/>
                  </a:cubicBezTo>
                  <a:cubicBezTo>
                    <a:pt x="212" y="60"/>
                    <a:pt x="210" y="63"/>
                    <a:pt x="208" y="65"/>
                  </a:cubicBezTo>
                  <a:cubicBezTo>
                    <a:pt x="205" y="67"/>
                    <a:pt x="202" y="68"/>
                    <a:pt x="199" y="69"/>
                  </a:cubicBezTo>
                  <a:cubicBezTo>
                    <a:pt x="196" y="70"/>
                    <a:pt x="193" y="70"/>
                    <a:pt x="190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</p:grpSp>
      <p:grpSp>
        <p:nvGrpSpPr>
          <p:cNvPr id="106" name="PA_组合 135"/>
          <p:cNvGrpSpPr/>
          <p:nvPr/>
        </p:nvGrpSpPr>
        <p:grpSpPr>
          <a:xfrm>
            <a:off x="6633957" y="3282315"/>
            <a:ext cx="763270" cy="1040765"/>
            <a:chOff x="1403351" y="2547187"/>
            <a:chExt cx="812395" cy="1065963"/>
          </a:xfrm>
          <a:solidFill>
            <a:sysClr val="window" lastClr="FFFFFF">
              <a:lumMod val="65000"/>
            </a:sysClr>
          </a:solidFill>
        </p:grpSpPr>
        <p:sp>
          <p:nvSpPr>
            <p:cNvPr id="107" name="自由: 形状 136"/>
            <p:cNvSpPr/>
            <p:nvPr/>
          </p:nvSpPr>
          <p:spPr bwMode="auto">
            <a:xfrm>
              <a:off x="1535347" y="2547187"/>
              <a:ext cx="680399" cy="826250"/>
            </a:xfrm>
            <a:custGeom>
              <a:avLst/>
              <a:gdLst>
                <a:gd name="connsiteX0" fmla="*/ 182329 w 680399"/>
                <a:gd name="connsiteY0" fmla="*/ 532563 h 826250"/>
                <a:gd name="connsiteX1" fmla="*/ 285423 w 680399"/>
                <a:gd name="connsiteY1" fmla="*/ 635977 h 826250"/>
                <a:gd name="connsiteX2" fmla="*/ 328379 w 680399"/>
                <a:gd name="connsiteY2" fmla="*/ 653213 h 826250"/>
                <a:gd name="connsiteX3" fmla="*/ 182329 w 680399"/>
                <a:gd name="connsiteY3" fmla="*/ 532563 h 826250"/>
                <a:gd name="connsiteX4" fmla="*/ 507045 w 680399"/>
                <a:gd name="connsiteY4" fmla="*/ 106156 h 826250"/>
                <a:gd name="connsiteX5" fmla="*/ 465915 w 680399"/>
                <a:gd name="connsiteY5" fmla="*/ 122335 h 826250"/>
                <a:gd name="connsiteX6" fmla="*/ 325204 w 680399"/>
                <a:gd name="connsiteY6" fmla="*/ 256082 h 826250"/>
                <a:gd name="connsiteX7" fmla="*/ 264591 w 680399"/>
                <a:gd name="connsiteY7" fmla="*/ 340213 h 826250"/>
                <a:gd name="connsiteX8" fmla="*/ 290568 w 680399"/>
                <a:gd name="connsiteY8" fmla="*/ 359628 h 826250"/>
                <a:gd name="connsiteX9" fmla="*/ 238613 w 680399"/>
                <a:gd name="connsiteY9" fmla="*/ 463174 h 826250"/>
                <a:gd name="connsiteX10" fmla="*/ 212636 w 680399"/>
                <a:gd name="connsiteY10" fmla="*/ 480432 h 826250"/>
                <a:gd name="connsiteX11" fmla="*/ 195318 w 680399"/>
                <a:gd name="connsiteY11" fmla="*/ 491218 h 826250"/>
                <a:gd name="connsiteX12" fmla="*/ 182329 w 680399"/>
                <a:gd name="connsiteY12" fmla="*/ 519262 h 826250"/>
                <a:gd name="connsiteX13" fmla="*/ 344687 w 680399"/>
                <a:gd name="connsiteY13" fmla="*/ 635751 h 826250"/>
                <a:gd name="connsiteX14" fmla="*/ 359841 w 680399"/>
                <a:gd name="connsiteY14" fmla="*/ 599079 h 826250"/>
                <a:gd name="connsiteX15" fmla="*/ 366335 w 680399"/>
                <a:gd name="connsiteY15" fmla="*/ 579664 h 826250"/>
                <a:gd name="connsiteX16" fmla="*/ 450761 w 680399"/>
                <a:gd name="connsiteY16" fmla="*/ 491218 h 826250"/>
                <a:gd name="connsiteX17" fmla="*/ 478903 w 680399"/>
                <a:gd name="connsiteY17" fmla="*/ 512790 h 826250"/>
                <a:gd name="connsiteX18" fmla="*/ 485398 w 680399"/>
                <a:gd name="connsiteY18" fmla="*/ 506319 h 826250"/>
                <a:gd name="connsiteX19" fmla="*/ 552506 w 680399"/>
                <a:gd name="connsiteY19" fmla="*/ 402772 h 826250"/>
                <a:gd name="connsiteX20" fmla="*/ 630438 w 680399"/>
                <a:gd name="connsiteY20" fmla="*/ 234510 h 826250"/>
                <a:gd name="connsiteX21" fmla="*/ 621778 w 680399"/>
                <a:gd name="connsiteY21" fmla="*/ 195680 h 826250"/>
                <a:gd name="connsiteX22" fmla="*/ 548176 w 680399"/>
                <a:gd name="connsiteY22" fmla="*/ 122335 h 826250"/>
                <a:gd name="connsiteX23" fmla="*/ 507045 w 680399"/>
                <a:gd name="connsiteY23" fmla="*/ 106156 h 826250"/>
                <a:gd name="connsiteX24" fmla="*/ 668104 w 680399"/>
                <a:gd name="connsiteY24" fmla="*/ 10276 h 826250"/>
                <a:gd name="connsiteX25" fmla="*/ 522054 w 680399"/>
                <a:gd name="connsiteY25" fmla="*/ 87837 h 826250"/>
                <a:gd name="connsiteX26" fmla="*/ 641946 w 680399"/>
                <a:gd name="connsiteY26" fmla="*/ 191251 h 826250"/>
                <a:gd name="connsiteX27" fmla="*/ 668104 w 680399"/>
                <a:gd name="connsiteY27" fmla="*/ 10276 h 826250"/>
                <a:gd name="connsiteX28" fmla="*/ 651528 w 680399"/>
                <a:gd name="connsiteY28" fmla="*/ 3043 h 826250"/>
                <a:gd name="connsiteX29" fmla="*/ 673703 w 680399"/>
                <a:gd name="connsiteY29" fmla="*/ 3043 h 826250"/>
                <a:gd name="connsiteX30" fmla="*/ 679652 w 680399"/>
                <a:gd name="connsiteY30" fmla="*/ 22489 h 826250"/>
                <a:gd name="connsiteX31" fmla="*/ 645038 w 680399"/>
                <a:gd name="connsiteY31" fmla="*/ 225590 h 826250"/>
                <a:gd name="connsiteX32" fmla="*/ 564992 w 680399"/>
                <a:gd name="connsiteY32" fmla="*/ 404924 h 826250"/>
                <a:gd name="connsiteX33" fmla="*/ 487109 w 680399"/>
                <a:gd name="connsiteY33" fmla="*/ 525920 h 826250"/>
                <a:gd name="connsiteX34" fmla="*/ 480619 w 680399"/>
                <a:gd name="connsiteY34" fmla="*/ 549687 h 826250"/>
                <a:gd name="connsiteX35" fmla="*/ 452495 w 680399"/>
                <a:gd name="connsiteY35" fmla="*/ 720378 h 826250"/>
                <a:gd name="connsiteX36" fmla="*/ 398409 w 680399"/>
                <a:gd name="connsiteY36" fmla="*/ 826250 h 826250"/>
                <a:gd name="connsiteX37" fmla="*/ 376775 w 680399"/>
                <a:gd name="connsiteY37" fmla="*/ 761431 h 826250"/>
                <a:gd name="connsiteX38" fmla="*/ 387592 w 680399"/>
                <a:gd name="connsiteY38" fmla="*/ 675005 h 826250"/>
                <a:gd name="connsiteX39" fmla="*/ 374612 w 680399"/>
                <a:gd name="connsiteY39" fmla="*/ 629631 h 826250"/>
                <a:gd name="connsiteX40" fmla="*/ 348651 w 680399"/>
                <a:gd name="connsiteY40" fmla="*/ 653398 h 826250"/>
                <a:gd name="connsiteX41" fmla="*/ 311873 w 680399"/>
                <a:gd name="connsiteY41" fmla="*/ 662041 h 826250"/>
                <a:gd name="connsiteX42" fmla="*/ 279422 w 680399"/>
                <a:gd name="connsiteY42" fmla="*/ 672844 h 826250"/>
                <a:gd name="connsiteX43" fmla="*/ 223173 w 680399"/>
                <a:gd name="connsiteY43" fmla="*/ 700932 h 826250"/>
                <a:gd name="connsiteX44" fmla="*/ 214520 w 680399"/>
                <a:gd name="connsiteY44" fmla="*/ 687969 h 826250"/>
                <a:gd name="connsiteX45" fmla="*/ 231827 w 680399"/>
                <a:gd name="connsiteY45" fmla="*/ 625310 h 826250"/>
                <a:gd name="connsiteX46" fmla="*/ 225337 w 680399"/>
                <a:gd name="connsiteY46" fmla="*/ 605864 h 826250"/>
                <a:gd name="connsiteX47" fmla="*/ 182069 w 680399"/>
                <a:gd name="connsiteY47" fmla="*/ 554008 h 826250"/>
                <a:gd name="connsiteX48" fmla="*/ 175578 w 680399"/>
                <a:gd name="connsiteY48" fmla="*/ 497831 h 826250"/>
                <a:gd name="connsiteX49" fmla="*/ 182069 w 680399"/>
                <a:gd name="connsiteY49" fmla="*/ 478386 h 826250"/>
                <a:gd name="connsiteX50" fmla="*/ 106349 w 680399"/>
                <a:gd name="connsiteY50" fmla="*/ 493510 h 826250"/>
                <a:gd name="connsiteX51" fmla="*/ 45774 w 680399"/>
                <a:gd name="connsiteY51" fmla="*/ 532402 h 826250"/>
                <a:gd name="connsiteX52" fmla="*/ 19813 w 680399"/>
                <a:gd name="connsiteY52" fmla="*/ 536723 h 826250"/>
                <a:gd name="connsiteX53" fmla="*/ 342 w 680399"/>
                <a:gd name="connsiteY53" fmla="*/ 523759 h 826250"/>
                <a:gd name="connsiteX54" fmla="*/ 11160 w 680399"/>
                <a:gd name="connsiteY54" fmla="*/ 502153 h 826250"/>
                <a:gd name="connsiteX55" fmla="*/ 43611 w 680399"/>
                <a:gd name="connsiteY55" fmla="*/ 467582 h 826250"/>
                <a:gd name="connsiteX56" fmla="*/ 179905 w 680399"/>
                <a:gd name="connsiteY56" fmla="*/ 363871 h 826250"/>
                <a:gd name="connsiteX57" fmla="*/ 229664 w 680399"/>
                <a:gd name="connsiteY57" fmla="*/ 348747 h 826250"/>
                <a:gd name="connsiteX58" fmla="*/ 259951 w 680399"/>
                <a:gd name="connsiteY58" fmla="*/ 324979 h 826250"/>
                <a:gd name="connsiteX59" fmla="*/ 528214 w 680399"/>
                <a:gd name="connsiteY59" fmla="*/ 67862 h 826250"/>
                <a:gd name="connsiteX60" fmla="*/ 651528 w 680399"/>
                <a:gd name="connsiteY60" fmla="*/ 3043 h 82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680399" h="826250">
                  <a:moveTo>
                    <a:pt x="182329" y="532563"/>
                  </a:moveTo>
                  <a:cubicBezTo>
                    <a:pt x="210250" y="573498"/>
                    <a:pt x="242467" y="610124"/>
                    <a:pt x="285423" y="635977"/>
                  </a:cubicBezTo>
                  <a:cubicBezTo>
                    <a:pt x="298310" y="642441"/>
                    <a:pt x="313345" y="646750"/>
                    <a:pt x="328379" y="653213"/>
                  </a:cubicBezTo>
                  <a:cubicBezTo>
                    <a:pt x="319788" y="599352"/>
                    <a:pt x="257502" y="532563"/>
                    <a:pt x="182329" y="532563"/>
                  </a:cubicBezTo>
                  <a:close/>
                  <a:moveTo>
                    <a:pt x="507045" y="106156"/>
                  </a:moveTo>
                  <a:cubicBezTo>
                    <a:pt x="492433" y="106156"/>
                    <a:pt x="477821" y="111549"/>
                    <a:pt x="465915" y="122335"/>
                  </a:cubicBezTo>
                  <a:cubicBezTo>
                    <a:pt x="418290" y="165479"/>
                    <a:pt x="370665" y="210781"/>
                    <a:pt x="325204" y="256082"/>
                  </a:cubicBezTo>
                  <a:cubicBezTo>
                    <a:pt x="301392" y="281969"/>
                    <a:pt x="284073" y="312170"/>
                    <a:pt x="264591" y="340213"/>
                  </a:cubicBezTo>
                  <a:cubicBezTo>
                    <a:pt x="277579" y="348842"/>
                    <a:pt x="284073" y="353157"/>
                    <a:pt x="290568" y="359628"/>
                  </a:cubicBezTo>
                  <a:cubicBezTo>
                    <a:pt x="273250" y="394144"/>
                    <a:pt x="255931" y="428659"/>
                    <a:pt x="238613" y="463174"/>
                  </a:cubicBezTo>
                  <a:cubicBezTo>
                    <a:pt x="232119" y="476118"/>
                    <a:pt x="227789" y="482589"/>
                    <a:pt x="212636" y="480432"/>
                  </a:cubicBezTo>
                  <a:cubicBezTo>
                    <a:pt x="206142" y="480432"/>
                    <a:pt x="197482" y="486904"/>
                    <a:pt x="195318" y="491218"/>
                  </a:cubicBezTo>
                  <a:cubicBezTo>
                    <a:pt x="188823" y="497690"/>
                    <a:pt x="186659" y="506319"/>
                    <a:pt x="182329" y="519262"/>
                  </a:cubicBezTo>
                  <a:cubicBezTo>
                    <a:pt x="262426" y="523576"/>
                    <a:pt x="307886" y="573192"/>
                    <a:pt x="344687" y="635751"/>
                  </a:cubicBezTo>
                  <a:cubicBezTo>
                    <a:pt x="359841" y="627122"/>
                    <a:pt x="372829" y="618493"/>
                    <a:pt x="359841" y="599079"/>
                  </a:cubicBezTo>
                  <a:cubicBezTo>
                    <a:pt x="357676" y="594764"/>
                    <a:pt x="362005" y="583978"/>
                    <a:pt x="366335" y="579664"/>
                  </a:cubicBezTo>
                  <a:cubicBezTo>
                    <a:pt x="394477" y="549463"/>
                    <a:pt x="420454" y="521419"/>
                    <a:pt x="450761" y="491218"/>
                  </a:cubicBezTo>
                  <a:cubicBezTo>
                    <a:pt x="457256" y="495533"/>
                    <a:pt x="468079" y="504161"/>
                    <a:pt x="478903" y="512790"/>
                  </a:cubicBezTo>
                  <a:cubicBezTo>
                    <a:pt x="481068" y="510633"/>
                    <a:pt x="483233" y="508476"/>
                    <a:pt x="485398" y="506319"/>
                  </a:cubicBezTo>
                  <a:cubicBezTo>
                    <a:pt x="507045" y="471803"/>
                    <a:pt x="530858" y="437288"/>
                    <a:pt x="552506" y="402772"/>
                  </a:cubicBezTo>
                  <a:cubicBezTo>
                    <a:pt x="582813" y="348842"/>
                    <a:pt x="613119" y="292755"/>
                    <a:pt x="630438" y="234510"/>
                  </a:cubicBezTo>
                  <a:cubicBezTo>
                    <a:pt x="634767" y="219410"/>
                    <a:pt x="632602" y="204309"/>
                    <a:pt x="621778" y="195680"/>
                  </a:cubicBezTo>
                  <a:cubicBezTo>
                    <a:pt x="597966" y="169794"/>
                    <a:pt x="571989" y="146065"/>
                    <a:pt x="548176" y="122335"/>
                  </a:cubicBezTo>
                  <a:cubicBezTo>
                    <a:pt x="536270" y="111549"/>
                    <a:pt x="521658" y="106156"/>
                    <a:pt x="507045" y="106156"/>
                  </a:cubicBezTo>
                  <a:close/>
                  <a:moveTo>
                    <a:pt x="668104" y="10276"/>
                  </a:moveTo>
                  <a:cubicBezTo>
                    <a:pt x="613608" y="38284"/>
                    <a:pt x="565651" y="64138"/>
                    <a:pt x="522054" y="87837"/>
                  </a:cubicBezTo>
                  <a:cubicBezTo>
                    <a:pt x="563471" y="122308"/>
                    <a:pt x="602709" y="156780"/>
                    <a:pt x="641946" y="191251"/>
                  </a:cubicBezTo>
                  <a:cubicBezTo>
                    <a:pt x="655025" y="135235"/>
                    <a:pt x="668104" y="74910"/>
                    <a:pt x="668104" y="10276"/>
                  </a:cubicBezTo>
                  <a:close/>
                  <a:moveTo>
                    <a:pt x="651528" y="3043"/>
                  </a:moveTo>
                  <a:cubicBezTo>
                    <a:pt x="660182" y="-1279"/>
                    <a:pt x="668294" y="-739"/>
                    <a:pt x="673703" y="3043"/>
                  </a:cubicBezTo>
                  <a:cubicBezTo>
                    <a:pt x="679111" y="6824"/>
                    <a:pt x="681816" y="13846"/>
                    <a:pt x="679652" y="22489"/>
                  </a:cubicBezTo>
                  <a:cubicBezTo>
                    <a:pt x="670999" y="91629"/>
                    <a:pt x="664508" y="160770"/>
                    <a:pt x="645038" y="225590"/>
                  </a:cubicBezTo>
                  <a:cubicBezTo>
                    <a:pt x="627731" y="288248"/>
                    <a:pt x="595279" y="346586"/>
                    <a:pt x="564992" y="404924"/>
                  </a:cubicBezTo>
                  <a:cubicBezTo>
                    <a:pt x="541194" y="448137"/>
                    <a:pt x="513070" y="484868"/>
                    <a:pt x="487109" y="525920"/>
                  </a:cubicBezTo>
                  <a:cubicBezTo>
                    <a:pt x="482782" y="532402"/>
                    <a:pt x="478455" y="541044"/>
                    <a:pt x="480619" y="549687"/>
                  </a:cubicBezTo>
                  <a:cubicBezTo>
                    <a:pt x="495763" y="610185"/>
                    <a:pt x="474129" y="666362"/>
                    <a:pt x="452495" y="720378"/>
                  </a:cubicBezTo>
                  <a:cubicBezTo>
                    <a:pt x="437351" y="757109"/>
                    <a:pt x="417880" y="789519"/>
                    <a:pt x="398409" y="826250"/>
                  </a:cubicBezTo>
                  <a:cubicBezTo>
                    <a:pt x="370285" y="808965"/>
                    <a:pt x="370285" y="787358"/>
                    <a:pt x="376775" y="761431"/>
                  </a:cubicBezTo>
                  <a:cubicBezTo>
                    <a:pt x="383266" y="733342"/>
                    <a:pt x="385429" y="703093"/>
                    <a:pt x="387592" y="675005"/>
                  </a:cubicBezTo>
                  <a:cubicBezTo>
                    <a:pt x="387592" y="662041"/>
                    <a:pt x="378939" y="646916"/>
                    <a:pt x="374612" y="629631"/>
                  </a:cubicBezTo>
                  <a:cubicBezTo>
                    <a:pt x="363795" y="640434"/>
                    <a:pt x="355141" y="646916"/>
                    <a:pt x="348651" y="653398"/>
                  </a:cubicBezTo>
                  <a:cubicBezTo>
                    <a:pt x="337834" y="664201"/>
                    <a:pt x="327017" y="670683"/>
                    <a:pt x="311873" y="662041"/>
                  </a:cubicBezTo>
                  <a:cubicBezTo>
                    <a:pt x="296729" y="653398"/>
                    <a:pt x="288076" y="664201"/>
                    <a:pt x="279422" y="672844"/>
                  </a:cubicBezTo>
                  <a:cubicBezTo>
                    <a:pt x="264278" y="690129"/>
                    <a:pt x="244807" y="694451"/>
                    <a:pt x="223173" y="700932"/>
                  </a:cubicBezTo>
                  <a:cubicBezTo>
                    <a:pt x="212356" y="705254"/>
                    <a:pt x="212356" y="698772"/>
                    <a:pt x="214520" y="687969"/>
                  </a:cubicBezTo>
                  <a:cubicBezTo>
                    <a:pt x="221010" y="668523"/>
                    <a:pt x="227500" y="646916"/>
                    <a:pt x="231827" y="625310"/>
                  </a:cubicBezTo>
                  <a:cubicBezTo>
                    <a:pt x="231827" y="618828"/>
                    <a:pt x="229664" y="610185"/>
                    <a:pt x="225337" y="605864"/>
                  </a:cubicBezTo>
                  <a:cubicBezTo>
                    <a:pt x="210193" y="586418"/>
                    <a:pt x="197213" y="571294"/>
                    <a:pt x="182069" y="554008"/>
                  </a:cubicBezTo>
                  <a:cubicBezTo>
                    <a:pt x="164761" y="536723"/>
                    <a:pt x="164761" y="517277"/>
                    <a:pt x="175578" y="497831"/>
                  </a:cubicBezTo>
                  <a:cubicBezTo>
                    <a:pt x="179905" y="493510"/>
                    <a:pt x="179905" y="487028"/>
                    <a:pt x="182069" y="478386"/>
                  </a:cubicBezTo>
                  <a:cubicBezTo>
                    <a:pt x="153944" y="471904"/>
                    <a:pt x="130147" y="482707"/>
                    <a:pt x="106349" y="493510"/>
                  </a:cubicBezTo>
                  <a:cubicBezTo>
                    <a:pt x="84715" y="506474"/>
                    <a:pt x="65245" y="519438"/>
                    <a:pt x="45774" y="532402"/>
                  </a:cubicBezTo>
                  <a:cubicBezTo>
                    <a:pt x="37120" y="536723"/>
                    <a:pt x="28467" y="536723"/>
                    <a:pt x="19813" y="536723"/>
                  </a:cubicBezTo>
                  <a:cubicBezTo>
                    <a:pt x="13323" y="534562"/>
                    <a:pt x="342" y="530241"/>
                    <a:pt x="342" y="523759"/>
                  </a:cubicBezTo>
                  <a:cubicBezTo>
                    <a:pt x="-1821" y="517277"/>
                    <a:pt x="6833" y="508635"/>
                    <a:pt x="11160" y="502153"/>
                  </a:cubicBezTo>
                  <a:cubicBezTo>
                    <a:pt x="21977" y="489189"/>
                    <a:pt x="32794" y="478386"/>
                    <a:pt x="43611" y="467582"/>
                  </a:cubicBezTo>
                  <a:cubicBezTo>
                    <a:pt x="86879" y="428691"/>
                    <a:pt x="123657" y="381156"/>
                    <a:pt x="179905" y="363871"/>
                  </a:cubicBezTo>
                  <a:cubicBezTo>
                    <a:pt x="197213" y="357389"/>
                    <a:pt x="214520" y="350907"/>
                    <a:pt x="229664" y="348747"/>
                  </a:cubicBezTo>
                  <a:cubicBezTo>
                    <a:pt x="246971" y="346586"/>
                    <a:pt x="253461" y="337943"/>
                    <a:pt x="259951" y="324979"/>
                  </a:cubicBezTo>
                  <a:cubicBezTo>
                    <a:pt x="327017" y="216947"/>
                    <a:pt x="415717" y="130521"/>
                    <a:pt x="528214" y="67862"/>
                  </a:cubicBezTo>
                  <a:cubicBezTo>
                    <a:pt x="569319" y="46256"/>
                    <a:pt x="610423" y="24649"/>
                    <a:pt x="651528" y="30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108" name="chenying0907 201"/>
            <p:cNvSpPr>
              <a:spLocks noEditPoints="1"/>
            </p:cNvSpPr>
            <p:nvPr/>
          </p:nvSpPr>
          <p:spPr bwMode="auto">
            <a:xfrm>
              <a:off x="1403351" y="3098800"/>
              <a:ext cx="439738" cy="514350"/>
            </a:xfrm>
            <a:custGeom>
              <a:avLst/>
              <a:gdLst>
                <a:gd name="T0" fmla="*/ 164 w 203"/>
                <a:gd name="T1" fmla="*/ 222 h 238"/>
                <a:gd name="T2" fmla="*/ 163 w 203"/>
                <a:gd name="T3" fmla="*/ 204 h 238"/>
                <a:gd name="T4" fmla="*/ 184 w 203"/>
                <a:gd name="T5" fmla="*/ 212 h 238"/>
                <a:gd name="T6" fmla="*/ 171 w 203"/>
                <a:gd name="T7" fmla="*/ 151 h 238"/>
                <a:gd name="T8" fmla="*/ 151 w 203"/>
                <a:gd name="T9" fmla="*/ 188 h 238"/>
                <a:gd name="T10" fmla="*/ 149 w 203"/>
                <a:gd name="T11" fmla="*/ 181 h 238"/>
                <a:gd name="T12" fmla="*/ 154 w 203"/>
                <a:gd name="T13" fmla="*/ 134 h 238"/>
                <a:gd name="T14" fmla="*/ 129 w 203"/>
                <a:gd name="T15" fmla="*/ 83 h 238"/>
                <a:gd name="T16" fmla="*/ 78 w 203"/>
                <a:gd name="T17" fmla="*/ 143 h 238"/>
                <a:gd name="T18" fmla="*/ 120 w 203"/>
                <a:gd name="T19" fmla="*/ 85 h 238"/>
                <a:gd name="T20" fmla="*/ 111 w 203"/>
                <a:gd name="T21" fmla="*/ 75 h 238"/>
                <a:gd name="T22" fmla="*/ 63 w 203"/>
                <a:gd name="T23" fmla="*/ 120 h 238"/>
                <a:gd name="T24" fmla="*/ 66 w 203"/>
                <a:gd name="T25" fmla="*/ 109 h 238"/>
                <a:gd name="T26" fmla="*/ 4 w 203"/>
                <a:gd name="T27" fmla="*/ 40 h 238"/>
                <a:gd name="T28" fmla="*/ 28 w 203"/>
                <a:gd name="T29" fmla="*/ 5 h 238"/>
                <a:gd name="T30" fmla="*/ 68 w 203"/>
                <a:gd name="T31" fmla="*/ 37 h 238"/>
                <a:gd name="T32" fmla="*/ 60 w 203"/>
                <a:gd name="T33" fmla="*/ 33 h 238"/>
                <a:gd name="T34" fmla="*/ 7 w 203"/>
                <a:gd name="T35" fmla="*/ 26 h 238"/>
                <a:gd name="T36" fmla="*/ 38 w 203"/>
                <a:gd name="T37" fmla="*/ 81 h 238"/>
                <a:gd name="T38" fmla="*/ 86 w 203"/>
                <a:gd name="T39" fmla="*/ 46 h 238"/>
                <a:gd name="T40" fmla="*/ 74 w 203"/>
                <a:gd name="T41" fmla="*/ 40 h 238"/>
                <a:gd name="T42" fmla="*/ 95 w 203"/>
                <a:gd name="T43" fmla="*/ 37 h 238"/>
                <a:gd name="T44" fmla="*/ 137 w 203"/>
                <a:gd name="T45" fmla="*/ 0 h 238"/>
                <a:gd name="T46" fmla="*/ 132 w 203"/>
                <a:gd name="T47" fmla="*/ 10 h 238"/>
                <a:gd name="T48" fmla="*/ 96 w 203"/>
                <a:gd name="T49" fmla="*/ 53 h 238"/>
                <a:gd name="T50" fmla="*/ 146 w 203"/>
                <a:gd name="T51" fmla="*/ 22 h 238"/>
                <a:gd name="T52" fmla="*/ 110 w 203"/>
                <a:gd name="T53" fmla="*/ 69 h 238"/>
                <a:gd name="T54" fmla="*/ 132 w 203"/>
                <a:gd name="T55" fmla="*/ 68 h 238"/>
                <a:gd name="T56" fmla="*/ 157 w 203"/>
                <a:gd name="T57" fmla="*/ 38 h 238"/>
                <a:gd name="T58" fmla="*/ 148 w 203"/>
                <a:gd name="T59" fmla="*/ 56 h 238"/>
                <a:gd name="T60" fmla="*/ 158 w 203"/>
                <a:gd name="T61" fmla="*/ 128 h 238"/>
                <a:gd name="T62" fmla="*/ 199 w 203"/>
                <a:gd name="T63" fmla="*/ 60 h 238"/>
                <a:gd name="T64" fmla="*/ 193 w 203"/>
                <a:gd name="T65" fmla="*/ 89 h 238"/>
                <a:gd name="T66" fmla="*/ 176 w 203"/>
                <a:gd name="T67" fmla="*/ 151 h 238"/>
                <a:gd name="T68" fmla="*/ 175 w 203"/>
                <a:gd name="T69" fmla="*/ 218 h 238"/>
                <a:gd name="T70" fmla="*/ 158 w 203"/>
                <a:gd name="T71" fmla="*/ 238 h 238"/>
                <a:gd name="T72" fmla="*/ 91 w 203"/>
                <a:gd name="T73" fmla="*/ 83 h 238"/>
                <a:gd name="T74" fmla="*/ 49 w 203"/>
                <a:gd name="T75" fmla="*/ 87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3" h="238">
                  <a:moveTo>
                    <a:pt x="158" y="238"/>
                  </a:moveTo>
                  <a:cubicBezTo>
                    <a:pt x="160" y="233"/>
                    <a:pt x="163" y="228"/>
                    <a:pt x="164" y="222"/>
                  </a:cubicBezTo>
                  <a:cubicBezTo>
                    <a:pt x="164" y="217"/>
                    <a:pt x="162" y="211"/>
                    <a:pt x="161" y="205"/>
                  </a:cubicBezTo>
                  <a:cubicBezTo>
                    <a:pt x="162" y="205"/>
                    <a:pt x="163" y="205"/>
                    <a:pt x="163" y="204"/>
                  </a:cubicBezTo>
                  <a:cubicBezTo>
                    <a:pt x="165" y="206"/>
                    <a:pt x="166" y="208"/>
                    <a:pt x="168" y="210"/>
                  </a:cubicBezTo>
                  <a:cubicBezTo>
                    <a:pt x="173" y="217"/>
                    <a:pt x="177" y="218"/>
                    <a:pt x="184" y="212"/>
                  </a:cubicBezTo>
                  <a:cubicBezTo>
                    <a:pt x="192" y="203"/>
                    <a:pt x="194" y="192"/>
                    <a:pt x="190" y="182"/>
                  </a:cubicBezTo>
                  <a:cubicBezTo>
                    <a:pt x="185" y="171"/>
                    <a:pt x="177" y="161"/>
                    <a:pt x="171" y="151"/>
                  </a:cubicBezTo>
                  <a:cubicBezTo>
                    <a:pt x="170" y="151"/>
                    <a:pt x="169" y="151"/>
                    <a:pt x="167" y="151"/>
                  </a:cubicBezTo>
                  <a:cubicBezTo>
                    <a:pt x="162" y="164"/>
                    <a:pt x="157" y="176"/>
                    <a:pt x="151" y="188"/>
                  </a:cubicBezTo>
                  <a:cubicBezTo>
                    <a:pt x="150" y="187"/>
                    <a:pt x="149" y="187"/>
                    <a:pt x="149" y="187"/>
                  </a:cubicBezTo>
                  <a:cubicBezTo>
                    <a:pt x="149" y="185"/>
                    <a:pt x="148" y="183"/>
                    <a:pt x="149" y="181"/>
                  </a:cubicBezTo>
                  <a:cubicBezTo>
                    <a:pt x="150" y="178"/>
                    <a:pt x="151" y="174"/>
                    <a:pt x="153" y="171"/>
                  </a:cubicBezTo>
                  <a:cubicBezTo>
                    <a:pt x="157" y="159"/>
                    <a:pt x="166" y="148"/>
                    <a:pt x="154" y="134"/>
                  </a:cubicBezTo>
                  <a:cubicBezTo>
                    <a:pt x="147" y="124"/>
                    <a:pt x="145" y="110"/>
                    <a:pt x="139" y="98"/>
                  </a:cubicBezTo>
                  <a:cubicBezTo>
                    <a:pt x="137" y="93"/>
                    <a:pt x="133" y="89"/>
                    <a:pt x="129" y="83"/>
                  </a:cubicBezTo>
                  <a:cubicBezTo>
                    <a:pt x="111" y="103"/>
                    <a:pt x="99" y="126"/>
                    <a:pt x="81" y="145"/>
                  </a:cubicBezTo>
                  <a:cubicBezTo>
                    <a:pt x="80" y="145"/>
                    <a:pt x="79" y="144"/>
                    <a:pt x="78" y="143"/>
                  </a:cubicBezTo>
                  <a:cubicBezTo>
                    <a:pt x="81" y="138"/>
                    <a:pt x="84" y="134"/>
                    <a:pt x="87" y="129"/>
                  </a:cubicBezTo>
                  <a:cubicBezTo>
                    <a:pt x="98" y="115"/>
                    <a:pt x="109" y="100"/>
                    <a:pt x="120" y="85"/>
                  </a:cubicBezTo>
                  <a:cubicBezTo>
                    <a:pt x="121" y="83"/>
                    <a:pt x="122" y="78"/>
                    <a:pt x="121" y="77"/>
                  </a:cubicBezTo>
                  <a:cubicBezTo>
                    <a:pt x="118" y="76"/>
                    <a:pt x="114" y="74"/>
                    <a:pt x="111" y="75"/>
                  </a:cubicBezTo>
                  <a:cubicBezTo>
                    <a:pt x="96" y="80"/>
                    <a:pt x="88" y="94"/>
                    <a:pt x="78" y="104"/>
                  </a:cubicBezTo>
                  <a:cubicBezTo>
                    <a:pt x="73" y="109"/>
                    <a:pt x="68" y="115"/>
                    <a:pt x="63" y="120"/>
                  </a:cubicBezTo>
                  <a:cubicBezTo>
                    <a:pt x="63" y="119"/>
                    <a:pt x="62" y="119"/>
                    <a:pt x="61" y="118"/>
                  </a:cubicBezTo>
                  <a:cubicBezTo>
                    <a:pt x="63" y="116"/>
                    <a:pt x="64" y="113"/>
                    <a:pt x="66" y="109"/>
                  </a:cubicBezTo>
                  <a:cubicBezTo>
                    <a:pt x="61" y="106"/>
                    <a:pt x="57" y="103"/>
                    <a:pt x="52" y="99"/>
                  </a:cubicBezTo>
                  <a:cubicBezTo>
                    <a:pt x="31" y="84"/>
                    <a:pt x="15" y="64"/>
                    <a:pt x="4" y="40"/>
                  </a:cubicBezTo>
                  <a:cubicBezTo>
                    <a:pt x="2" y="36"/>
                    <a:pt x="1" y="32"/>
                    <a:pt x="1" y="28"/>
                  </a:cubicBezTo>
                  <a:cubicBezTo>
                    <a:pt x="0" y="11"/>
                    <a:pt x="12" y="1"/>
                    <a:pt x="28" y="5"/>
                  </a:cubicBezTo>
                  <a:cubicBezTo>
                    <a:pt x="43" y="9"/>
                    <a:pt x="55" y="18"/>
                    <a:pt x="65" y="31"/>
                  </a:cubicBezTo>
                  <a:cubicBezTo>
                    <a:pt x="66" y="33"/>
                    <a:pt x="67" y="35"/>
                    <a:pt x="68" y="37"/>
                  </a:cubicBezTo>
                  <a:cubicBezTo>
                    <a:pt x="67" y="38"/>
                    <a:pt x="66" y="38"/>
                    <a:pt x="65" y="39"/>
                  </a:cubicBezTo>
                  <a:cubicBezTo>
                    <a:pt x="64" y="37"/>
                    <a:pt x="62" y="35"/>
                    <a:pt x="60" y="33"/>
                  </a:cubicBezTo>
                  <a:cubicBezTo>
                    <a:pt x="51" y="22"/>
                    <a:pt x="41" y="12"/>
                    <a:pt x="25" y="9"/>
                  </a:cubicBezTo>
                  <a:cubicBezTo>
                    <a:pt x="12" y="7"/>
                    <a:pt x="4" y="13"/>
                    <a:pt x="7" y="26"/>
                  </a:cubicBezTo>
                  <a:cubicBezTo>
                    <a:pt x="10" y="39"/>
                    <a:pt x="16" y="50"/>
                    <a:pt x="22" y="62"/>
                  </a:cubicBezTo>
                  <a:cubicBezTo>
                    <a:pt x="26" y="69"/>
                    <a:pt x="32" y="75"/>
                    <a:pt x="38" y="81"/>
                  </a:cubicBezTo>
                  <a:cubicBezTo>
                    <a:pt x="40" y="82"/>
                    <a:pt x="46" y="83"/>
                    <a:pt x="47" y="82"/>
                  </a:cubicBezTo>
                  <a:cubicBezTo>
                    <a:pt x="60" y="71"/>
                    <a:pt x="72" y="59"/>
                    <a:pt x="86" y="46"/>
                  </a:cubicBezTo>
                  <a:cubicBezTo>
                    <a:pt x="81" y="45"/>
                    <a:pt x="78" y="43"/>
                    <a:pt x="74" y="42"/>
                  </a:cubicBezTo>
                  <a:cubicBezTo>
                    <a:pt x="74" y="41"/>
                    <a:pt x="74" y="40"/>
                    <a:pt x="74" y="40"/>
                  </a:cubicBezTo>
                  <a:cubicBezTo>
                    <a:pt x="77" y="40"/>
                    <a:pt x="81" y="39"/>
                    <a:pt x="83" y="40"/>
                  </a:cubicBezTo>
                  <a:cubicBezTo>
                    <a:pt x="88" y="44"/>
                    <a:pt x="92" y="41"/>
                    <a:pt x="95" y="37"/>
                  </a:cubicBezTo>
                  <a:cubicBezTo>
                    <a:pt x="106" y="27"/>
                    <a:pt x="118" y="17"/>
                    <a:pt x="129" y="7"/>
                  </a:cubicBezTo>
                  <a:cubicBezTo>
                    <a:pt x="131" y="4"/>
                    <a:pt x="134" y="2"/>
                    <a:pt x="137" y="0"/>
                  </a:cubicBezTo>
                  <a:cubicBezTo>
                    <a:pt x="138" y="1"/>
                    <a:pt x="138" y="1"/>
                    <a:pt x="139" y="2"/>
                  </a:cubicBezTo>
                  <a:cubicBezTo>
                    <a:pt x="137" y="5"/>
                    <a:pt x="134" y="8"/>
                    <a:pt x="132" y="10"/>
                  </a:cubicBezTo>
                  <a:cubicBezTo>
                    <a:pt x="121" y="21"/>
                    <a:pt x="110" y="31"/>
                    <a:pt x="98" y="41"/>
                  </a:cubicBezTo>
                  <a:cubicBezTo>
                    <a:pt x="94" y="45"/>
                    <a:pt x="93" y="48"/>
                    <a:pt x="96" y="53"/>
                  </a:cubicBezTo>
                  <a:cubicBezTo>
                    <a:pt x="99" y="57"/>
                    <a:pt x="101" y="62"/>
                    <a:pt x="104" y="68"/>
                  </a:cubicBezTo>
                  <a:cubicBezTo>
                    <a:pt x="118" y="52"/>
                    <a:pt x="132" y="37"/>
                    <a:pt x="146" y="22"/>
                  </a:cubicBezTo>
                  <a:cubicBezTo>
                    <a:pt x="147" y="23"/>
                    <a:pt x="148" y="24"/>
                    <a:pt x="148" y="24"/>
                  </a:cubicBezTo>
                  <a:cubicBezTo>
                    <a:pt x="136" y="39"/>
                    <a:pt x="123" y="54"/>
                    <a:pt x="110" y="69"/>
                  </a:cubicBezTo>
                  <a:cubicBezTo>
                    <a:pt x="115" y="70"/>
                    <a:pt x="120" y="72"/>
                    <a:pt x="124" y="72"/>
                  </a:cubicBezTo>
                  <a:cubicBezTo>
                    <a:pt x="127" y="72"/>
                    <a:pt x="130" y="70"/>
                    <a:pt x="132" y="68"/>
                  </a:cubicBezTo>
                  <a:cubicBezTo>
                    <a:pt x="139" y="60"/>
                    <a:pt x="144" y="52"/>
                    <a:pt x="151" y="43"/>
                  </a:cubicBezTo>
                  <a:cubicBezTo>
                    <a:pt x="152" y="41"/>
                    <a:pt x="155" y="40"/>
                    <a:pt x="157" y="38"/>
                  </a:cubicBezTo>
                  <a:cubicBezTo>
                    <a:pt x="157" y="39"/>
                    <a:pt x="158" y="39"/>
                    <a:pt x="159" y="40"/>
                  </a:cubicBezTo>
                  <a:cubicBezTo>
                    <a:pt x="155" y="45"/>
                    <a:pt x="152" y="51"/>
                    <a:pt x="148" y="56"/>
                  </a:cubicBezTo>
                  <a:cubicBezTo>
                    <a:pt x="137" y="69"/>
                    <a:pt x="129" y="80"/>
                    <a:pt x="145" y="97"/>
                  </a:cubicBezTo>
                  <a:cubicBezTo>
                    <a:pt x="152" y="105"/>
                    <a:pt x="153" y="118"/>
                    <a:pt x="158" y="128"/>
                  </a:cubicBezTo>
                  <a:cubicBezTo>
                    <a:pt x="159" y="132"/>
                    <a:pt x="161" y="136"/>
                    <a:pt x="164" y="142"/>
                  </a:cubicBezTo>
                  <a:cubicBezTo>
                    <a:pt x="178" y="113"/>
                    <a:pt x="187" y="86"/>
                    <a:pt x="199" y="60"/>
                  </a:cubicBezTo>
                  <a:cubicBezTo>
                    <a:pt x="201" y="61"/>
                    <a:pt x="202" y="61"/>
                    <a:pt x="203" y="62"/>
                  </a:cubicBezTo>
                  <a:cubicBezTo>
                    <a:pt x="200" y="71"/>
                    <a:pt x="196" y="80"/>
                    <a:pt x="193" y="89"/>
                  </a:cubicBezTo>
                  <a:cubicBezTo>
                    <a:pt x="186" y="105"/>
                    <a:pt x="180" y="121"/>
                    <a:pt x="173" y="137"/>
                  </a:cubicBezTo>
                  <a:cubicBezTo>
                    <a:pt x="170" y="142"/>
                    <a:pt x="172" y="146"/>
                    <a:pt x="176" y="151"/>
                  </a:cubicBezTo>
                  <a:cubicBezTo>
                    <a:pt x="183" y="160"/>
                    <a:pt x="191" y="171"/>
                    <a:pt x="196" y="182"/>
                  </a:cubicBezTo>
                  <a:cubicBezTo>
                    <a:pt x="202" y="200"/>
                    <a:pt x="193" y="213"/>
                    <a:pt x="175" y="218"/>
                  </a:cubicBezTo>
                  <a:cubicBezTo>
                    <a:pt x="173" y="219"/>
                    <a:pt x="171" y="222"/>
                    <a:pt x="170" y="225"/>
                  </a:cubicBezTo>
                  <a:cubicBezTo>
                    <a:pt x="168" y="231"/>
                    <a:pt x="167" y="238"/>
                    <a:pt x="158" y="238"/>
                  </a:cubicBezTo>
                  <a:close/>
                  <a:moveTo>
                    <a:pt x="73" y="103"/>
                  </a:moveTo>
                  <a:cubicBezTo>
                    <a:pt x="78" y="97"/>
                    <a:pt x="85" y="90"/>
                    <a:pt x="91" y="83"/>
                  </a:cubicBezTo>
                  <a:cubicBezTo>
                    <a:pt x="100" y="73"/>
                    <a:pt x="100" y="61"/>
                    <a:pt x="88" y="51"/>
                  </a:cubicBezTo>
                  <a:cubicBezTo>
                    <a:pt x="75" y="63"/>
                    <a:pt x="62" y="75"/>
                    <a:pt x="49" y="87"/>
                  </a:cubicBezTo>
                  <a:cubicBezTo>
                    <a:pt x="57" y="92"/>
                    <a:pt x="64" y="97"/>
                    <a:pt x="73" y="10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109" name="chenying0907 202"/>
            <p:cNvSpPr/>
            <p:nvPr/>
          </p:nvSpPr>
          <p:spPr bwMode="auto">
            <a:xfrm>
              <a:off x="1439863" y="3306763"/>
              <a:ext cx="223838" cy="258763"/>
            </a:xfrm>
            <a:custGeom>
              <a:avLst/>
              <a:gdLst>
                <a:gd name="T0" fmla="*/ 12 w 103"/>
                <a:gd name="T1" fmla="*/ 0 h 120"/>
                <a:gd name="T2" fmla="*/ 21 w 103"/>
                <a:gd name="T3" fmla="*/ 45 h 120"/>
                <a:gd name="T4" fmla="*/ 78 w 103"/>
                <a:gd name="T5" fmla="*/ 83 h 120"/>
                <a:gd name="T6" fmla="*/ 83 w 103"/>
                <a:gd name="T7" fmla="*/ 87 h 120"/>
                <a:gd name="T8" fmla="*/ 103 w 103"/>
                <a:gd name="T9" fmla="*/ 120 h 120"/>
                <a:gd name="T10" fmla="*/ 94 w 103"/>
                <a:gd name="T11" fmla="*/ 115 h 120"/>
                <a:gd name="T12" fmla="*/ 80 w 103"/>
                <a:gd name="T13" fmla="*/ 98 h 120"/>
                <a:gd name="T14" fmla="*/ 62 w 103"/>
                <a:gd name="T15" fmla="*/ 83 h 120"/>
                <a:gd name="T16" fmla="*/ 3 w 103"/>
                <a:gd name="T17" fmla="*/ 21 h 120"/>
                <a:gd name="T18" fmla="*/ 12 w 103"/>
                <a:gd name="T1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3" h="120">
                  <a:moveTo>
                    <a:pt x="12" y="0"/>
                  </a:moveTo>
                  <a:cubicBezTo>
                    <a:pt x="4" y="18"/>
                    <a:pt x="11" y="32"/>
                    <a:pt x="21" y="45"/>
                  </a:cubicBezTo>
                  <a:cubicBezTo>
                    <a:pt x="36" y="64"/>
                    <a:pt x="53" y="80"/>
                    <a:pt x="78" y="83"/>
                  </a:cubicBezTo>
                  <a:cubicBezTo>
                    <a:pt x="80" y="83"/>
                    <a:pt x="83" y="85"/>
                    <a:pt x="83" y="87"/>
                  </a:cubicBezTo>
                  <a:cubicBezTo>
                    <a:pt x="85" y="100"/>
                    <a:pt x="93" y="110"/>
                    <a:pt x="103" y="120"/>
                  </a:cubicBezTo>
                  <a:cubicBezTo>
                    <a:pt x="100" y="118"/>
                    <a:pt x="96" y="117"/>
                    <a:pt x="94" y="115"/>
                  </a:cubicBezTo>
                  <a:cubicBezTo>
                    <a:pt x="89" y="110"/>
                    <a:pt x="82" y="105"/>
                    <a:pt x="80" y="98"/>
                  </a:cubicBezTo>
                  <a:cubicBezTo>
                    <a:pt x="78" y="87"/>
                    <a:pt x="70" y="86"/>
                    <a:pt x="62" y="83"/>
                  </a:cubicBezTo>
                  <a:cubicBezTo>
                    <a:pt x="34" y="71"/>
                    <a:pt x="12" y="52"/>
                    <a:pt x="3" y="21"/>
                  </a:cubicBezTo>
                  <a:cubicBezTo>
                    <a:pt x="0" y="12"/>
                    <a:pt x="4" y="5"/>
                    <a:pt x="12" y="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  <p:sp>
          <p:nvSpPr>
            <p:cNvPr id="110" name="chenying0907 208"/>
            <p:cNvSpPr>
              <a:spLocks noEditPoints="1"/>
            </p:cNvSpPr>
            <p:nvPr/>
          </p:nvSpPr>
          <p:spPr bwMode="auto">
            <a:xfrm>
              <a:off x="1978026" y="2706688"/>
              <a:ext cx="127000" cy="138113"/>
            </a:xfrm>
            <a:custGeom>
              <a:avLst/>
              <a:gdLst>
                <a:gd name="T0" fmla="*/ 59 w 59"/>
                <a:gd name="T1" fmla="*/ 20 h 64"/>
                <a:gd name="T2" fmla="*/ 23 w 59"/>
                <a:gd name="T3" fmla="*/ 63 h 64"/>
                <a:gd name="T4" fmla="*/ 3 w 59"/>
                <a:gd name="T5" fmla="*/ 47 h 64"/>
                <a:gd name="T6" fmla="*/ 39 w 59"/>
                <a:gd name="T7" fmla="*/ 1 h 64"/>
                <a:gd name="T8" fmla="*/ 59 w 59"/>
                <a:gd name="T9" fmla="*/ 20 h 64"/>
                <a:gd name="T10" fmla="*/ 53 w 59"/>
                <a:gd name="T11" fmla="*/ 22 h 64"/>
                <a:gd name="T12" fmla="*/ 36 w 59"/>
                <a:gd name="T13" fmla="*/ 8 h 64"/>
                <a:gd name="T14" fmla="*/ 9 w 59"/>
                <a:gd name="T15" fmla="*/ 46 h 64"/>
                <a:gd name="T16" fmla="*/ 23 w 59"/>
                <a:gd name="T17" fmla="*/ 57 h 64"/>
                <a:gd name="T18" fmla="*/ 53 w 59"/>
                <a:gd name="T19" fmla="*/ 2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64">
                  <a:moveTo>
                    <a:pt x="59" y="20"/>
                  </a:moveTo>
                  <a:cubicBezTo>
                    <a:pt x="59" y="39"/>
                    <a:pt x="41" y="60"/>
                    <a:pt x="23" y="63"/>
                  </a:cubicBezTo>
                  <a:cubicBezTo>
                    <a:pt x="13" y="64"/>
                    <a:pt x="4" y="57"/>
                    <a:pt x="3" y="47"/>
                  </a:cubicBezTo>
                  <a:cubicBezTo>
                    <a:pt x="0" y="28"/>
                    <a:pt x="20" y="3"/>
                    <a:pt x="39" y="1"/>
                  </a:cubicBezTo>
                  <a:cubicBezTo>
                    <a:pt x="51" y="0"/>
                    <a:pt x="59" y="8"/>
                    <a:pt x="59" y="20"/>
                  </a:cubicBezTo>
                  <a:close/>
                  <a:moveTo>
                    <a:pt x="53" y="22"/>
                  </a:moveTo>
                  <a:cubicBezTo>
                    <a:pt x="53" y="10"/>
                    <a:pt x="47" y="5"/>
                    <a:pt x="36" y="8"/>
                  </a:cubicBezTo>
                  <a:cubicBezTo>
                    <a:pt x="22" y="11"/>
                    <a:pt x="7" y="31"/>
                    <a:pt x="9" y="46"/>
                  </a:cubicBezTo>
                  <a:cubicBezTo>
                    <a:pt x="10" y="53"/>
                    <a:pt x="16" y="58"/>
                    <a:pt x="23" y="57"/>
                  </a:cubicBezTo>
                  <a:cubicBezTo>
                    <a:pt x="37" y="54"/>
                    <a:pt x="53" y="36"/>
                    <a:pt x="53" y="22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charset="-122"/>
                <a:cs typeface="+mn-ea"/>
                <a:sym typeface="+mn-lt"/>
              </a:endParaRPr>
            </a:p>
          </p:txBody>
        </p:sp>
      </p:grpSp>
      <p:sp>
        <p:nvSpPr>
          <p:cNvPr id="111" name="PA_矩形 142"/>
          <p:cNvSpPr/>
          <p:nvPr/>
        </p:nvSpPr>
        <p:spPr>
          <a:xfrm>
            <a:off x="1336396" y="2016750"/>
            <a:ext cx="4276090" cy="33752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良好的业务使用体验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12" name="PA_椭圆 146"/>
          <p:cNvSpPr/>
          <p:nvPr/>
        </p:nvSpPr>
        <p:spPr>
          <a:xfrm>
            <a:off x="1003656" y="2146333"/>
            <a:ext cx="114935" cy="119380"/>
          </a:xfrm>
          <a:prstGeom prst="ellipse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80" tIns="34290" rIns="68580" bIns="3429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13" name="PA_矩形 143"/>
          <p:cNvSpPr/>
          <p:nvPr/>
        </p:nvSpPr>
        <p:spPr>
          <a:xfrm>
            <a:off x="1336396" y="2993423"/>
            <a:ext cx="4276090" cy="3353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极低的维护成本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14" name="PA_椭圆 147"/>
          <p:cNvSpPr/>
          <p:nvPr/>
        </p:nvSpPr>
        <p:spPr>
          <a:xfrm>
            <a:off x="1003656" y="3078513"/>
            <a:ext cx="114935" cy="119380"/>
          </a:xfrm>
          <a:prstGeom prst="ellipse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80" tIns="34290" rIns="68580" bIns="3429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15" name="PA_椭圆 148"/>
          <p:cNvSpPr/>
          <p:nvPr/>
        </p:nvSpPr>
        <p:spPr>
          <a:xfrm>
            <a:off x="1003656" y="3965608"/>
            <a:ext cx="114935" cy="119380"/>
          </a:xfrm>
          <a:prstGeom prst="ellipse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80" tIns="34290" rIns="68580" bIns="3429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16" name="PA_矩形 153"/>
          <p:cNvSpPr/>
          <p:nvPr/>
        </p:nvSpPr>
        <p:spPr>
          <a:xfrm>
            <a:off x="1336396" y="4683793"/>
            <a:ext cx="4276090" cy="32547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支持多种存储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、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计算引擎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17" name="PA_椭圆 154"/>
          <p:cNvSpPr/>
          <p:nvPr/>
        </p:nvSpPr>
        <p:spPr>
          <a:xfrm>
            <a:off x="1003656" y="4874293"/>
            <a:ext cx="114935" cy="119380"/>
          </a:xfrm>
          <a:prstGeom prst="ellipse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80" tIns="34290" rIns="68580" bIns="3429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18" name="PA_矩形 143"/>
          <p:cNvSpPr/>
          <p:nvPr/>
        </p:nvSpPr>
        <p:spPr>
          <a:xfrm>
            <a:off x="1317325" y="3872830"/>
            <a:ext cx="4276090" cy="3353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自动优化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数据湖服务</a:t>
            </a:r>
            <a:endParaRPr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364518" y="613975"/>
            <a:ext cx="5606355" cy="2573699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配套实时数据湖仓，全面提升相关性能、可视化、运维监控能力：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服务规则引擎：使用数据重分布等提升查询性能、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进行数据生命周期管理等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告警规则引擎：基于配置的告警进行相应监控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实时显示湖内数据概况数据分布、告警等信息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20" y="1660313"/>
            <a:ext cx="10074152" cy="469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如何无缝迁移到iceberg</a:t>
            </a:r>
            <a:endParaRPr 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3" name="Picture 2" descr="https://www.dremio.com/wp-content/uploads/2022/06/add_files_imag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807" y="612971"/>
            <a:ext cx="8226514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Apache Hiv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90" y="1042020"/>
            <a:ext cx="1085850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箭头: 下 4"/>
          <p:cNvSpPr/>
          <p:nvPr/>
        </p:nvSpPr>
        <p:spPr>
          <a:xfrm>
            <a:off x="1012478" y="2255770"/>
            <a:ext cx="316871" cy="1991762"/>
          </a:xfrm>
          <a:prstGeom prst="downArrow">
            <a:avLst>
              <a:gd name="adj1" fmla="val 44285"/>
              <a:gd name="adj2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Picture 4" descr="https://iceberg.apache.org/img/iceberg-logo-ico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25" y="4461158"/>
            <a:ext cx="1161579" cy="1161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/>
          <p:cNvSpPr txBox="1"/>
          <p:nvPr/>
        </p:nvSpPr>
        <p:spPr>
          <a:xfrm>
            <a:off x="2451502" y="4375295"/>
            <a:ext cx="72227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仅需三步：</a:t>
            </a:r>
            <a:endParaRPr lang="en-US" altLang="zh-CN" dirty="0"/>
          </a:p>
          <a:p>
            <a:pPr marL="342900" indent="-342900">
              <a:buFont typeface="+mj-lt"/>
              <a:buAutoNum type="arabicPeriod"/>
            </a:pP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任务添加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Iceberg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Runtime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包</a:t>
            </a:r>
            <a:endParaRPr lang="en-US" altLang="zh-CN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自动生成快照表用于验证</a:t>
            </a:r>
            <a:endParaRPr lang="en-US" altLang="zh-CN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indent="-342900">
              <a:buFont typeface="+mj-lt"/>
              <a:buAutoNum type="arabicPeriod"/>
            </a:pP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验证后升级原表到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Iceberg (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原表将被加上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Backup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后缀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endParaRPr lang="en-US" altLang="zh-CN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5523" y="5777710"/>
            <a:ext cx="4324350" cy="38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展望</a:t>
            </a:r>
            <a:endParaRPr lang="zh-CN" altLang="en-US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隐藏分区</a:t>
            </a:r>
            <a:endParaRPr 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409" y="1145120"/>
            <a:ext cx="7067602" cy="7048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259" y="2109940"/>
            <a:ext cx="7124752" cy="85249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7409" y="3222399"/>
            <a:ext cx="7067602" cy="71438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6459" y="4534881"/>
            <a:ext cx="7029501" cy="8429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隐藏分区</a:t>
            </a:r>
            <a:endParaRPr 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949" y="1765340"/>
            <a:ext cx="7096177" cy="64294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949" y="2603537"/>
            <a:ext cx="7005689" cy="125254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8949" y="4134788"/>
            <a:ext cx="7005689" cy="5953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隐藏分区</a:t>
            </a:r>
            <a:endParaRPr 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942" y="1058253"/>
            <a:ext cx="5819359" cy="51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7285383" y="2080067"/>
            <a:ext cx="423903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dirty="0"/>
              <a:t>更新分区规范纯粹是一种元数据操作，因为不会重写先前的数据，因此非常快速、简单且成本低廉。计划查询时，引擎将拆分工作并为适用于每个分区规范的数据创建不同的计划。由于您可以打破查询计划，因此无需重写所有旧数据，从而使对表架构的增量更改变得简单且成本低廉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同时也可以随时使用 </a:t>
            </a:r>
            <a:r>
              <a:rPr lang="en-US" altLang="zh-CN" dirty="0" err="1"/>
              <a:t>rewriteDataFiles</a:t>
            </a:r>
            <a:r>
              <a:rPr lang="en-US" altLang="zh-CN" dirty="0"/>
              <a:t> </a:t>
            </a:r>
            <a:r>
              <a:rPr lang="zh-CN" altLang="en-US" dirty="0"/>
              <a:t>过程重写旧数据以进行压缩和排序。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Iceberg是什么</a:t>
            </a:r>
            <a:endParaRPr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7925" y="1495425"/>
            <a:ext cx="743585" cy="7435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2725" y="1495425"/>
            <a:ext cx="807085" cy="80708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08635" y="2882900"/>
            <a:ext cx="5794194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-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一种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Table Format 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规范</a:t>
            </a:r>
            <a:endParaRPr lang="zh-CN" altLang="en-US" sz="28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j-ea"/>
            </a:endParaRPr>
          </a:p>
          <a:p>
            <a:endParaRPr lang="zh-CN" altLang="en-US" sz="28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j-ea"/>
            </a:endParaRPr>
          </a:p>
          <a:p>
            <a:r>
              <a:rPr lang="en-US" altLang="zh-CN" sz="28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-</a:t>
            </a:r>
            <a:r>
              <a:rPr lang="en-US" altLang="zh-CN" sz="2800" dirty="0" err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一组API和库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，可用于</a:t>
            </a:r>
            <a:r>
              <a:rPr lang="en-US" altLang="zh-CN" sz="2800" dirty="0" err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引擎与遵循该规范的表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进行</a:t>
            </a:r>
            <a:r>
              <a:rPr lang="en-US" altLang="zh-CN" sz="2800" dirty="0" err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交互</a:t>
            </a:r>
            <a:endParaRPr lang="en-US" altLang="zh-CN" sz="28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j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293735" y="2882900"/>
            <a:ext cx="2146300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-</a:t>
            </a:r>
            <a:r>
              <a:rPr lang="zh-CN" altLang="en-US" sz="28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存储引擎</a:t>
            </a:r>
            <a:endParaRPr lang="zh-CN" altLang="en-US" sz="28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j-ea"/>
            </a:endParaRPr>
          </a:p>
          <a:p>
            <a:endParaRPr lang="zh-CN" altLang="en-US" sz="28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j-ea"/>
            </a:endParaRPr>
          </a:p>
          <a:p>
            <a:r>
              <a:rPr lang="en-US" altLang="zh-CN" sz="28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-</a:t>
            </a:r>
            <a:r>
              <a:rPr lang="zh-CN" altLang="en-US" sz="28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计算引擎</a:t>
            </a:r>
            <a:endParaRPr lang="zh-CN" altLang="en-US" sz="28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j-ea"/>
            </a:endParaRPr>
          </a:p>
          <a:p>
            <a:endParaRPr lang="zh-CN" altLang="en-US" sz="28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j-ea"/>
            </a:endParaRPr>
          </a:p>
          <a:p>
            <a:r>
              <a:rPr lang="en-US" altLang="zh-CN" sz="28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-</a:t>
            </a:r>
            <a:r>
              <a:rPr lang="zh-CN" altLang="en-US" sz="28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服务</a:t>
            </a:r>
            <a:endParaRPr lang="zh-CN" altLang="en-US" sz="28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展望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0" name="任意多边形 9"/>
          <p:cNvSpPr/>
          <p:nvPr>
            <p:custDataLst>
              <p:tags r:id="rId4"/>
            </p:custDataLst>
          </p:nvPr>
        </p:nvSpPr>
        <p:spPr>
          <a:xfrm>
            <a:off x="4689475" y="4188460"/>
            <a:ext cx="2392045" cy="6445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768" h="1015">
                <a:moveTo>
                  <a:pt x="0" y="0"/>
                </a:moveTo>
                <a:lnTo>
                  <a:pt x="3765" y="0"/>
                </a:lnTo>
                <a:lnTo>
                  <a:pt x="3765" y="594"/>
                </a:lnTo>
                <a:lnTo>
                  <a:pt x="3766" y="602"/>
                </a:lnTo>
                <a:lnTo>
                  <a:pt x="3767" y="613"/>
                </a:lnTo>
                <a:cubicBezTo>
                  <a:pt x="3799" y="838"/>
                  <a:pt x="2831" y="1021"/>
                  <a:pt x="1884" y="1015"/>
                </a:cubicBezTo>
                <a:cubicBezTo>
                  <a:pt x="844" y="1023"/>
                  <a:pt x="-1" y="820"/>
                  <a:pt x="1" y="624"/>
                </a:cubicBez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FFA100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7578EC">
              <a:shade val="50000"/>
            </a:srgbClr>
          </a:lnRef>
          <a:fillRef idx="1">
            <a:srgbClr val="7578EC"/>
          </a:fillRef>
          <a:effectRef idx="0">
            <a:srgbClr val="7578EC"/>
          </a:effectRef>
          <a:fontRef idx="minor">
            <a:srgbClr val="FFFFFF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11" name="椭圆 10"/>
          <p:cNvSpPr/>
          <p:nvPr>
            <p:custDataLst>
              <p:tags r:id="rId5"/>
            </p:custDataLst>
          </p:nvPr>
        </p:nvSpPr>
        <p:spPr>
          <a:xfrm>
            <a:off x="4689475" y="3926840"/>
            <a:ext cx="2390775" cy="511175"/>
          </a:xfrm>
          <a:prstGeom prst="ellipse">
            <a:avLst/>
          </a:prstGeom>
          <a:solidFill>
            <a:srgbClr val="FFA100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7578EC">
              <a:shade val="50000"/>
            </a:srgbClr>
          </a:lnRef>
          <a:fillRef idx="1">
            <a:srgbClr val="7578EC"/>
          </a:fillRef>
          <a:effectRef idx="0">
            <a:srgbClr val="7578EC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任意多边形 20"/>
          <p:cNvSpPr/>
          <p:nvPr>
            <p:custDataLst>
              <p:tags r:id="rId6"/>
            </p:custDataLst>
          </p:nvPr>
        </p:nvSpPr>
        <p:spPr>
          <a:xfrm>
            <a:off x="5248910" y="3544570"/>
            <a:ext cx="2392045" cy="6445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768" h="1015">
                <a:moveTo>
                  <a:pt x="0" y="0"/>
                </a:moveTo>
                <a:lnTo>
                  <a:pt x="3765" y="0"/>
                </a:lnTo>
                <a:lnTo>
                  <a:pt x="3765" y="594"/>
                </a:lnTo>
                <a:lnTo>
                  <a:pt x="3766" y="602"/>
                </a:lnTo>
                <a:lnTo>
                  <a:pt x="3767" y="613"/>
                </a:lnTo>
                <a:cubicBezTo>
                  <a:pt x="3799" y="838"/>
                  <a:pt x="2831" y="1021"/>
                  <a:pt x="1884" y="1015"/>
                </a:cubicBezTo>
                <a:cubicBezTo>
                  <a:pt x="844" y="1023"/>
                  <a:pt x="-1" y="820"/>
                  <a:pt x="1" y="624"/>
                </a:cubicBez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F35B06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7578EC">
              <a:shade val="50000"/>
            </a:srgbClr>
          </a:lnRef>
          <a:fillRef idx="1">
            <a:srgbClr val="7578EC"/>
          </a:fillRef>
          <a:effectRef idx="0">
            <a:srgbClr val="7578EC"/>
          </a:effectRef>
          <a:fontRef idx="minor">
            <a:srgbClr val="FFFFFF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2" name="椭圆 21"/>
          <p:cNvSpPr/>
          <p:nvPr>
            <p:custDataLst>
              <p:tags r:id="rId7"/>
            </p:custDataLst>
          </p:nvPr>
        </p:nvSpPr>
        <p:spPr>
          <a:xfrm>
            <a:off x="5248910" y="3282950"/>
            <a:ext cx="2390775" cy="511175"/>
          </a:xfrm>
          <a:prstGeom prst="ellipse">
            <a:avLst/>
          </a:prstGeom>
          <a:solidFill>
            <a:srgbClr val="F35B06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7578EC">
              <a:shade val="50000"/>
            </a:srgbClr>
          </a:lnRef>
          <a:fillRef idx="1">
            <a:srgbClr val="7578EC"/>
          </a:fillRef>
          <a:effectRef idx="0">
            <a:srgbClr val="7578EC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任意多边形 23"/>
          <p:cNvSpPr/>
          <p:nvPr>
            <p:custDataLst>
              <p:tags r:id="rId8"/>
            </p:custDataLst>
          </p:nvPr>
        </p:nvSpPr>
        <p:spPr>
          <a:xfrm>
            <a:off x="4501515" y="2886710"/>
            <a:ext cx="2392045" cy="6445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768" h="1015">
                <a:moveTo>
                  <a:pt x="0" y="0"/>
                </a:moveTo>
                <a:lnTo>
                  <a:pt x="3765" y="0"/>
                </a:lnTo>
                <a:lnTo>
                  <a:pt x="3765" y="594"/>
                </a:lnTo>
                <a:lnTo>
                  <a:pt x="3766" y="602"/>
                </a:lnTo>
                <a:lnTo>
                  <a:pt x="3767" y="613"/>
                </a:lnTo>
                <a:cubicBezTo>
                  <a:pt x="3799" y="838"/>
                  <a:pt x="2831" y="1021"/>
                  <a:pt x="1884" y="1015"/>
                </a:cubicBezTo>
                <a:cubicBezTo>
                  <a:pt x="844" y="1023"/>
                  <a:pt x="-1" y="820"/>
                  <a:pt x="1" y="624"/>
                </a:cubicBez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7578EC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7578EC">
              <a:shade val="50000"/>
            </a:srgbClr>
          </a:lnRef>
          <a:fillRef idx="1">
            <a:srgbClr val="7578EC"/>
          </a:fillRef>
          <a:effectRef idx="0">
            <a:srgbClr val="7578EC"/>
          </a:effectRef>
          <a:fontRef idx="minor">
            <a:srgbClr val="FFFFFF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5" name="椭圆 24"/>
          <p:cNvSpPr/>
          <p:nvPr>
            <p:custDataLst>
              <p:tags r:id="rId9"/>
            </p:custDataLst>
          </p:nvPr>
        </p:nvSpPr>
        <p:spPr>
          <a:xfrm>
            <a:off x="4501515" y="2609850"/>
            <a:ext cx="2390775" cy="511175"/>
          </a:xfrm>
          <a:prstGeom prst="ellipse">
            <a:avLst/>
          </a:prstGeom>
          <a:solidFill>
            <a:srgbClr val="7578EC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rgbClr val="7578EC">
              <a:shade val="50000"/>
            </a:srgbClr>
          </a:lnRef>
          <a:fillRef idx="1">
            <a:srgbClr val="7578EC"/>
          </a:fillRef>
          <a:effectRef idx="0">
            <a:srgbClr val="7578EC"/>
          </a:effectRef>
          <a:fontRef idx="minor">
            <a:srgbClr val="FFFFF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>
            <p:custDataLst>
              <p:tags r:id="rId10"/>
            </p:custDataLst>
          </p:nvPr>
        </p:nvSpPr>
        <p:spPr>
          <a:xfrm>
            <a:off x="1946910" y="2230120"/>
            <a:ext cx="1680210" cy="614045"/>
          </a:xfrm>
          <a:prstGeom prst="rect">
            <a:avLst/>
          </a:prstGeom>
          <a:noFill/>
        </p:spPr>
        <p:txBody>
          <a:bodyPr wrap="square" bIns="0" rtlCol="0">
            <a:normAutofit/>
          </a:bodyPr>
          <a:p>
            <a:pPr algn="r"/>
            <a:r>
              <a:rPr lang="zh-CN" altLang="en-US" sz="2000" spc="300">
                <a:solidFill>
                  <a:srgbClr val="7578EC">
                    <a:lumMod val="60000"/>
                    <a:lumOff val="40000"/>
                  </a:srgbClr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成本</a:t>
            </a:r>
            <a:r>
              <a:rPr lang="en-US" altLang="zh-CN" sz="2000" spc="300">
                <a:solidFill>
                  <a:srgbClr val="7578EC">
                    <a:lumMod val="60000"/>
                    <a:lumOff val="40000"/>
                  </a:srgbClr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 </a:t>
            </a:r>
            <a:r>
              <a:rPr lang="zh-CN" altLang="en-US" sz="2000" spc="300">
                <a:solidFill>
                  <a:srgbClr val="7578EC">
                    <a:lumMod val="60000"/>
                    <a:lumOff val="40000"/>
                  </a:srgbClr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收益</a:t>
            </a:r>
            <a:endParaRPr lang="zh-CN" altLang="en-US" sz="2000" spc="300">
              <a:solidFill>
                <a:srgbClr val="7578EC">
                  <a:lumMod val="60000"/>
                  <a:lumOff val="40000"/>
                </a:srgbClr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pic>
        <p:nvPicPr>
          <p:cNvPr id="42" name="图片 41" descr="343435383038363b343532323339343bcde2bbe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732530" y="2352675"/>
            <a:ext cx="408940" cy="408940"/>
          </a:xfrm>
          <a:prstGeom prst="rect">
            <a:avLst/>
          </a:prstGeom>
        </p:spPr>
      </p:pic>
      <p:sp>
        <p:nvSpPr>
          <p:cNvPr id="33" name="文本框 32"/>
          <p:cNvSpPr txBox="1"/>
          <p:nvPr>
            <p:custDataLst>
              <p:tags r:id="rId14"/>
            </p:custDataLst>
          </p:nvPr>
        </p:nvSpPr>
        <p:spPr>
          <a:xfrm>
            <a:off x="8460105" y="3256280"/>
            <a:ext cx="3175635" cy="66421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pPr algn="l" fontAlgn="auto">
              <a:lnSpc>
                <a:spcPct val="130000"/>
              </a:lnSpc>
              <a:spcAft>
                <a:spcPts val="1000"/>
              </a:spcAft>
            </a:pPr>
            <a:r>
              <a:rPr lang="zh-CN" altLang="en-US" sz="12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Regular" panose="020B0500000000000000" charset="-122"/>
                <a:ea typeface="思源黑体 CN Regular" panose="020B0500000000000000" charset="-122"/>
              </a:rPr>
              <a:t>视图、可视化、自动</a:t>
            </a:r>
            <a:r>
              <a:rPr lang="zh-CN" altLang="en-US" sz="12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Regular" panose="020B0500000000000000" charset="-122"/>
                <a:ea typeface="思源黑体 CN Regular" panose="020B0500000000000000" charset="-122"/>
              </a:rPr>
              <a:t>界面</a:t>
            </a:r>
            <a:endParaRPr lang="zh-CN" altLang="en-US" sz="1200" spc="150">
              <a:solidFill>
                <a:srgbClr val="000000">
                  <a:lumMod val="75000"/>
                  <a:lumOff val="25000"/>
                </a:srgbClr>
              </a:solidFill>
              <a:uFillTx/>
              <a:latin typeface="思源黑体 CN Regular" panose="020B0500000000000000" charset="-122"/>
              <a:ea typeface="思源黑体 CN Regular" panose="020B0500000000000000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15"/>
            </p:custDataLst>
          </p:nvPr>
        </p:nvSpPr>
        <p:spPr>
          <a:xfrm>
            <a:off x="8460105" y="2826385"/>
            <a:ext cx="3110865" cy="398780"/>
          </a:xfrm>
          <a:prstGeom prst="rect">
            <a:avLst/>
          </a:prstGeom>
          <a:noFill/>
        </p:spPr>
        <p:txBody>
          <a:bodyPr wrap="square" bIns="0" rtlCol="0">
            <a:normAutofit/>
          </a:bodyPr>
          <a:p>
            <a:pPr algn="l"/>
            <a:r>
              <a:rPr lang="zh-CN" altLang="en-US" sz="2000" spc="300">
                <a:solidFill>
                  <a:srgbClr val="F35B06">
                    <a:lumMod val="60000"/>
                    <a:lumOff val="40000"/>
                  </a:srgbClr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这个任务要怎么</a:t>
            </a:r>
            <a:r>
              <a:rPr lang="zh-CN" altLang="en-US" sz="2000" spc="300">
                <a:solidFill>
                  <a:srgbClr val="F35B06">
                    <a:lumMod val="60000"/>
                    <a:lumOff val="40000"/>
                  </a:srgbClr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写</a:t>
            </a:r>
            <a:endParaRPr lang="zh-CN" altLang="en-US" sz="2000" spc="300">
              <a:solidFill>
                <a:srgbClr val="F35B06">
                  <a:lumMod val="60000"/>
                  <a:lumOff val="40000"/>
                </a:srgbClr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pic>
        <p:nvPicPr>
          <p:cNvPr id="43" name="图片 42" descr="343435383038363b343532323430353bcdf8c2e7d3aacffa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051165" y="2925445"/>
            <a:ext cx="408940" cy="408940"/>
          </a:xfrm>
          <a:prstGeom prst="rect">
            <a:avLst/>
          </a:prstGeom>
        </p:spPr>
      </p:pic>
      <p:sp>
        <p:nvSpPr>
          <p:cNvPr id="30" name="文本框 29"/>
          <p:cNvSpPr txBox="1"/>
          <p:nvPr>
            <p:custDataLst>
              <p:tags r:id="rId19"/>
            </p:custDataLst>
          </p:nvPr>
        </p:nvSpPr>
        <p:spPr>
          <a:xfrm>
            <a:off x="887730" y="3799205"/>
            <a:ext cx="2734310" cy="883285"/>
          </a:xfrm>
          <a:prstGeom prst="rect">
            <a:avLst/>
          </a:prstGeom>
          <a:noFill/>
        </p:spPr>
        <p:txBody>
          <a:bodyPr wrap="square" bIns="0" rtlCol="0">
            <a:normAutofit/>
          </a:bodyPr>
          <a:p>
            <a:pPr algn="r"/>
            <a:r>
              <a:rPr lang="zh-CN" altLang="en-US" sz="2000" spc="300">
                <a:solidFill>
                  <a:srgbClr val="FFA100">
                    <a:lumMod val="60000"/>
                    <a:lumOff val="40000"/>
                  </a:srgbClr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这个参数要怎么</a:t>
            </a:r>
            <a:r>
              <a:rPr lang="zh-CN" altLang="en-US" sz="2000" spc="300">
                <a:solidFill>
                  <a:srgbClr val="FFA100">
                    <a:lumMod val="60000"/>
                    <a:lumOff val="40000"/>
                  </a:srgbClr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调</a:t>
            </a:r>
            <a:endParaRPr lang="zh-CN" altLang="en-US" sz="2000" spc="300">
              <a:solidFill>
                <a:srgbClr val="FFA100">
                  <a:lumMod val="60000"/>
                  <a:lumOff val="40000"/>
                </a:srgbClr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pic>
        <p:nvPicPr>
          <p:cNvPr id="44" name="图片 43" descr="343435383038363b343532323430323bcdc6b9e3b7bdb0b8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732530" y="3776345"/>
            <a:ext cx="408940" cy="408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lang="zh-CN" altLang="en-US"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社区</a:t>
            </a:r>
            <a:endParaRPr lang="zh-CN" altLang="en-US"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4" name="Picture 2" descr="https://img01.sogoucdn.com/v2/thumb?t=2&amp;url=http%3A%2F%2Fmp.weixin.qq.com%2Frr%3Fsrc%3D3%26timestamp%3D1661431406%26ver%3D1%26signature%3Dn1nuh4W05a-DDmCwYlKd0F*ess3JeeCbSabrQ3FjTV*r3UTw*DlSAcGUcCvQyPgfzUG5NmJ6wiAe0eLkkdHG7RgNmxCYc4vCWyAG-7XM9dg%3D&amp;appid=20058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527" y="1707695"/>
            <a:ext cx="2515961" cy="251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l00561823\AppData\Roaming\eSpace_Desktop\UserData\l00561823\imagefiles\fullImagedb89af3197e1bddaedf87d83d63f180cfc557a2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637" y="1707695"/>
            <a:ext cx="2515961" cy="251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/>
          <p:cNvSpPr txBox="1"/>
          <p:nvPr/>
        </p:nvSpPr>
        <p:spPr>
          <a:xfrm>
            <a:off x="1537778" y="4223656"/>
            <a:ext cx="2340428" cy="828277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欢迎加入我们的团队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474527" y="4234542"/>
            <a:ext cx="2841170" cy="828277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欢迎关注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Iceberg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社区公众号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928676" y="4234542"/>
            <a:ext cx="2340428" cy="828277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欢迎加入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Iceberg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交流群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2672" y="1825407"/>
            <a:ext cx="2292102" cy="22921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概览</a:t>
            </a:r>
            <a:endParaRPr lang="en-US" altLang="zh-CN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en-US" altLang="zh-CN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en-US" altLang="zh-CN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圆角矩形 1"/>
          <p:cNvSpPr/>
          <p:nvPr>
            <p:custDataLst>
              <p:tags r:id="rId1"/>
            </p:custDataLst>
          </p:nvPr>
        </p:nvSpPr>
        <p:spPr>
          <a:xfrm>
            <a:off x="3816985" y="1950085"/>
            <a:ext cx="2878455" cy="2889250"/>
          </a:xfrm>
          <a:prstGeom prst="roundRect">
            <a:avLst>
              <a:gd name="adj" fmla="val 9557"/>
            </a:avLst>
          </a:prstGeom>
          <a:gradFill flip="none" rotWithShape="1">
            <a:gsLst>
              <a:gs pos="0">
                <a:srgbClr val="00C8AF"/>
              </a:gs>
              <a:gs pos="100000">
                <a:srgbClr val="006FBB"/>
              </a:gs>
            </a:gsLst>
            <a:lin ang="8100000" scaled="1"/>
            <a:tileRect/>
          </a:gradFill>
          <a:ln w="57150">
            <a:gradFill flip="none" rotWithShape="1">
              <a:gsLst>
                <a:gs pos="0">
                  <a:srgbClr val="E8EAED"/>
                </a:gs>
                <a:gs pos="100000">
                  <a:srgbClr val="B7BDC7"/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7073900" y="2459990"/>
            <a:ext cx="47720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微信</a:t>
            </a:r>
            <a:r>
              <a:rPr lang="zh-CN" altLang="en-US" sz="2800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扫描左侧二维码</a:t>
            </a:r>
            <a:endParaRPr kumimoji="0" lang="zh-CN" altLang="en-US" sz="2800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800" b="1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2800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加入社区，共同成长</a:t>
            </a:r>
            <a:endParaRPr kumimoji="0" lang="zh-CN" sz="2800" i="0" u="none" strike="noStrike" kern="1200" cap="none" spc="0" normalizeH="0" baseline="0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6" name="圆角矩形 5"/>
          <p:cNvSpPr/>
          <p:nvPr>
            <p:custDataLst>
              <p:tags r:id="rId3"/>
            </p:custDataLst>
          </p:nvPr>
        </p:nvSpPr>
        <p:spPr>
          <a:xfrm>
            <a:off x="364490" y="1939925"/>
            <a:ext cx="2878455" cy="2889250"/>
          </a:xfrm>
          <a:prstGeom prst="roundRect">
            <a:avLst>
              <a:gd name="adj" fmla="val 9557"/>
            </a:avLst>
          </a:prstGeom>
          <a:gradFill flip="none" rotWithShape="1">
            <a:gsLst>
              <a:gs pos="0">
                <a:srgbClr val="00C8AF"/>
              </a:gs>
              <a:gs pos="100000">
                <a:srgbClr val="006FBB"/>
              </a:gs>
            </a:gsLst>
            <a:lin ang="8100000" scaled="1"/>
            <a:tileRect/>
          </a:gradFill>
          <a:ln w="57150">
            <a:gradFill flip="none" rotWithShape="1">
              <a:gsLst>
                <a:gs pos="0">
                  <a:srgbClr val="E8EAED"/>
                </a:gs>
                <a:gs pos="100000">
                  <a:srgbClr val="B7BDC7"/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980180" y="2121535"/>
            <a:ext cx="2551430" cy="254571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4539615" y="4902835"/>
            <a:ext cx="155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社区</a:t>
            </a:r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公众号</a:t>
            </a:r>
            <a:endParaRPr lang="zh-CN" altLang="en-US" noProof="0" dirty="0"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1068070" y="4902835"/>
            <a:ext cx="1557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活动群</a:t>
            </a:r>
            <a:r>
              <a:rPr lang="zh-CN" altLang="en-US" noProof="0" dirty="0"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二维码</a:t>
            </a:r>
            <a:endParaRPr lang="zh-CN" altLang="en-US" noProof="0" dirty="0"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584575" y="1445260"/>
            <a:ext cx="5022850" cy="36309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11500">
                <a:solidFill>
                  <a:srgbClr val="2D6E58"/>
                </a:solidFill>
              </a:rPr>
              <a:t>THANKS</a:t>
            </a:r>
            <a:endParaRPr lang="en-US" altLang="zh-CN" sz="11500">
              <a:solidFill>
                <a:srgbClr val="2D6E58"/>
              </a:solidFill>
            </a:endParaRPr>
          </a:p>
          <a:p>
            <a:endParaRPr lang="en-US" altLang="zh-CN" sz="11500">
              <a:solidFill>
                <a:srgbClr val="2D6E58"/>
              </a:solidFill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969510" y="3552190"/>
            <a:ext cx="245491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8000">
                <a:solidFill>
                  <a:srgbClr val="2D6E58"/>
                </a:solidFill>
              </a:rPr>
              <a:t>Q&amp;A</a:t>
            </a:r>
            <a:endParaRPr lang="en-US" altLang="zh-CN" sz="8000">
              <a:solidFill>
                <a:srgbClr val="2D6E58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使用传统的目录方案进行数据管理</a:t>
            </a:r>
            <a:endParaRPr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4520" y="1022985"/>
            <a:ext cx="86918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在传统方案，例如</a:t>
            </a:r>
            <a:r>
              <a:rPr lang="en-US" altLang="zh-CN" dirty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Hive</a:t>
            </a:r>
            <a:r>
              <a:rPr lang="zh-CN" altLang="en-US" dirty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中，表被定义为一个或多个目录的全部数据。</a:t>
            </a:r>
            <a:endParaRPr lang="zh-CN" altLang="en-US" dirty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r>
              <a:rPr lang="zh-CN" altLang="en-US" dirty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组成表的数以目录级别进行跟踪，这些数据被存储在Hive元存储中完成。</a:t>
            </a:r>
            <a:endParaRPr lang="zh-CN" altLang="en-US" dirty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r>
              <a:rPr lang="zh-CN" altLang="en-US" dirty="0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分区值通过目录路径定义：</a:t>
            </a:r>
            <a:endParaRPr lang="zh-CN" altLang="en-US" dirty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endParaRPr lang="zh-CN" altLang="en-US" dirty="0">
              <a:solidFill>
                <a:prstClr val="black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grpSp>
        <p:nvGrpSpPr>
          <p:cNvPr id="6" name="Group 44"/>
          <p:cNvGrpSpPr/>
          <p:nvPr/>
        </p:nvGrpSpPr>
        <p:grpSpPr>
          <a:xfrm>
            <a:off x="2288989" y="2525870"/>
            <a:ext cx="493132" cy="554040"/>
            <a:chOff x="0" y="0"/>
            <a:chExt cx="807366" cy="906807"/>
          </a:xfrm>
          <a:noFill/>
        </p:grpSpPr>
        <p:sp>
          <p:nvSpPr>
            <p:cNvPr id="27" name="Shape 42"/>
            <p:cNvSpPr/>
            <p:nvPr/>
          </p:nvSpPr>
          <p:spPr>
            <a:xfrm>
              <a:off x="-1" y="101600"/>
              <a:ext cx="792823" cy="80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6" h="19829" extrusionOk="0">
                  <a:moveTo>
                    <a:pt x="13770" y="824"/>
                  </a:moveTo>
                  <a:cubicBezTo>
                    <a:pt x="8089" y="-376"/>
                    <a:pt x="1804" y="-1265"/>
                    <a:pt x="353" y="5681"/>
                  </a:cubicBezTo>
                  <a:cubicBezTo>
                    <a:pt x="-441" y="9482"/>
                    <a:pt x="-115" y="16268"/>
                    <a:pt x="3660" y="18583"/>
                  </a:cubicBezTo>
                  <a:cubicBezTo>
                    <a:pt x="6516" y="20335"/>
                    <a:pt x="12966" y="20052"/>
                    <a:pt x="15977" y="18892"/>
                  </a:cubicBezTo>
                  <a:cubicBezTo>
                    <a:pt x="21159" y="16897"/>
                    <a:pt x="19879" y="11191"/>
                    <a:pt x="19174" y="6766"/>
                  </a:cubicBezTo>
                </a:path>
              </a:pathLst>
            </a:custGeom>
            <a:grpFill/>
            <a:ln w="38100" cap="flat">
              <a:solidFill>
                <a:srgbClr val="1DB3A1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9pPr>
            </a:lstStyle>
            <a:p>
              <a:pPr defTabSz="3429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32" name="Shape 43"/>
            <p:cNvSpPr/>
            <p:nvPr/>
          </p:nvSpPr>
          <p:spPr>
            <a:xfrm>
              <a:off x="165100" y="-1"/>
              <a:ext cx="642267" cy="7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116" extrusionOk="0">
                  <a:moveTo>
                    <a:pt x="21521" y="13"/>
                  </a:moveTo>
                  <a:cubicBezTo>
                    <a:pt x="21600" y="-484"/>
                    <a:pt x="8558" y="13479"/>
                    <a:pt x="8933" y="13772"/>
                  </a:cubicBezTo>
                  <a:cubicBezTo>
                    <a:pt x="6785" y="12126"/>
                    <a:pt x="2898" y="10471"/>
                    <a:pt x="0" y="10120"/>
                  </a:cubicBezTo>
                  <a:cubicBezTo>
                    <a:pt x="1254" y="12620"/>
                    <a:pt x="2166" y="14279"/>
                    <a:pt x="4430" y="16128"/>
                  </a:cubicBezTo>
                  <a:cubicBezTo>
                    <a:pt x="4883" y="16498"/>
                    <a:pt x="10336" y="20581"/>
                    <a:pt x="9763" y="21116"/>
                  </a:cubicBezTo>
                  <a:cubicBezTo>
                    <a:pt x="14957" y="16270"/>
                    <a:pt x="20402" y="7017"/>
                    <a:pt x="21521" y="13"/>
                  </a:cubicBezTo>
                  <a:close/>
                </a:path>
              </a:pathLst>
            </a:custGeom>
            <a:solidFill>
              <a:srgbClr val="1DB3A1"/>
            </a:solidFill>
            <a:ln w="38100" cap="flat">
              <a:solidFill>
                <a:srgbClr val="1DB3A1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9pPr>
            </a:lstStyle>
            <a:p>
              <a:pPr defTabSz="3429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604519" y="3350895"/>
            <a:ext cx="50057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适用于几乎所有处理引擎，因为它是村里唯一的希望——自从大数据被更广泛采用以来，一直是事实上的标准。</a:t>
            </a:r>
            <a:endParaRPr lang="zh-CN" altLang="en-US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04520" y="4665345"/>
            <a:ext cx="53124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存储格式无关</a:t>
            </a:r>
            <a:endParaRPr lang="zh-CN" altLang="en-US" sz="16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604520" y="4211320"/>
            <a:ext cx="53124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分区级别原子性</a:t>
            </a:r>
            <a:endParaRPr lang="zh-CN" altLang="en-US" sz="16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604520" y="5105400"/>
            <a:ext cx="53124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提供了整个生态系统中的</a:t>
            </a:r>
            <a:r>
              <a:rPr lang="en-US" altLang="zh-CN" sz="16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16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元数据描述</a:t>
            </a:r>
            <a:r>
              <a:rPr lang="en-US" altLang="zh-CN" sz="16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endParaRPr lang="en-US" altLang="zh-CN" sz="16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7" name="Group 44"/>
          <p:cNvGrpSpPr/>
          <p:nvPr/>
        </p:nvGrpSpPr>
        <p:grpSpPr>
          <a:xfrm>
            <a:off x="7486464" y="2583655"/>
            <a:ext cx="493132" cy="554040"/>
            <a:chOff x="0" y="0"/>
            <a:chExt cx="807366" cy="906807"/>
          </a:xfrm>
        </p:grpSpPr>
        <p:sp>
          <p:nvSpPr>
            <p:cNvPr id="38" name="Shape 42"/>
            <p:cNvSpPr/>
            <p:nvPr/>
          </p:nvSpPr>
          <p:spPr>
            <a:xfrm>
              <a:off x="-1" y="101600"/>
              <a:ext cx="792823" cy="80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46" h="19829" extrusionOk="0">
                  <a:moveTo>
                    <a:pt x="13770" y="824"/>
                  </a:moveTo>
                  <a:cubicBezTo>
                    <a:pt x="8089" y="-376"/>
                    <a:pt x="1804" y="-1265"/>
                    <a:pt x="353" y="5681"/>
                  </a:cubicBezTo>
                  <a:cubicBezTo>
                    <a:pt x="-441" y="9482"/>
                    <a:pt x="-115" y="16268"/>
                    <a:pt x="3660" y="18583"/>
                  </a:cubicBezTo>
                  <a:cubicBezTo>
                    <a:pt x="6516" y="20335"/>
                    <a:pt x="12966" y="20052"/>
                    <a:pt x="15977" y="18892"/>
                  </a:cubicBezTo>
                  <a:cubicBezTo>
                    <a:pt x="21159" y="16897"/>
                    <a:pt x="19879" y="11191"/>
                    <a:pt x="19174" y="6766"/>
                  </a:cubicBezTo>
                </a:path>
              </a:pathLst>
            </a:custGeom>
            <a:noFill/>
            <a:ln w="38100" cap="flat">
              <a:solidFill>
                <a:srgbClr val="04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9pPr>
            </a:lstStyle>
            <a:p>
              <a:pPr defTabSz="3429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39" name="Shape 43"/>
            <p:cNvSpPr/>
            <p:nvPr/>
          </p:nvSpPr>
          <p:spPr>
            <a:xfrm>
              <a:off x="165100" y="-1"/>
              <a:ext cx="642267" cy="7189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1" h="21116" extrusionOk="0">
                  <a:moveTo>
                    <a:pt x="21521" y="13"/>
                  </a:moveTo>
                  <a:cubicBezTo>
                    <a:pt x="21600" y="-484"/>
                    <a:pt x="8558" y="13479"/>
                    <a:pt x="8933" y="13772"/>
                  </a:cubicBezTo>
                  <a:cubicBezTo>
                    <a:pt x="6785" y="12126"/>
                    <a:pt x="2898" y="10471"/>
                    <a:pt x="0" y="10120"/>
                  </a:cubicBezTo>
                  <a:cubicBezTo>
                    <a:pt x="1254" y="12620"/>
                    <a:pt x="2166" y="14279"/>
                    <a:pt x="4430" y="16128"/>
                  </a:cubicBezTo>
                  <a:cubicBezTo>
                    <a:pt x="4883" y="16498"/>
                    <a:pt x="10336" y="20581"/>
                    <a:pt x="9763" y="21116"/>
                  </a:cubicBezTo>
                  <a:cubicBezTo>
                    <a:pt x="14957" y="16270"/>
                    <a:pt x="20402" y="7017"/>
                    <a:pt x="21521" y="13"/>
                  </a:cubicBezTo>
                  <a:close/>
                </a:path>
              </a:pathLst>
            </a:custGeom>
            <a:solidFill>
              <a:srgbClr val="040000"/>
            </a:solidFill>
            <a:ln w="38100" cap="flat">
              <a:solidFill>
                <a:srgbClr val="04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ysClr val="windowText" lastClr="000000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</a:defRPr>
              </a:lvl9pPr>
            </a:lstStyle>
            <a:p>
              <a:pPr defTabSz="3429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000" dirty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  <p:sp>
        <p:nvSpPr>
          <p:cNvPr id="40" name="文本框 39"/>
          <p:cNvSpPr txBox="1"/>
          <p:nvPr/>
        </p:nvSpPr>
        <p:spPr>
          <a:xfrm>
            <a:off x="6177280" y="3357245"/>
            <a:ext cx="53124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即使微小的变更依旧效率低下</a:t>
            </a:r>
            <a:endParaRPr lang="zh-CN" altLang="en-US" sz="16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6177280" y="3715385"/>
            <a:ext cx="53124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多分区修改无法保证安全性</a:t>
            </a:r>
            <a:endParaRPr lang="zh-CN" altLang="en-US" sz="16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6177280" y="4083685"/>
            <a:ext cx="53124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多个作业同时修改一份数据</a:t>
            </a:r>
            <a:r>
              <a:rPr lang="zh-CN" altLang="en-US" sz="16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无法保证安全性</a:t>
            </a:r>
            <a:endParaRPr lang="zh-CN" altLang="en-US" sz="16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6177280" y="4462780"/>
            <a:ext cx="53124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列出大表的目录列表需要非常长的时间</a:t>
            </a:r>
            <a:endParaRPr lang="zh-CN" altLang="en-US" sz="16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6177280" y="4872355"/>
            <a:ext cx="53124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用户必须知道表格的物理布局</a:t>
            </a:r>
            <a:endParaRPr lang="zh-CN" altLang="en-US" sz="16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6177280" y="5271770"/>
            <a:ext cx="53124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Hive 表统计信息通常是陈旧的</a:t>
            </a:r>
            <a:endParaRPr lang="zh-CN" altLang="en-US" sz="16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6177280" y="5650865"/>
            <a:ext cx="53124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在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云对象存储上的性能较差</a:t>
            </a:r>
            <a:endParaRPr lang="zh-CN" altLang="en-US" sz="16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76" y="1948500"/>
            <a:ext cx="4486275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/>
          <p:cNvPicPr>
            <a:picLocks noChangeAspect="1" noChangeArrowheads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9885" y="1609634"/>
            <a:ext cx="468140" cy="46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548" y="795442"/>
            <a:ext cx="2352675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40" grpId="0"/>
      <p:bldP spid="41" grpId="0"/>
      <p:bldP spid="43" grpId="0"/>
      <p:bldP spid="44" grpId="0"/>
      <p:bldP spid="45" grpId="0"/>
      <p:bldP spid="46" grpId="0"/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要达成的目标</a:t>
            </a:r>
            <a:endParaRPr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31165" y="2407285"/>
            <a:ext cx="14497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Old Way</a:t>
            </a:r>
            <a:endParaRPr lang="en-US" altLang="zh-CN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>
            <a:off x="309880" y="3806825"/>
            <a:ext cx="7866380" cy="0"/>
          </a:xfrm>
          <a:prstGeom prst="line">
            <a:avLst/>
          </a:prstGeom>
          <a:noFill/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/>
        </p:spPr>
      </p:cxnSp>
      <p:sp>
        <p:nvSpPr>
          <p:cNvPr id="20" name="文本框 19"/>
          <p:cNvSpPr txBox="1"/>
          <p:nvPr/>
        </p:nvSpPr>
        <p:spPr>
          <a:xfrm>
            <a:off x="431165" y="5155565"/>
            <a:ext cx="14497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New Way</a:t>
            </a:r>
            <a:endParaRPr lang="en-US" altLang="zh-CN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818380" y="4787265"/>
            <a:ext cx="28416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dirty="0">
                <a:solidFill>
                  <a:prstClr val="black"/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文件级别的数据表</a:t>
            </a:r>
            <a:endParaRPr lang="zh-CN" altLang="en-US" dirty="0">
              <a:solidFill>
                <a:prstClr val="black"/>
              </a:solidFill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818380" y="2518410"/>
            <a:ext cx="28416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dirty="0">
                <a:solidFill>
                  <a:prstClr val="black"/>
                </a:solidFill>
                <a:latin typeface="华文隶书" panose="02010800040101010101" pitchFamily="2" charset="-122"/>
                <a:ea typeface="华文隶书" panose="02010800040101010101" pitchFamily="2" charset="-122"/>
              </a:rPr>
              <a:t>目录级别的数据表</a:t>
            </a:r>
            <a:endParaRPr lang="zh-CN" altLang="en-US" dirty="0">
              <a:solidFill>
                <a:prstClr val="black"/>
              </a:solidFill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4580" y="5155565"/>
            <a:ext cx="2689225" cy="732790"/>
          </a:xfrm>
          <a:prstGeom prst="rect">
            <a:avLst/>
          </a:prstGeom>
        </p:spPr>
      </p:pic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639" y="1470148"/>
            <a:ext cx="2352675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976" y="2284340"/>
            <a:ext cx="468140" cy="46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004" y="4126865"/>
            <a:ext cx="203835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文本框 27"/>
          <p:cNvSpPr txBox="1"/>
          <p:nvPr/>
        </p:nvSpPr>
        <p:spPr>
          <a:xfrm>
            <a:off x="8106139" y="2333669"/>
            <a:ext cx="413466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 altLang="zh-CN" dirty="0"/>
          </a:p>
          <a:p>
            <a:r>
              <a:rPr lang="zh-CN" altLang="en-US" sz="2000" dirty="0">
                <a:latin typeface="华文隶书" panose="02010800040101010101" pitchFamily="2" charset="-122"/>
                <a:ea typeface="华文隶书" panose="02010800040101010101" pitchFamily="2" charset="-122"/>
              </a:rPr>
              <a:t>目标：</a:t>
            </a:r>
            <a:endParaRPr lang="en-US" altLang="zh-CN" sz="2000" dirty="0">
              <a:latin typeface="华文隶书" panose="02010800040101010101" pitchFamily="2" charset="-122"/>
              <a:ea typeface="华文隶书" panose="02010800040101010101" pitchFamily="2" charset="-122"/>
            </a:endParaRPr>
          </a:p>
          <a:p>
            <a:endParaRPr lang="en-US" altLang="zh-CN" sz="2000" dirty="0">
              <a:latin typeface="华文隶书" panose="02010800040101010101" pitchFamily="2" charset="-122"/>
              <a:ea typeface="华文隶书" panose="0201080004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华文隶书" panose="02010800040101010101" pitchFamily="2" charset="-122"/>
                <a:ea typeface="华文隶书" panose="02010800040101010101" pitchFamily="2" charset="-122"/>
              </a:rPr>
              <a:t>表的正确性与一致性</a:t>
            </a:r>
            <a:endParaRPr lang="zh-CN" altLang="en-US" sz="2000" dirty="0">
              <a:latin typeface="华文隶书" panose="02010800040101010101" pitchFamily="2" charset="-122"/>
              <a:ea typeface="华文隶书" panose="0201080004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华文隶书" panose="02010800040101010101" pitchFamily="2" charset="-122"/>
                <a:ea typeface="华文隶书" panose="02010800040101010101" pitchFamily="2" charset="-122"/>
              </a:rPr>
              <a:t>更快的</a:t>
            </a:r>
            <a:r>
              <a:rPr lang="zh-CN" altLang="en-US" sz="2000" dirty="0">
                <a:latin typeface="Comic Sans MS" panose="030F0702030302020204" pitchFamily="66" charset="0"/>
                <a:ea typeface="华文隶书" panose="02010800040101010101" pitchFamily="2" charset="-122"/>
              </a:rPr>
              <a:t>planning and execution</a:t>
            </a:r>
            <a:endParaRPr lang="zh-CN" altLang="en-US" sz="2000" dirty="0">
              <a:latin typeface="Comic Sans MS" panose="030F0702030302020204" pitchFamily="66" charset="0"/>
              <a:ea typeface="华文隶书" panose="0201080004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华文隶书" panose="02010800040101010101" pitchFamily="2" charset="-122"/>
                <a:ea typeface="华文隶书" panose="02010800040101010101" pitchFamily="2" charset="-122"/>
              </a:rPr>
              <a:t>用户无需感知物理结构</a:t>
            </a:r>
            <a:endParaRPr lang="zh-CN" altLang="en-US" sz="2000" dirty="0">
              <a:latin typeface="华文隶书" panose="02010800040101010101" pitchFamily="2" charset="-122"/>
              <a:ea typeface="华文隶书" panose="0201080004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华文隶书" panose="02010800040101010101" pitchFamily="2" charset="-122"/>
                <a:ea typeface="华文隶书" panose="02010800040101010101" pitchFamily="2" charset="-122"/>
              </a:rPr>
              <a:t>表演进</a:t>
            </a:r>
            <a:endParaRPr lang="zh-CN" altLang="en-US" sz="2000" dirty="0">
              <a:latin typeface="华文隶书" panose="02010800040101010101" pitchFamily="2" charset="-122"/>
              <a:ea typeface="华文隶书" panose="0201080004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华文隶书" panose="02010800040101010101" pitchFamily="2" charset="-122"/>
                <a:ea typeface="华文隶书" panose="02010800040101010101" pitchFamily="2" charset="-122"/>
              </a:rPr>
              <a:t>在大规模数据上实现以上目标</a:t>
            </a:r>
            <a:endParaRPr lang="zh-CN" altLang="en-US" sz="2000" dirty="0">
              <a:latin typeface="华文隶书" panose="02010800040101010101" pitchFamily="2" charset="-122"/>
              <a:ea typeface="华文隶书" panose="02010800040101010101" pitchFamily="2" charset="-122"/>
            </a:endParaRPr>
          </a:p>
          <a:p>
            <a:pPr marL="285750" indent="-285750"/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Iceberg是什么</a:t>
            </a:r>
            <a:endParaRPr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7925" y="1495425"/>
            <a:ext cx="743585" cy="7435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2725" y="1495425"/>
            <a:ext cx="807085" cy="80708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08635" y="2882900"/>
            <a:ext cx="5794194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-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一种</a:t>
            </a:r>
            <a:r>
              <a:rPr lang="en-US" altLang="zh-CN" sz="28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Table Format 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规范</a:t>
            </a:r>
            <a:endParaRPr lang="zh-CN" altLang="en-US" sz="28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j-ea"/>
            </a:endParaRPr>
          </a:p>
          <a:p>
            <a:endParaRPr lang="zh-CN" altLang="en-US" sz="28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j-ea"/>
            </a:endParaRPr>
          </a:p>
          <a:p>
            <a:r>
              <a:rPr lang="en-US" altLang="zh-CN" sz="28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-</a:t>
            </a:r>
            <a:r>
              <a:rPr lang="en-US" altLang="zh-CN" sz="2800" dirty="0" err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一组API和库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，可用于</a:t>
            </a:r>
            <a:r>
              <a:rPr lang="en-US" altLang="zh-CN" sz="2800" dirty="0" err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引擎与遵循该规范的表</a:t>
            </a:r>
            <a:r>
              <a:rPr lang="zh-CN" altLang="en-US" sz="28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进行</a:t>
            </a:r>
            <a:r>
              <a:rPr lang="en-US" altLang="zh-CN" sz="2800" dirty="0" err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交互</a:t>
            </a:r>
            <a:endParaRPr lang="en-US" altLang="zh-CN" sz="280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j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293735" y="2882900"/>
            <a:ext cx="2146300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-</a:t>
            </a:r>
            <a:r>
              <a:rPr lang="zh-CN" altLang="en-US" sz="28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存储引擎</a:t>
            </a:r>
            <a:endParaRPr lang="zh-CN" altLang="en-US" sz="28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j-ea"/>
            </a:endParaRPr>
          </a:p>
          <a:p>
            <a:endParaRPr lang="zh-CN" altLang="en-US" sz="28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j-ea"/>
            </a:endParaRPr>
          </a:p>
          <a:p>
            <a:r>
              <a:rPr lang="en-US" altLang="zh-CN" sz="28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-</a:t>
            </a:r>
            <a:r>
              <a:rPr lang="zh-CN" altLang="en-US" sz="28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计算引擎</a:t>
            </a:r>
            <a:endParaRPr lang="zh-CN" altLang="en-US" sz="28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j-ea"/>
            </a:endParaRPr>
          </a:p>
          <a:p>
            <a:endParaRPr lang="zh-CN" altLang="en-US" sz="28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j-ea"/>
            </a:endParaRPr>
          </a:p>
          <a:p>
            <a:r>
              <a:rPr lang="en-US" altLang="zh-CN" sz="28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-</a:t>
            </a:r>
            <a:r>
              <a:rPr lang="zh-CN" altLang="en-US" sz="28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j-ea"/>
              </a:rPr>
              <a:t>服务</a:t>
            </a:r>
            <a:endParaRPr lang="zh-CN" altLang="en-US" sz="28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存储逻辑架构</a:t>
            </a:r>
            <a:endParaRPr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3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770" y="504890"/>
            <a:ext cx="6675722" cy="112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11" y="1911968"/>
            <a:ext cx="885328" cy="3594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4046" y="1970237"/>
            <a:ext cx="1833106" cy="353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349" y="2096478"/>
            <a:ext cx="6597465" cy="2790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右箭头 25"/>
          <p:cNvSpPr/>
          <p:nvPr/>
        </p:nvSpPr>
        <p:spPr>
          <a:xfrm>
            <a:off x="1260776" y="2907677"/>
            <a:ext cx="1042746" cy="327167"/>
          </a:xfrm>
          <a:prstGeom prst="rightArrow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数据入湖</a:t>
            </a: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形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506" y="2355190"/>
            <a:ext cx="808379" cy="41649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486" y="3241086"/>
            <a:ext cx="699510" cy="389727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491929" y="5506203"/>
            <a:ext cx="2905305" cy="56403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HDFS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838393" y="5506203"/>
            <a:ext cx="2916803" cy="56403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OBS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491929" y="4818276"/>
            <a:ext cx="6263269" cy="56403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Storage Cache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（数据加速层）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3" name="图形 4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491" y="1578547"/>
            <a:ext cx="808379" cy="41649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166" y="1540833"/>
            <a:ext cx="885328" cy="493254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546346" y="3766585"/>
            <a:ext cx="407676" cy="269943"/>
            <a:chOff x="303110" y="1012955"/>
            <a:chExt cx="434363" cy="285289"/>
          </a:xfrm>
        </p:grpSpPr>
        <p:sp>
          <p:nvSpPr>
            <p:cNvPr id="16" name="Freeform 20"/>
            <p:cNvSpPr/>
            <p:nvPr/>
          </p:nvSpPr>
          <p:spPr bwMode="auto">
            <a:xfrm>
              <a:off x="344685" y="1049954"/>
              <a:ext cx="351211" cy="212263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303" y="19"/>
                </a:cxn>
                <a:cxn ang="0">
                  <a:pos x="303" y="218"/>
                </a:cxn>
                <a:cxn ang="0">
                  <a:pos x="321" y="218"/>
                </a:cxn>
                <a:cxn ang="0">
                  <a:pos x="321" y="0"/>
                </a:cxn>
                <a:cxn ang="0">
                  <a:pos x="0" y="0"/>
                </a:cxn>
                <a:cxn ang="0">
                  <a:pos x="0" y="19"/>
                </a:cxn>
              </a:cxnLst>
              <a:rect l="0" t="0" r="r" b="b"/>
              <a:pathLst>
                <a:path w="321" h="218">
                  <a:moveTo>
                    <a:pt x="0" y="19"/>
                  </a:moveTo>
                  <a:lnTo>
                    <a:pt x="303" y="19"/>
                  </a:lnTo>
                  <a:lnTo>
                    <a:pt x="303" y="218"/>
                  </a:lnTo>
                  <a:lnTo>
                    <a:pt x="321" y="218"/>
                  </a:lnTo>
                  <a:lnTo>
                    <a:pt x="321" y="0"/>
                  </a:lnTo>
                  <a:lnTo>
                    <a:pt x="0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9525">
              <a:noFill/>
              <a:round/>
            </a:ln>
          </p:spPr>
          <p:txBody>
            <a:bodyPr lIns="0" rIns="0"/>
            <a:lstStyle>
              <a:defPPr>
                <a:defRPr lang="zh-CN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" name="Freeform 21"/>
            <p:cNvSpPr/>
            <p:nvPr/>
          </p:nvSpPr>
          <p:spPr bwMode="auto">
            <a:xfrm>
              <a:off x="396110" y="1012955"/>
              <a:ext cx="341363" cy="2025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"/>
                </a:cxn>
                <a:cxn ang="0">
                  <a:pos x="293" y="19"/>
                </a:cxn>
                <a:cxn ang="0">
                  <a:pos x="293" y="208"/>
                </a:cxn>
                <a:cxn ang="0">
                  <a:pos x="312" y="208"/>
                </a:cxn>
                <a:cxn ang="0">
                  <a:pos x="312" y="0"/>
                </a:cxn>
                <a:cxn ang="0">
                  <a:pos x="0" y="0"/>
                </a:cxn>
              </a:cxnLst>
              <a:rect l="0" t="0" r="r" b="b"/>
              <a:pathLst>
                <a:path w="312" h="208">
                  <a:moveTo>
                    <a:pt x="0" y="0"/>
                  </a:moveTo>
                  <a:lnTo>
                    <a:pt x="0" y="19"/>
                  </a:lnTo>
                  <a:lnTo>
                    <a:pt x="293" y="19"/>
                  </a:lnTo>
                  <a:lnTo>
                    <a:pt x="293" y="208"/>
                  </a:lnTo>
                  <a:lnTo>
                    <a:pt x="312" y="208"/>
                  </a:lnTo>
                  <a:lnTo>
                    <a:pt x="31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9525">
              <a:noFill/>
              <a:round/>
            </a:ln>
          </p:spPr>
          <p:txBody>
            <a:bodyPr lIns="0" rIns="0"/>
            <a:lstStyle>
              <a:defPPr>
                <a:defRPr lang="zh-CN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" name="Freeform 22"/>
            <p:cNvSpPr>
              <a:spLocks noEditPoints="1"/>
            </p:cNvSpPr>
            <p:nvPr/>
          </p:nvSpPr>
          <p:spPr bwMode="auto">
            <a:xfrm>
              <a:off x="303110" y="1086954"/>
              <a:ext cx="352303" cy="211290"/>
            </a:xfrm>
            <a:custGeom>
              <a:avLst/>
              <a:gdLst/>
              <a:ahLst/>
              <a:cxnLst>
                <a:cxn ang="0">
                  <a:pos x="0" y="217"/>
                </a:cxn>
                <a:cxn ang="0">
                  <a:pos x="322" y="217"/>
                </a:cxn>
                <a:cxn ang="0">
                  <a:pos x="322" y="0"/>
                </a:cxn>
                <a:cxn ang="0">
                  <a:pos x="0" y="0"/>
                </a:cxn>
                <a:cxn ang="0">
                  <a:pos x="0" y="217"/>
                </a:cxn>
                <a:cxn ang="0">
                  <a:pos x="19" y="19"/>
                </a:cxn>
                <a:cxn ang="0">
                  <a:pos x="303" y="19"/>
                </a:cxn>
                <a:cxn ang="0">
                  <a:pos x="303" y="198"/>
                </a:cxn>
                <a:cxn ang="0">
                  <a:pos x="19" y="198"/>
                </a:cxn>
                <a:cxn ang="0">
                  <a:pos x="19" y="19"/>
                </a:cxn>
              </a:cxnLst>
              <a:rect l="0" t="0" r="r" b="b"/>
              <a:pathLst>
                <a:path w="322" h="217">
                  <a:moveTo>
                    <a:pt x="0" y="217"/>
                  </a:moveTo>
                  <a:lnTo>
                    <a:pt x="322" y="217"/>
                  </a:lnTo>
                  <a:lnTo>
                    <a:pt x="322" y="0"/>
                  </a:lnTo>
                  <a:lnTo>
                    <a:pt x="0" y="0"/>
                  </a:lnTo>
                  <a:lnTo>
                    <a:pt x="0" y="217"/>
                  </a:lnTo>
                  <a:close/>
                  <a:moveTo>
                    <a:pt x="19" y="19"/>
                  </a:moveTo>
                  <a:lnTo>
                    <a:pt x="303" y="19"/>
                  </a:lnTo>
                  <a:lnTo>
                    <a:pt x="303" y="198"/>
                  </a:lnTo>
                  <a:lnTo>
                    <a:pt x="19" y="198"/>
                  </a:lnTo>
                  <a:lnTo>
                    <a:pt x="19" y="19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9525">
              <a:noFill/>
              <a:round/>
            </a:ln>
          </p:spPr>
          <p:txBody>
            <a:bodyPr lIns="0" rIns="0"/>
            <a:lstStyle>
              <a:defPPr>
                <a:defRPr lang="zh-CN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Oval 23"/>
            <p:cNvSpPr>
              <a:spLocks noChangeArrowheads="1"/>
            </p:cNvSpPr>
            <p:nvPr/>
          </p:nvSpPr>
          <p:spPr bwMode="auto">
            <a:xfrm>
              <a:off x="365474" y="1176534"/>
              <a:ext cx="41576" cy="37001"/>
            </a:xfrm>
            <a:prstGeom prst="ellipse">
              <a:avLst/>
            </a:prstGeom>
            <a:solidFill>
              <a:sysClr val="window" lastClr="FFFFFF">
                <a:lumMod val="65000"/>
              </a:sysClr>
            </a:solidFill>
            <a:ln w="9525">
              <a:noFill/>
              <a:round/>
            </a:ln>
          </p:spPr>
          <p:txBody>
            <a:bodyPr lIns="0" rIns="0"/>
            <a:lstStyle>
              <a:defPPr>
                <a:defRPr lang="zh-CN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" name="Oval 24"/>
            <p:cNvSpPr>
              <a:spLocks noChangeArrowheads="1"/>
            </p:cNvSpPr>
            <p:nvPr/>
          </p:nvSpPr>
          <p:spPr bwMode="auto">
            <a:xfrm>
              <a:off x="458475" y="1176534"/>
              <a:ext cx="41576" cy="37001"/>
            </a:xfrm>
            <a:prstGeom prst="ellipse">
              <a:avLst/>
            </a:prstGeom>
            <a:solidFill>
              <a:sysClr val="window" lastClr="FFFFFF">
                <a:lumMod val="65000"/>
              </a:sysClr>
            </a:solidFill>
            <a:ln w="9525">
              <a:noFill/>
              <a:round/>
            </a:ln>
          </p:spPr>
          <p:txBody>
            <a:bodyPr lIns="0" rIns="0"/>
            <a:lstStyle>
              <a:defPPr>
                <a:defRPr lang="zh-CN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" name="Oval 25"/>
            <p:cNvSpPr>
              <a:spLocks noChangeArrowheads="1"/>
            </p:cNvSpPr>
            <p:nvPr/>
          </p:nvSpPr>
          <p:spPr bwMode="auto">
            <a:xfrm>
              <a:off x="551471" y="1176534"/>
              <a:ext cx="41576" cy="37001"/>
            </a:xfrm>
            <a:prstGeom prst="ellipse">
              <a:avLst/>
            </a:prstGeom>
            <a:solidFill>
              <a:sysClr val="window" lastClr="FFFFFF">
                <a:lumMod val="65000"/>
              </a:sysClr>
            </a:solidFill>
            <a:ln w="9525">
              <a:noFill/>
              <a:round/>
            </a:ln>
          </p:spPr>
          <p:txBody>
            <a:bodyPr lIns="0" rIns="0"/>
            <a:lstStyle>
              <a:defPPr>
                <a:defRPr lang="zh-CN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umimoji="1"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2" name="Freeform 30"/>
          <p:cNvSpPr>
            <a:spLocks noEditPoints="1"/>
          </p:cNvSpPr>
          <p:nvPr/>
        </p:nvSpPr>
        <p:spPr bwMode="auto">
          <a:xfrm>
            <a:off x="568790" y="2743922"/>
            <a:ext cx="367475" cy="273334"/>
          </a:xfrm>
          <a:custGeom>
            <a:avLst/>
            <a:gdLst/>
            <a:ahLst/>
            <a:cxnLst>
              <a:cxn ang="0">
                <a:pos x="189" y="44"/>
              </a:cxn>
              <a:cxn ang="0">
                <a:pos x="150" y="44"/>
              </a:cxn>
              <a:cxn ang="0">
                <a:pos x="150" y="5"/>
              </a:cxn>
              <a:cxn ang="0">
                <a:pos x="145" y="0"/>
              </a:cxn>
              <a:cxn ang="0">
                <a:pos x="5" y="0"/>
              </a:cxn>
              <a:cxn ang="0">
                <a:pos x="0" y="5"/>
              </a:cxn>
              <a:cxn ang="0">
                <a:pos x="0" y="118"/>
              </a:cxn>
              <a:cxn ang="0">
                <a:pos x="5" y="123"/>
              </a:cxn>
              <a:cxn ang="0">
                <a:pos x="29" y="123"/>
              </a:cxn>
              <a:cxn ang="0">
                <a:pos x="29" y="143"/>
              </a:cxn>
              <a:cxn ang="0">
                <a:pos x="31" y="147"/>
              </a:cxn>
              <a:cxn ang="0">
                <a:pos x="34" y="147"/>
              </a:cxn>
              <a:cxn ang="0">
                <a:pos x="37" y="146"/>
              </a:cxn>
              <a:cxn ang="0">
                <a:pos x="66" y="123"/>
              </a:cxn>
              <a:cxn ang="0">
                <a:pos x="84" y="123"/>
              </a:cxn>
              <a:cxn ang="0">
                <a:pos x="84" y="139"/>
              </a:cxn>
              <a:cxn ang="0">
                <a:pos x="89" y="144"/>
              </a:cxn>
              <a:cxn ang="0">
                <a:pos x="115" y="144"/>
              </a:cxn>
              <a:cxn ang="0">
                <a:pos x="144" y="162"/>
              </a:cxn>
              <a:cxn ang="0">
                <a:pos x="147" y="163"/>
              </a:cxn>
              <a:cxn ang="0">
                <a:pos x="149" y="162"/>
              </a:cxn>
              <a:cxn ang="0">
                <a:pos x="151" y="158"/>
              </a:cxn>
              <a:cxn ang="0">
                <a:pos x="151" y="144"/>
              </a:cxn>
              <a:cxn ang="0">
                <a:pos x="189" y="144"/>
              </a:cxn>
              <a:cxn ang="0">
                <a:pos x="194" y="139"/>
              </a:cxn>
              <a:cxn ang="0">
                <a:pos x="194" y="49"/>
              </a:cxn>
              <a:cxn ang="0">
                <a:pos x="189" y="44"/>
              </a:cxn>
              <a:cxn ang="0">
                <a:pos x="64" y="113"/>
              </a:cxn>
              <a:cxn ang="0">
                <a:pos x="61" y="114"/>
              </a:cxn>
              <a:cxn ang="0">
                <a:pos x="38" y="132"/>
              </a:cxn>
              <a:cxn ang="0">
                <a:pos x="38" y="118"/>
              </a:cxn>
              <a:cxn ang="0">
                <a:pos x="34" y="113"/>
              </a:cxn>
              <a:cxn ang="0">
                <a:pos x="10" y="113"/>
              </a:cxn>
              <a:cxn ang="0">
                <a:pos x="10" y="10"/>
              </a:cxn>
              <a:cxn ang="0">
                <a:pos x="140" y="10"/>
              </a:cxn>
              <a:cxn ang="0">
                <a:pos x="140" y="113"/>
              </a:cxn>
              <a:cxn ang="0">
                <a:pos x="64" y="113"/>
              </a:cxn>
              <a:cxn ang="0">
                <a:pos x="184" y="134"/>
              </a:cxn>
              <a:cxn ang="0">
                <a:pos x="146" y="134"/>
              </a:cxn>
              <a:cxn ang="0">
                <a:pos x="143" y="136"/>
              </a:cxn>
              <a:cxn ang="0">
                <a:pos x="142" y="139"/>
              </a:cxn>
              <a:cxn ang="0">
                <a:pos x="142" y="149"/>
              </a:cxn>
              <a:cxn ang="0">
                <a:pos x="119" y="135"/>
              </a:cxn>
              <a:cxn ang="0">
                <a:pos x="116" y="134"/>
              </a:cxn>
              <a:cxn ang="0">
                <a:pos x="94" y="134"/>
              </a:cxn>
              <a:cxn ang="0">
                <a:pos x="94" y="123"/>
              </a:cxn>
              <a:cxn ang="0">
                <a:pos x="145" y="123"/>
              </a:cxn>
              <a:cxn ang="0">
                <a:pos x="150" y="118"/>
              </a:cxn>
              <a:cxn ang="0">
                <a:pos x="150" y="54"/>
              </a:cxn>
              <a:cxn ang="0">
                <a:pos x="184" y="54"/>
              </a:cxn>
              <a:cxn ang="0">
                <a:pos x="184" y="134"/>
              </a:cxn>
            </a:cxnLst>
            <a:rect l="0" t="0" r="r" b="b"/>
            <a:pathLst>
              <a:path w="194" h="163">
                <a:moveTo>
                  <a:pt x="189" y="44"/>
                </a:moveTo>
                <a:cubicBezTo>
                  <a:pt x="150" y="44"/>
                  <a:pt x="150" y="44"/>
                  <a:pt x="150" y="44"/>
                </a:cubicBezTo>
                <a:cubicBezTo>
                  <a:pt x="150" y="5"/>
                  <a:pt x="150" y="5"/>
                  <a:pt x="150" y="5"/>
                </a:cubicBezTo>
                <a:cubicBezTo>
                  <a:pt x="150" y="3"/>
                  <a:pt x="148" y="0"/>
                  <a:pt x="145" y="0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0" y="3"/>
                  <a:pt x="0" y="5"/>
                </a:cubicBezTo>
                <a:cubicBezTo>
                  <a:pt x="0" y="118"/>
                  <a:pt x="0" y="118"/>
                  <a:pt x="0" y="118"/>
                </a:cubicBezTo>
                <a:cubicBezTo>
                  <a:pt x="0" y="121"/>
                  <a:pt x="3" y="123"/>
                  <a:pt x="5" y="123"/>
                </a:cubicBezTo>
                <a:cubicBezTo>
                  <a:pt x="29" y="123"/>
                  <a:pt x="29" y="123"/>
                  <a:pt x="29" y="123"/>
                </a:cubicBezTo>
                <a:cubicBezTo>
                  <a:pt x="29" y="143"/>
                  <a:pt x="29" y="143"/>
                  <a:pt x="29" y="143"/>
                </a:cubicBezTo>
                <a:cubicBezTo>
                  <a:pt x="29" y="144"/>
                  <a:pt x="30" y="146"/>
                  <a:pt x="31" y="147"/>
                </a:cubicBezTo>
                <a:cubicBezTo>
                  <a:pt x="32" y="147"/>
                  <a:pt x="33" y="147"/>
                  <a:pt x="34" y="147"/>
                </a:cubicBezTo>
                <a:cubicBezTo>
                  <a:pt x="35" y="147"/>
                  <a:pt x="36" y="147"/>
                  <a:pt x="37" y="146"/>
                </a:cubicBezTo>
                <a:cubicBezTo>
                  <a:pt x="66" y="123"/>
                  <a:pt x="66" y="123"/>
                  <a:pt x="66" y="123"/>
                </a:cubicBezTo>
                <a:cubicBezTo>
                  <a:pt x="84" y="123"/>
                  <a:pt x="84" y="123"/>
                  <a:pt x="84" y="123"/>
                </a:cubicBezTo>
                <a:cubicBezTo>
                  <a:pt x="84" y="139"/>
                  <a:pt x="84" y="139"/>
                  <a:pt x="84" y="139"/>
                </a:cubicBezTo>
                <a:cubicBezTo>
                  <a:pt x="84" y="142"/>
                  <a:pt x="87" y="144"/>
                  <a:pt x="89" y="144"/>
                </a:cubicBezTo>
                <a:cubicBezTo>
                  <a:pt x="115" y="144"/>
                  <a:pt x="115" y="144"/>
                  <a:pt x="115" y="144"/>
                </a:cubicBezTo>
                <a:cubicBezTo>
                  <a:pt x="144" y="162"/>
                  <a:pt x="144" y="162"/>
                  <a:pt x="144" y="162"/>
                </a:cubicBezTo>
                <a:cubicBezTo>
                  <a:pt x="145" y="163"/>
                  <a:pt x="146" y="163"/>
                  <a:pt x="147" y="163"/>
                </a:cubicBezTo>
                <a:cubicBezTo>
                  <a:pt x="147" y="163"/>
                  <a:pt x="148" y="163"/>
                  <a:pt x="149" y="162"/>
                </a:cubicBezTo>
                <a:cubicBezTo>
                  <a:pt x="150" y="161"/>
                  <a:pt x="151" y="160"/>
                  <a:pt x="151" y="158"/>
                </a:cubicBezTo>
                <a:cubicBezTo>
                  <a:pt x="151" y="144"/>
                  <a:pt x="151" y="144"/>
                  <a:pt x="151" y="144"/>
                </a:cubicBezTo>
                <a:cubicBezTo>
                  <a:pt x="189" y="144"/>
                  <a:pt x="189" y="144"/>
                  <a:pt x="189" y="144"/>
                </a:cubicBezTo>
                <a:cubicBezTo>
                  <a:pt x="191" y="144"/>
                  <a:pt x="194" y="142"/>
                  <a:pt x="194" y="139"/>
                </a:cubicBezTo>
                <a:cubicBezTo>
                  <a:pt x="194" y="49"/>
                  <a:pt x="194" y="49"/>
                  <a:pt x="194" y="49"/>
                </a:cubicBezTo>
                <a:cubicBezTo>
                  <a:pt x="194" y="46"/>
                  <a:pt x="191" y="44"/>
                  <a:pt x="189" y="44"/>
                </a:cubicBezTo>
                <a:close/>
                <a:moveTo>
                  <a:pt x="64" y="113"/>
                </a:moveTo>
                <a:cubicBezTo>
                  <a:pt x="63" y="113"/>
                  <a:pt x="62" y="113"/>
                  <a:pt x="61" y="114"/>
                </a:cubicBezTo>
                <a:cubicBezTo>
                  <a:pt x="38" y="132"/>
                  <a:pt x="38" y="132"/>
                  <a:pt x="38" y="132"/>
                </a:cubicBezTo>
                <a:cubicBezTo>
                  <a:pt x="38" y="118"/>
                  <a:pt x="38" y="118"/>
                  <a:pt x="38" y="118"/>
                </a:cubicBezTo>
                <a:cubicBezTo>
                  <a:pt x="38" y="115"/>
                  <a:pt x="36" y="113"/>
                  <a:pt x="34" y="113"/>
                </a:cubicBezTo>
                <a:cubicBezTo>
                  <a:pt x="10" y="113"/>
                  <a:pt x="10" y="113"/>
                  <a:pt x="10" y="113"/>
                </a:cubicBezTo>
                <a:cubicBezTo>
                  <a:pt x="10" y="10"/>
                  <a:pt x="10" y="10"/>
                  <a:pt x="10" y="10"/>
                </a:cubicBezTo>
                <a:cubicBezTo>
                  <a:pt x="140" y="10"/>
                  <a:pt x="140" y="10"/>
                  <a:pt x="140" y="10"/>
                </a:cubicBezTo>
                <a:cubicBezTo>
                  <a:pt x="140" y="113"/>
                  <a:pt x="140" y="113"/>
                  <a:pt x="140" y="113"/>
                </a:cubicBezTo>
                <a:lnTo>
                  <a:pt x="64" y="113"/>
                </a:lnTo>
                <a:close/>
                <a:moveTo>
                  <a:pt x="184" y="134"/>
                </a:moveTo>
                <a:cubicBezTo>
                  <a:pt x="146" y="134"/>
                  <a:pt x="146" y="134"/>
                  <a:pt x="146" y="134"/>
                </a:cubicBezTo>
                <a:cubicBezTo>
                  <a:pt x="145" y="134"/>
                  <a:pt x="144" y="135"/>
                  <a:pt x="143" y="136"/>
                </a:cubicBezTo>
                <a:cubicBezTo>
                  <a:pt x="142" y="137"/>
                  <a:pt x="142" y="138"/>
                  <a:pt x="142" y="139"/>
                </a:cubicBezTo>
                <a:cubicBezTo>
                  <a:pt x="142" y="149"/>
                  <a:pt x="142" y="149"/>
                  <a:pt x="142" y="149"/>
                </a:cubicBezTo>
                <a:cubicBezTo>
                  <a:pt x="119" y="135"/>
                  <a:pt x="119" y="135"/>
                  <a:pt x="119" y="135"/>
                </a:cubicBezTo>
                <a:cubicBezTo>
                  <a:pt x="118" y="135"/>
                  <a:pt x="117" y="134"/>
                  <a:pt x="116" y="134"/>
                </a:cubicBezTo>
                <a:cubicBezTo>
                  <a:pt x="94" y="134"/>
                  <a:pt x="94" y="134"/>
                  <a:pt x="94" y="134"/>
                </a:cubicBezTo>
                <a:cubicBezTo>
                  <a:pt x="94" y="123"/>
                  <a:pt x="94" y="123"/>
                  <a:pt x="94" y="123"/>
                </a:cubicBezTo>
                <a:cubicBezTo>
                  <a:pt x="145" y="123"/>
                  <a:pt x="145" y="123"/>
                  <a:pt x="145" y="123"/>
                </a:cubicBezTo>
                <a:cubicBezTo>
                  <a:pt x="148" y="123"/>
                  <a:pt x="150" y="121"/>
                  <a:pt x="150" y="118"/>
                </a:cubicBezTo>
                <a:cubicBezTo>
                  <a:pt x="150" y="54"/>
                  <a:pt x="150" y="54"/>
                  <a:pt x="150" y="54"/>
                </a:cubicBezTo>
                <a:cubicBezTo>
                  <a:pt x="184" y="54"/>
                  <a:pt x="184" y="54"/>
                  <a:pt x="184" y="54"/>
                </a:cubicBezTo>
                <a:lnTo>
                  <a:pt x="184" y="134"/>
                </a:lnTo>
                <a:close/>
              </a:path>
            </a:pathLst>
          </a:custGeom>
          <a:solidFill>
            <a:sysClr val="window" lastClr="FFFFFF">
              <a:lumMod val="65000"/>
            </a:sysClr>
          </a:solidFill>
          <a:ln w="9525">
            <a:noFill/>
            <a:round/>
          </a:ln>
        </p:spPr>
        <p:txBody>
          <a:bodyPr lIns="0" rIns="0"/>
          <a:lstStyle>
            <a:defPPr>
              <a:defRPr lang="zh-CN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1D1D1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21645" y="4921102"/>
            <a:ext cx="809532" cy="307648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ctr">
              <a:defRPr/>
            </a:pPr>
            <a:r>
              <a:rPr lang="zh-CN" altLang="en-US" sz="1400" b="1" dirty="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rPr>
              <a:t>数据源</a:t>
            </a:r>
            <a:endParaRPr lang="en-US" altLang="zh-CN" sz="1400" b="1" dirty="0">
              <a:solidFill>
                <a:srgbClr val="1D1D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89983" y="3313832"/>
            <a:ext cx="136256" cy="261610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>
              <a:defRPr/>
            </a:pPr>
            <a:r>
              <a:rPr lang="en-US" altLang="zh-CN" sz="1100" b="1" dirty="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rPr>
              <a:t>…</a:t>
            </a:r>
            <a:endParaRPr lang="zh-CN" altLang="en-US" sz="1100" dirty="0">
              <a:solidFill>
                <a:srgbClr val="1D1D1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5" name="组合 366"/>
          <p:cNvGrpSpPr/>
          <p:nvPr/>
        </p:nvGrpSpPr>
        <p:grpSpPr bwMode="auto">
          <a:xfrm>
            <a:off x="556661" y="4307357"/>
            <a:ext cx="379604" cy="281338"/>
            <a:chOff x="8951913" y="4081463"/>
            <a:chExt cx="482600" cy="611187"/>
          </a:xfrm>
        </p:grpSpPr>
        <p:sp>
          <p:nvSpPr>
            <p:cNvPr id="26" name="Freeform 339"/>
            <p:cNvSpPr>
              <a:spLocks noEditPoints="1"/>
            </p:cNvSpPr>
            <p:nvPr/>
          </p:nvSpPr>
          <p:spPr bwMode="auto">
            <a:xfrm>
              <a:off x="8951913" y="4081463"/>
              <a:ext cx="482600" cy="250825"/>
            </a:xfrm>
            <a:custGeom>
              <a:avLst/>
              <a:gdLst>
                <a:gd name="T0" fmla="*/ 2147483647 w 1023"/>
                <a:gd name="T1" fmla="*/ 2147483647 h 534"/>
                <a:gd name="T2" fmla="*/ 2147483647 w 1023"/>
                <a:gd name="T3" fmla="*/ 2147483647 h 534"/>
                <a:gd name="T4" fmla="*/ 2147483647 w 1023"/>
                <a:gd name="T5" fmla="*/ 2147483647 h 534"/>
                <a:gd name="T6" fmla="*/ 2147483647 w 1023"/>
                <a:gd name="T7" fmla="*/ 2147483647 h 534"/>
                <a:gd name="T8" fmla="*/ 2147483647 w 1023"/>
                <a:gd name="T9" fmla="*/ 2147483647 h 534"/>
                <a:gd name="T10" fmla="*/ 2147483647 w 1023"/>
                <a:gd name="T11" fmla="*/ 2147483647 h 534"/>
                <a:gd name="T12" fmla="*/ 2147483647 w 1023"/>
                <a:gd name="T13" fmla="*/ 2147483647 h 534"/>
                <a:gd name="T14" fmla="*/ 2147483647 w 1023"/>
                <a:gd name="T15" fmla="*/ 2147483647 h 534"/>
                <a:gd name="T16" fmla="*/ 0 w 1023"/>
                <a:gd name="T17" fmla="*/ 2147483647 h 534"/>
                <a:gd name="T18" fmla="*/ 2147483647 w 1023"/>
                <a:gd name="T19" fmla="*/ 0 h 534"/>
                <a:gd name="T20" fmla="*/ 2147483647 w 1023"/>
                <a:gd name="T21" fmla="*/ 2147483647 h 534"/>
                <a:gd name="T22" fmla="*/ 2147483647 w 1023"/>
                <a:gd name="T23" fmla="*/ 2147483647 h 53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23"/>
                <a:gd name="T37" fmla="*/ 0 h 534"/>
                <a:gd name="T38" fmla="*/ 1023 w 1023"/>
                <a:gd name="T39" fmla="*/ 534 h 53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23" h="534">
                  <a:moveTo>
                    <a:pt x="511" y="54"/>
                  </a:moveTo>
                  <a:lnTo>
                    <a:pt x="511" y="54"/>
                  </a:lnTo>
                  <a:cubicBezTo>
                    <a:pt x="263" y="54"/>
                    <a:pt x="53" y="151"/>
                    <a:pt x="53" y="267"/>
                  </a:cubicBezTo>
                  <a:cubicBezTo>
                    <a:pt x="53" y="383"/>
                    <a:pt x="263" y="480"/>
                    <a:pt x="511" y="480"/>
                  </a:cubicBezTo>
                  <a:cubicBezTo>
                    <a:pt x="759" y="480"/>
                    <a:pt x="969" y="383"/>
                    <a:pt x="969" y="267"/>
                  </a:cubicBezTo>
                  <a:cubicBezTo>
                    <a:pt x="969" y="151"/>
                    <a:pt x="759" y="54"/>
                    <a:pt x="511" y="54"/>
                  </a:cubicBezTo>
                  <a:close/>
                  <a:moveTo>
                    <a:pt x="511" y="534"/>
                  </a:moveTo>
                  <a:lnTo>
                    <a:pt x="511" y="534"/>
                  </a:lnTo>
                  <a:cubicBezTo>
                    <a:pt x="224" y="534"/>
                    <a:pt x="0" y="417"/>
                    <a:pt x="0" y="267"/>
                  </a:cubicBezTo>
                  <a:cubicBezTo>
                    <a:pt x="0" y="118"/>
                    <a:pt x="224" y="0"/>
                    <a:pt x="511" y="0"/>
                  </a:cubicBezTo>
                  <a:cubicBezTo>
                    <a:pt x="798" y="0"/>
                    <a:pt x="1023" y="118"/>
                    <a:pt x="1023" y="267"/>
                  </a:cubicBezTo>
                  <a:cubicBezTo>
                    <a:pt x="1023" y="417"/>
                    <a:pt x="798" y="534"/>
                    <a:pt x="511" y="534"/>
                  </a:cubicBezTo>
                  <a:close/>
                </a:path>
              </a:pathLst>
            </a:custGeom>
            <a:solidFill>
              <a:srgbClr val="47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7" name="Freeform 340"/>
            <p:cNvSpPr>
              <a:spLocks noEditPoints="1"/>
            </p:cNvSpPr>
            <p:nvPr/>
          </p:nvSpPr>
          <p:spPr bwMode="auto">
            <a:xfrm>
              <a:off x="8951913" y="4200525"/>
              <a:ext cx="482600" cy="361950"/>
            </a:xfrm>
            <a:custGeom>
              <a:avLst/>
              <a:gdLst>
                <a:gd name="T0" fmla="*/ 2147483647 w 1023"/>
                <a:gd name="T1" fmla="*/ 2147483647 h 769"/>
                <a:gd name="T2" fmla="*/ 2147483647 w 1023"/>
                <a:gd name="T3" fmla="*/ 2147483647 h 769"/>
                <a:gd name="T4" fmla="*/ 2147483647 w 1023"/>
                <a:gd name="T5" fmla="*/ 2147483647 h 769"/>
                <a:gd name="T6" fmla="*/ 2147483647 w 1023"/>
                <a:gd name="T7" fmla="*/ 2147483647 h 769"/>
                <a:gd name="T8" fmla="*/ 2147483647 w 1023"/>
                <a:gd name="T9" fmla="*/ 2147483647 h 769"/>
                <a:gd name="T10" fmla="*/ 2147483647 w 1023"/>
                <a:gd name="T11" fmla="*/ 2147483647 h 769"/>
                <a:gd name="T12" fmla="*/ 2147483647 w 1023"/>
                <a:gd name="T13" fmla="*/ 2147483647 h 769"/>
                <a:gd name="T14" fmla="*/ 2147483647 w 1023"/>
                <a:gd name="T15" fmla="*/ 2147483647 h 769"/>
                <a:gd name="T16" fmla="*/ 2147483647 w 1023"/>
                <a:gd name="T17" fmla="*/ 2147483647 h 769"/>
                <a:gd name="T18" fmla="*/ 2147483647 w 1023"/>
                <a:gd name="T19" fmla="*/ 2147483647 h 769"/>
                <a:gd name="T20" fmla="*/ 2147483647 w 1023"/>
                <a:gd name="T21" fmla="*/ 2147483647 h 769"/>
                <a:gd name="T22" fmla="*/ 2147483647 w 1023"/>
                <a:gd name="T23" fmla="*/ 2147483647 h 769"/>
                <a:gd name="T24" fmla="*/ 2147483647 w 1023"/>
                <a:gd name="T25" fmla="*/ 2147483647 h 769"/>
                <a:gd name="T26" fmla="*/ 0 w 1023"/>
                <a:gd name="T27" fmla="*/ 2147483647 h 769"/>
                <a:gd name="T28" fmla="*/ 0 w 1023"/>
                <a:gd name="T29" fmla="*/ 2147483647 h 769"/>
                <a:gd name="T30" fmla="*/ 2147483647 w 1023"/>
                <a:gd name="T31" fmla="*/ 0 h 769"/>
                <a:gd name="T32" fmla="*/ 2147483647 w 1023"/>
                <a:gd name="T33" fmla="*/ 2147483647 h 769"/>
                <a:gd name="T34" fmla="*/ 2147483647 w 1023"/>
                <a:gd name="T35" fmla="*/ 2147483647 h 769"/>
                <a:gd name="T36" fmla="*/ 2147483647 w 1023"/>
                <a:gd name="T37" fmla="*/ 2147483647 h 769"/>
                <a:gd name="T38" fmla="*/ 2147483647 w 1023"/>
                <a:gd name="T39" fmla="*/ 2147483647 h 769"/>
                <a:gd name="T40" fmla="*/ 2147483647 w 1023"/>
                <a:gd name="T41" fmla="*/ 2147483647 h 769"/>
                <a:gd name="T42" fmla="*/ 2147483647 w 1023"/>
                <a:gd name="T43" fmla="*/ 2147483647 h 769"/>
                <a:gd name="T44" fmla="*/ 2147483647 w 1023"/>
                <a:gd name="T45" fmla="*/ 2147483647 h 769"/>
                <a:gd name="T46" fmla="*/ 2147483647 w 1023"/>
                <a:gd name="T47" fmla="*/ 2147483647 h 7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23"/>
                <a:gd name="T73" fmla="*/ 0 h 769"/>
                <a:gd name="T74" fmla="*/ 1023 w 1023"/>
                <a:gd name="T75" fmla="*/ 769 h 7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23" h="769">
                  <a:moveTo>
                    <a:pt x="53" y="503"/>
                  </a:moveTo>
                  <a:lnTo>
                    <a:pt x="53" y="503"/>
                  </a:lnTo>
                  <a:cubicBezTo>
                    <a:pt x="53" y="618"/>
                    <a:pt x="263" y="716"/>
                    <a:pt x="511" y="716"/>
                  </a:cubicBezTo>
                  <a:cubicBezTo>
                    <a:pt x="759" y="716"/>
                    <a:pt x="969" y="618"/>
                    <a:pt x="969" y="503"/>
                  </a:cubicBezTo>
                  <a:lnTo>
                    <a:pt x="969" y="385"/>
                  </a:lnTo>
                  <a:cubicBezTo>
                    <a:pt x="886" y="473"/>
                    <a:pt x="714" y="531"/>
                    <a:pt x="511" y="531"/>
                  </a:cubicBezTo>
                  <a:cubicBezTo>
                    <a:pt x="308" y="531"/>
                    <a:pt x="136" y="473"/>
                    <a:pt x="53" y="385"/>
                  </a:cubicBezTo>
                  <a:lnTo>
                    <a:pt x="53" y="503"/>
                  </a:lnTo>
                  <a:close/>
                  <a:moveTo>
                    <a:pt x="511" y="769"/>
                  </a:moveTo>
                  <a:lnTo>
                    <a:pt x="511" y="769"/>
                  </a:lnTo>
                  <a:cubicBezTo>
                    <a:pt x="308" y="769"/>
                    <a:pt x="136" y="711"/>
                    <a:pt x="53" y="623"/>
                  </a:cubicBezTo>
                  <a:lnTo>
                    <a:pt x="53" y="743"/>
                  </a:lnTo>
                  <a:cubicBezTo>
                    <a:pt x="53" y="758"/>
                    <a:pt x="41" y="769"/>
                    <a:pt x="26" y="769"/>
                  </a:cubicBezTo>
                  <a:cubicBezTo>
                    <a:pt x="12" y="769"/>
                    <a:pt x="0" y="758"/>
                    <a:pt x="0" y="743"/>
                  </a:cubicBezTo>
                  <a:lnTo>
                    <a:pt x="0" y="27"/>
                  </a:ln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lnTo>
                    <a:pt x="53" y="265"/>
                  </a:lnTo>
                  <a:cubicBezTo>
                    <a:pt x="53" y="380"/>
                    <a:pt x="263" y="478"/>
                    <a:pt x="511" y="478"/>
                  </a:cubicBezTo>
                  <a:cubicBezTo>
                    <a:pt x="759" y="478"/>
                    <a:pt x="969" y="380"/>
                    <a:pt x="969" y="265"/>
                  </a:cubicBezTo>
                  <a:lnTo>
                    <a:pt x="969" y="27"/>
                  </a:lnTo>
                  <a:lnTo>
                    <a:pt x="1023" y="27"/>
                  </a:lnTo>
                  <a:lnTo>
                    <a:pt x="1023" y="503"/>
                  </a:lnTo>
                  <a:cubicBezTo>
                    <a:pt x="1023" y="652"/>
                    <a:pt x="798" y="769"/>
                    <a:pt x="511" y="769"/>
                  </a:cubicBezTo>
                  <a:close/>
                </a:path>
              </a:pathLst>
            </a:custGeom>
            <a:solidFill>
              <a:srgbClr val="47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8" name="Freeform 341"/>
            <p:cNvSpPr/>
            <p:nvPr/>
          </p:nvSpPr>
          <p:spPr bwMode="auto">
            <a:xfrm>
              <a:off x="9361488" y="4467225"/>
              <a:ext cx="73025" cy="161925"/>
            </a:xfrm>
            <a:custGeom>
              <a:avLst/>
              <a:gdLst>
                <a:gd name="T0" fmla="*/ 2147483647 w 154"/>
                <a:gd name="T1" fmla="*/ 2147483647 h 347"/>
                <a:gd name="T2" fmla="*/ 2147483647 w 154"/>
                <a:gd name="T3" fmla="*/ 2147483647 h 347"/>
                <a:gd name="T4" fmla="*/ 2147483647 w 154"/>
                <a:gd name="T5" fmla="*/ 2147483647 h 347"/>
                <a:gd name="T6" fmla="*/ 2147483647 w 154"/>
                <a:gd name="T7" fmla="*/ 2147483647 h 347"/>
                <a:gd name="T8" fmla="*/ 2147483647 w 154"/>
                <a:gd name="T9" fmla="*/ 2147483647 h 347"/>
                <a:gd name="T10" fmla="*/ 2147483647 w 154"/>
                <a:gd name="T11" fmla="*/ 0 h 347"/>
                <a:gd name="T12" fmla="*/ 2147483647 w 154"/>
                <a:gd name="T13" fmla="*/ 0 h 347"/>
                <a:gd name="T14" fmla="*/ 2147483647 w 154"/>
                <a:gd name="T15" fmla="*/ 2147483647 h 347"/>
                <a:gd name="T16" fmla="*/ 2147483647 w 154"/>
                <a:gd name="T17" fmla="*/ 2147483647 h 347"/>
                <a:gd name="T18" fmla="*/ 2147483647 w 154"/>
                <a:gd name="T19" fmla="*/ 2147483647 h 34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4"/>
                <a:gd name="T31" fmla="*/ 0 h 347"/>
                <a:gd name="T32" fmla="*/ 154 w 154"/>
                <a:gd name="T33" fmla="*/ 347 h 34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4" h="347">
                  <a:moveTo>
                    <a:pt x="31" y="347"/>
                  </a:moveTo>
                  <a:lnTo>
                    <a:pt x="31" y="347"/>
                  </a:lnTo>
                  <a:cubicBezTo>
                    <a:pt x="22" y="347"/>
                    <a:pt x="14" y="343"/>
                    <a:pt x="9" y="335"/>
                  </a:cubicBezTo>
                  <a:cubicBezTo>
                    <a:pt x="0" y="323"/>
                    <a:pt x="4" y="306"/>
                    <a:pt x="16" y="298"/>
                  </a:cubicBezTo>
                  <a:cubicBezTo>
                    <a:pt x="54" y="273"/>
                    <a:pt x="100" y="231"/>
                    <a:pt x="100" y="177"/>
                  </a:cubicBezTo>
                  <a:lnTo>
                    <a:pt x="100" y="0"/>
                  </a:lnTo>
                  <a:lnTo>
                    <a:pt x="154" y="0"/>
                  </a:lnTo>
                  <a:lnTo>
                    <a:pt x="154" y="179"/>
                  </a:lnTo>
                  <a:cubicBezTo>
                    <a:pt x="153" y="240"/>
                    <a:pt x="115" y="296"/>
                    <a:pt x="45" y="343"/>
                  </a:cubicBezTo>
                  <a:cubicBezTo>
                    <a:pt x="41" y="346"/>
                    <a:pt x="36" y="347"/>
                    <a:pt x="31" y="347"/>
                  </a:cubicBezTo>
                  <a:close/>
                </a:path>
              </a:pathLst>
            </a:custGeom>
            <a:solidFill>
              <a:srgbClr val="47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29" name="Freeform 342"/>
            <p:cNvSpPr/>
            <p:nvPr/>
          </p:nvSpPr>
          <p:spPr bwMode="auto">
            <a:xfrm>
              <a:off x="8951913" y="4381500"/>
              <a:ext cx="328613" cy="293688"/>
            </a:xfrm>
            <a:custGeom>
              <a:avLst/>
              <a:gdLst>
                <a:gd name="T0" fmla="*/ 2147483647 w 698"/>
                <a:gd name="T1" fmla="*/ 2147483647 h 623"/>
                <a:gd name="T2" fmla="*/ 2147483647 w 698"/>
                <a:gd name="T3" fmla="*/ 2147483647 h 623"/>
                <a:gd name="T4" fmla="*/ 0 w 698"/>
                <a:gd name="T5" fmla="*/ 2147483647 h 623"/>
                <a:gd name="T6" fmla="*/ 0 w 698"/>
                <a:gd name="T7" fmla="*/ 0 h 623"/>
                <a:gd name="T8" fmla="*/ 2147483647 w 698"/>
                <a:gd name="T9" fmla="*/ 0 h 623"/>
                <a:gd name="T10" fmla="*/ 2147483647 w 698"/>
                <a:gd name="T11" fmla="*/ 2147483647 h 623"/>
                <a:gd name="T12" fmla="*/ 2147483647 w 698"/>
                <a:gd name="T13" fmla="*/ 2147483647 h 623"/>
                <a:gd name="T14" fmla="*/ 2147483647 w 698"/>
                <a:gd name="T15" fmla="*/ 2147483647 h 623"/>
                <a:gd name="T16" fmla="*/ 2147483647 w 698"/>
                <a:gd name="T17" fmla="*/ 2147483647 h 623"/>
                <a:gd name="T18" fmla="*/ 2147483647 w 698"/>
                <a:gd name="T19" fmla="*/ 2147483647 h 623"/>
                <a:gd name="T20" fmla="*/ 2147483647 w 698"/>
                <a:gd name="T21" fmla="*/ 2147483647 h 62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98"/>
                <a:gd name="T34" fmla="*/ 0 h 623"/>
                <a:gd name="T35" fmla="*/ 698 w 698"/>
                <a:gd name="T36" fmla="*/ 623 h 62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98" h="623">
                  <a:moveTo>
                    <a:pt x="511" y="623"/>
                  </a:moveTo>
                  <a:lnTo>
                    <a:pt x="511" y="623"/>
                  </a:lnTo>
                  <a:cubicBezTo>
                    <a:pt x="224" y="623"/>
                    <a:pt x="0" y="505"/>
                    <a:pt x="0" y="356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356"/>
                  </a:lnTo>
                  <a:cubicBezTo>
                    <a:pt x="53" y="472"/>
                    <a:pt x="263" y="569"/>
                    <a:pt x="511" y="569"/>
                  </a:cubicBezTo>
                  <a:cubicBezTo>
                    <a:pt x="564" y="569"/>
                    <a:pt x="615" y="565"/>
                    <a:pt x="665" y="557"/>
                  </a:cubicBezTo>
                  <a:cubicBezTo>
                    <a:pt x="679" y="554"/>
                    <a:pt x="693" y="564"/>
                    <a:pt x="695" y="578"/>
                  </a:cubicBezTo>
                  <a:cubicBezTo>
                    <a:pt x="698" y="593"/>
                    <a:pt x="688" y="607"/>
                    <a:pt x="674" y="609"/>
                  </a:cubicBezTo>
                  <a:cubicBezTo>
                    <a:pt x="621" y="618"/>
                    <a:pt x="567" y="623"/>
                    <a:pt x="511" y="623"/>
                  </a:cubicBezTo>
                  <a:close/>
                </a:path>
              </a:pathLst>
            </a:custGeom>
            <a:solidFill>
              <a:srgbClr val="47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0" name="Freeform 343"/>
            <p:cNvSpPr/>
            <p:nvPr/>
          </p:nvSpPr>
          <p:spPr bwMode="auto">
            <a:xfrm>
              <a:off x="9409113" y="4368800"/>
              <a:ext cx="25400" cy="109538"/>
            </a:xfrm>
            <a:custGeom>
              <a:avLst/>
              <a:gdLst>
                <a:gd name="T0" fmla="*/ 2147483647 w 54"/>
                <a:gd name="T1" fmla="*/ 2147483647 h 231"/>
                <a:gd name="T2" fmla="*/ 2147483647 w 54"/>
                <a:gd name="T3" fmla="*/ 2147483647 h 231"/>
                <a:gd name="T4" fmla="*/ 0 w 54"/>
                <a:gd name="T5" fmla="*/ 2147483647 h 231"/>
                <a:gd name="T6" fmla="*/ 0 w 54"/>
                <a:gd name="T7" fmla="*/ 2147483647 h 231"/>
                <a:gd name="T8" fmla="*/ 2147483647 w 54"/>
                <a:gd name="T9" fmla="*/ 0 h 231"/>
                <a:gd name="T10" fmla="*/ 2147483647 w 54"/>
                <a:gd name="T11" fmla="*/ 2147483647 h 231"/>
                <a:gd name="T12" fmla="*/ 2147483647 w 54"/>
                <a:gd name="T13" fmla="*/ 2147483647 h 231"/>
                <a:gd name="T14" fmla="*/ 2147483647 w 54"/>
                <a:gd name="T15" fmla="*/ 2147483647 h 2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4"/>
                <a:gd name="T25" fmla="*/ 0 h 231"/>
                <a:gd name="T26" fmla="*/ 54 w 54"/>
                <a:gd name="T27" fmla="*/ 231 h 23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4" h="231">
                  <a:moveTo>
                    <a:pt x="27" y="231"/>
                  </a:moveTo>
                  <a:lnTo>
                    <a:pt x="27" y="231"/>
                  </a:lnTo>
                  <a:cubicBezTo>
                    <a:pt x="12" y="231"/>
                    <a:pt x="0" y="219"/>
                    <a:pt x="0" y="204"/>
                  </a:cubicBezTo>
                  <a:lnTo>
                    <a:pt x="0" y="27"/>
                  </a:ln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lnTo>
                    <a:pt x="54" y="204"/>
                  </a:lnTo>
                  <a:cubicBezTo>
                    <a:pt x="54" y="219"/>
                    <a:pt x="42" y="231"/>
                    <a:pt x="27" y="231"/>
                  </a:cubicBezTo>
                  <a:close/>
                </a:path>
              </a:pathLst>
            </a:custGeom>
            <a:solidFill>
              <a:srgbClr val="47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1" name="Freeform 344"/>
            <p:cNvSpPr/>
            <p:nvPr/>
          </p:nvSpPr>
          <p:spPr bwMode="auto">
            <a:xfrm>
              <a:off x="9020175" y="4332288"/>
              <a:ext cx="33338" cy="26988"/>
            </a:xfrm>
            <a:custGeom>
              <a:avLst/>
              <a:gdLst>
                <a:gd name="T0" fmla="*/ 2147483647 w 71"/>
                <a:gd name="T1" fmla="*/ 2147483647 h 57"/>
                <a:gd name="T2" fmla="*/ 2147483647 w 71"/>
                <a:gd name="T3" fmla="*/ 2147483647 h 57"/>
                <a:gd name="T4" fmla="*/ 2147483647 w 71"/>
                <a:gd name="T5" fmla="*/ 2147483647 h 57"/>
                <a:gd name="T6" fmla="*/ 0 w 71"/>
                <a:gd name="T7" fmla="*/ 2147483647 h 57"/>
                <a:gd name="T8" fmla="*/ 2147483647 w 71"/>
                <a:gd name="T9" fmla="*/ 0 h 57"/>
                <a:gd name="T10" fmla="*/ 2147483647 w 71"/>
                <a:gd name="T11" fmla="*/ 2147483647 h 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57"/>
                <a:gd name="T20" fmla="*/ 71 w 71"/>
                <a:gd name="T21" fmla="*/ 57 h 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57">
                  <a:moveTo>
                    <a:pt x="71" y="29"/>
                  </a:moveTo>
                  <a:lnTo>
                    <a:pt x="71" y="29"/>
                  </a:lnTo>
                  <a:cubicBezTo>
                    <a:pt x="71" y="45"/>
                    <a:pt x="55" y="57"/>
                    <a:pt x="35" y="57"/>
                  </a:cubicBezTo>
                  <a:cubicBezTo>
                    <a:pt x="16" y="57"/>
                    <a:pt x="0" y="45"/>
                    <a:pt x="0" y="29"/>
                  </a:cubicBezTo>
                  <a:cubicBezTo>
                    <a:pt x="0" y="12"/>
                    <a:pt x="16" y="0"/>
                    <a:pt x="35" y="0"/>
                  </a:cubicBezTo>
                  <a:cubicBezTo>
                    <a:pt x="55" y="0"/>
                    <a:pt x="71" y="12"/>
                    <a:pt x="71" y="29"/>
                  </a:cubicBezTo>
                  <a:close/>
                </a:path>
              </a:pathLst>
            </a:custGeom>
            <a:solidFill>
              <a:srgbClr val="47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2" name="Freeform 345"/>
            <p:cNvSpPr/>
            <p:nvPr/>
          </p:nvSpPr>
          <p:spPr bwMode="auto">
            <a:xfrm>
              <a:off x="9020175" y="4448175"/>
              <a:ext cx="33338" cy="26988"/>
            </a:xfrm>
            <a:custGeom>
              <a:avLst/>
              <a:gdLst>
                <a:gd name="T0" fmla="*/ 2147483647 w 71"/>
                <a:gd name="T1" fmla="*/ 2147483647 h 58"/>
                <a:gd name="T2" fmla="*/ 2147483647 w 71"/>
                <a:gd name="T3" fmla="*/ 2147483647 h 58"/>
                <a:gd name="T4" fmla="*/ 2147483647 w 71"/>
                <a:gd name="T5" fmla="*/ 2147483647 h 58"/>
                <a:gd name="T6" fmla="*/ 0 w 71"/>
                <a:gd name="T7" fmla="*/ 2147483647 h 58"/>
                <a:gd name="T8" fmla="*/ 2147483647 w 71"/>
                <a:gd name="T9" fmla="*/ 0 h 58"/>
                <a:gd name="T10" fmla="*/ 2147483647 w 71"/>
                <a:gd name="T11" fmla="*/ 2147483647 h 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58"/>
                <a:gd name="T20" fmla="*/ 71 w 71"/>
                <a:gd name="T21" fmla="*/ 58 h 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58">
                  <a:moveTo>
                    <a:pt x="71" y="29"/>
                  </a:moveTo>
                  <a:lnTo>
                    <a:pt x="71" y="29"/>
                  </a:lnTo>
                  <a:cubicBezTo>
                    <a:pt x="71" y="45"/>
                    <a:pt x="55" y="58"/>
                    <a:pt x="35" y="58"/>
                  </a:cubicBezTo>
                  <a:cubicBezTo>
                    <a:pt x="16" y="58"/>
                    <a:pt x="0" y="45"/>
                    <a:pt x="0" y="29"/>
                  </a:cubicBezTo>
                  <a:cubicBezTo>
                    <a:pt x="0" y="13"/>
                    <a:pt x="16" y="0"/>
                    <a:pt x="35" y="0"/>
                  </a:cubicBezTo>
                  <a:cubicBezTo>
                    <a:pt x="55" y="0"/>
                    <a:pt x="71" y="13"/>
                    <a:pt x="71" y="29"/>
                  </a:cubicBezTo>
                  <a:close/>
                </a:path>
              </a:pathLst>
            </a:custGeom>
            <a:solidFill>
              <a:srgbClr val="47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3" name="Freeform 346"/>
            <p:cNvSpPr/>
            <p:nvPr/>
          </p:nvSpPr>
          <p:spPr bwMode="auto">
            <a:xfrm>
              <a:off x="9020175" y="4560888"/>
              <a:ext cx="33338" cy="26988"/>
            </a:xfrm>
            <a:custGeom>
              <a:avLst/>
              <a:gdLst>
                <a:gd name="T0" fmla="*/ 2147483647 w 71"/>
                <a:gd name="T1" fmla="*/ 2147483647 h 58"/>
                <a:gd name="T2" fmla="*/ 2147483647 w 71"/>
                <a:gd name="T3" fmla="*/ 2147483647 h 58"/>
                <a:gd name="T4" fmla="*/ 2147483647 w 71"/>
                <a:gd name="T5" fmla="*/ 2147483647 h 58"/>
                <a:gd name="T6" fmla="*/ 0 w 71"/>
                <a:gd name="T7" fmla="*/ 2147483647 h 58"/>
                <a:gd name="T8" fmla="*/ 2147483647 w 71"/>
                <a:gd name="T9" fmla="*/ 0 h 58"/>
                <a:gd name="T10" fmla="*/ 2147483647 w 71"/>
                <a:gd name="T11" fmla="*/ 2147483647 h 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58"/>
                <a:gd name="T20" fmla="*/ 71 w 71"/>
                <a:gd name="T21" fmla="*/ 58 h 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58">
                  <a:moveTo>
                    <a:pt x="71" y="29"/>
                  </a:moveTo>
                  <a:lnTo>
                    <a:pt x="71" y="29"/>
                  </a:lnTo>
                  <a:cubicBezTo>
                    <a:pt x="71" y="45"/>
                    <a:pt x="55" y="58"/>
                    <a:pt x="35" y="58"/>
                  </a:cubicBezTo>
                  <a:cubicBezTo>
                    <a:pt x="16" y="58"/>
                    <a:pt x="0" y="45"/>
                    <a:pt x="0" y="29"/>
                  </a:cubicBezTo>
                  <a:cubicBezTo>
                    <a:pt x="0" y="13"/>
                    <a:pt x="16" y="0"/>
                    <a:pt x="35" y="0"/>
                  </a:cubicBezTo>
                  <a:cubicBezTo>
                    <a:pt x="55" y="0"/>
                    <a:pt x="71" y="13"/>
                    <a:pt x="71" y="29"/>
                  </a:cubicBezTo>
                  <a:close/>
                </a:path>
              </a:pathLst>
            </a:custGeom>
            <a:solidFill>
              <a:srgbClr val="47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4" name="Freeform 347"/>
            <p:cNvSpPr/>
            <p:nvPr/>
          </p:nvSpPr>
          <p:spPr bwMode="auto">
            <a:xfrm>
              <a:off x="9224963" y="4619625"/>
              <a:ext cx="73025" cy="73025"/>
            </a:xfrm>
            <a:custGeom>
              <a:avLst/>
              <a:gdLst>
                <a:gd name="T0" fmla="*/ 2147483647 w 155"/>
                <a:gd name="T1" fmla="*/ 2147483647 h 155"/>
                <a:gd name="T2" fmla="*/ 2147483647 w 155"/>
                <a:gd name="T3" fmla="*/ 2147483647 h 155"/>
                <a:gd name="T4" fmla="*/ 2147483647 w 155"/>
                <a:gd name="T5" fmla="*/ 2147483647 h 155"/>
                <a:gd name="T6" fmla="*/ 2147483647 w 155"/>
                <a:gd name="T7" fmla="*/ 2147483647 h 155"/>
                <a:gd name="T8" fmla="*/ 2147483647 w 155"/>
                <a:gd name="T9" fmla="*/ 2147483647 h 155"/>
                <a:gd name="T10" fmla="*/ 2147483647 w 155"/>
                <a:gd name="T11" fmla="*/ 2147483647 h 1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55"/>
                <a:gd name="T20" fmla="*/ 155 w 155"/>
                <a:gd name="T21" fmla="*/ 155 h 15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55">
                  <a:moveTo>
                    <a:pt x="98" y="144"/>
                  </a:moveTo>
                  <a:lnTo>
                    <a:pt x="98" y="144"/>
                  </a:lnTo>
                  <a:cubicBezTo>
                    <a:pt x="61" y="155"/>
                    <a:pt x="23" y="134"/>
                    <a:pt x="11" y="98"/>
                  </a:cubicBezTo>
                  <a:cubicBezTo>
                    <a:pt x="0" y="61"/>
                    <a:pt x="20" y="22"/>
                    <a:pt x="57" y="11"/>
                  </a:cubicBezTo>
                  <a:cubicBezTo>
                    <a:pt x="94" y="0"/>
                    <a:pt x="133" y="20"/>
                    <a:pt x="144" y="57"/>
                  </a:cubicBezTo>
                  <a:cubicBezTo>
                    <a:pt x="155" y="93"/>
                    <a:pt x="135" y="132"/>
                    <a:pt x="98" y="144"/>
                  </a:cubicBezTo>
                  <a:close/>
                </a:path>
              </a:pathLst>
            </a:custGeom>
            <a:solidFill>
              <a:srgbClr val="47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35" name="Freeform 348"/>
            <p:cNvSpPr/>
            <p:nvPr/>
          </p:nvSpPr>
          <p:spPr bwMode="auto">
            <a:xfrm>
              <a:off x="9320213" y="4589463"/>
              <a:ext cx="73025" cy="73025"/>
            </a:xfrm>
            <a:custGeom>
              <a:avLst/>
              <a:gdLst>
                <a:gd name="T0" fmla="*/ 2147483647 w 155"/>
                <a:gd name="T1" fmla="*/ 2147483647 h 156"/>
                <a:gd name="T2" fmla="*/ 2147483647 w 155"/>
                <a:gd name="T3" fmla="*/ 2147483647 h 156"/>
                <a:gd name="T4" fmla="*/ 2147483647 w 155"/>
                <a:gd name="T5" fmla="*/ 2147483647 h 156"/>
                <a:gd name="T6" fmla="*/ 2147483647 w 155"/>
                <a:gd name="T7" fmla="*/ 2147483647 h 156"/>
                <a:gd name="T8" fmla="*/ 2147483647 w 155"/>
                <a:gd name="T9" fmla="*/ 2147483647 h 156"/>
                <a:gd name="T10" fmla="*/ 2147483647 w 155"/>
                <a:gd name="T11" fmla="*/ 2147483647 h 1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156"/>
                <a:gd name="T20" fmla="*/ 155 w 155"/>
                <a:gd name="T21" fmla="*/ 156 h 15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156">
                  <a:moveTo>
                    <a:pt x="98" y="144"/>
                  </a:moveTo>
                  <a:lnTo>
                    <a:pt x="98" y="144"/>
                  </a:lnTo>
                  <a:cubicBezTo>
                    <a:pt x="61" y="156"/>
                    <a:pt x="23" y="135"/>
                    <a:pt x="11" y="99"/>
                  </a:cubicBezTo>
                  <a:cubicBezTo>
                    <a:pt x="0" y="62"/>
                    <a:pt x="20" y="23"/>
                    <a:pt x="57" y="12"/>
                  </a:cubicBezTo>
                  <a:cubicBezTo>
                    <a:pt x="94" y="0"/>
                    <a:pt x="133" y="21"/>
                    <a:pt x="144" y="58"/>
                  </a:cubicBezTo>
                  <a:cubicBezTo>
                    <a:pt x="155" y="94"/>
                    <a:pt x="135" y="133"/>
                    <a:pt x="98" y="144"/>
                  </a:cubicBezTo>
                  <a:close/>
                </a:path>
              </a:pathLst>
            </a:custGeom>
            <a:solidFill>
              <a:srgbClr val="47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36" name="矩形 35"/>
          <p:cNvSpPr/>
          <p:nvPr/>
        </p:nvSpPr>
        <p:spPr>
          <a:xfrm>
            <a:off x="453349" y="4591044"/>
            <a:ext cx="5693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1000" dirty="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业务库</a:t>
            </a:r>
            <a:endParaRPr lang="en-US" altLang="zh-CN" sz="1000" dirty="0">
              <a:solidFill>
                <a:srgbClr val="1D1D1A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37" name="组合 206"/>
          <p:cNvGrpSpPr/>
          <p:nvPr/>
        </p:nvGrpSpPr>
        <p:grpSpPr>
          <a:xfrm>
            <a:off x="625918" y="2133692"/>
            <a:ext cx="299628" cy="276305"/>
            <a:chOff x="0" y="0"/>
            <a:chExt cx="248468" cy="285878"/>
          </a:xfrm>
          <a:solidFill>
            <a:srgbClr val="1D1D1A">
              <a:lumMod val="75000"/>
              <a:lumOff val="25000"/>
            </a:srgbClr>
          </a:solidFill>
        </p:grpSpPr>
        <p:sp>
          <p:nvSpPr>
            <p:cNvPr id="38" name="Freeform 165"/>
            <p:cNvSpPr/>
            <p:nvPr/>
          </p:nvSpPr>
          <p:spPr>
            <a:xfrm>
              <a:off x="0" y="0"/>
              <a:ext cx="248469" cy="2858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3" h="21579" extrusionOk="0">
                  <a:moveTo>
                    <a:pt x="19175" y="3804"/>
                  </a:moveTo>
                  <a:lnTo>
                    <a:pt x="16668" y="4718"/>
                  </a:lnTo>
                  <a:lnTo>
                    <a:pt x="15466" y="4240"/>
                  </a:lnTo>
                  <a:lnTo>
                    <a:pt x="15466" y="3298"/>
                  </a:lnTo>
                  <a:lnTo>
                    <a:pt x="16668" y="2820"/>
                  </a:lnTo>
                  <a:lnTo>
                    <a:pt x="19175" y="3804"/>
                  </a:lnTo>
                  <a:close/>
                  <a:moveTo>
                    <a:pt x="16994" y="1877"/>
                  </a:moveTo>
                  <a:cubicBezTo>
                    <a:pt x="16791" y="1793"/>
                    <a:pt x="16526" y="1793"/>
                    <a:pt x="16322" y="1877"/>
                  </a:cubicBezTo>
                  <a:lnTo>
                    <a:pt x="14447" y="2623"/>
                  </a:lnTo>
                  <a:cubicBezTo>
                    <a:pt x="14244" y="2707"/>
                    <a:pt x="14101" y="2862"/>
                    <a:pt x="14101" y="3031"/>
                  </a:cubicBezTo>
                  <a:lnTo>
                    <a:pt x="14101" y="4507"/>
                  </a:lnTo>
                  <a:cubicBezTo>
                    <a:pt x="14101" y="4676"/>
                    <a:pt x="14244" y="4831"/>
                    <a:pt x="14447" y="4915"/>
                  </a:cubicBezTo>
                  <a:lnTo>
                    <a:pt x="16322" y="5660"/>
                  </a:lnTo>
                  <a:cubicBezTo>
                    <a:pt x="16526" y="5745"/>
                    <a:pt x="16770" y="5745"/>
                    <a:pt x="16974" y="5674"/>
                  </a:cubicBezTo>
                  <a:lnTo>
                    <a:pt x="19481" y="4746"/>
                  </a:lnTo>
                  <a:lnTo>
                    <a:pt x="19868" y="5238"/>
                  </a:lnTo>
                  <a:lnTo>
                    <a:pt x="16648" y="6518"/>
                  </a:lnTo>
                  <a:lnTo>
                    <a:pt x="12858" y="5013"/>
                  </a:lnTo>
                  <a:cubicBezTo>
                    <a:pt x="12695" y="4943"/>
                    <a:pt x="12491" y="4929"/>
                    <a:pt x="12308" y="4971"/>
                  </a:cubicBezTo>
                  <a:lnTo>
                    <a:pt x="11248" y="4971"/>
                  </a:lnTo>
                  <a:lnTo>
                    <a:pt x="11248" y="2566"/>
                  </a:lnTo>
                  <a:lnTo>
                    <a:pt x="12308" y="2566"/>
                  </a:lnTo>
                  <a:cubicBezTo>
                    <a:pt x="12491" y="2609"/>
                    <a:pt x="12695" y="2595"/>
                    <a:pt x="12858" y="2524"/>
                  </a:cubicBezTo>
                  <a:lnTo>
                    <a:pt x="16648" y="1020"/>
                  </a:lnTo>
                  <a:lnTo>
                    <a:pt x="19888" y="2299"/>
                  </a:lnTo>
                  <a:lnTo>
                    <a:pt x="19460" y="2834"/>
                  </a:lnTo>
                  <a:lnTo>
                    <a:pt x="16994" y="1877"/>
                  </a:lnTo>
                  <a:close/>
                  <a:moveTo>
                    <a:pt x="6969" y="4366"/>
                  </a:moveTo>
                  <a:lnTo>
                    <a:pt x="6969" y="3832"/>
                  </a:lnTo>
                  <a:cubicBezTo>
                    <a:pt x="6969" y="3607"/>
                    <a:pt x="6908" y="3382"/>
                    <a:pt x="6806" y="3171"/>
                  </a:cubicBezTo>
                  <a:lnTo>
                    <a:pt x="9883" y="3171"/>
                  </a:lnTo>
                  <a:lnTo>
                    <a:pt x="9883" y="4366"/>
                  </a:lnTo>
                  <a:lnTo>
                    <a:pt x="6969" y="4366"/>
                  </a:lnTo>
                  <a:close/>
                  <a:moveTo>
                    <a:pt x="5441" y="16924"/>
                  </a:moveTo>
                  <a:lnTo>
                    <a:pt x="1691" y="11707"/>
                  </a:lnTo>
                  <a:cubicBezTo>
                    <a:pt x="1161" y="10990"/>
                    <a:pt x="1589" y="10104"/>
                    <a:pt x="2628" y="9752"/>
                  </a:cubicBezTo>
                  <a:cubicBezTo>
                    <a:pt x="3688" y="9387"/>
                    <a:pt x="4951" y="9682"/>
                    <a:pt x="5481" y="10399"/>
                  </a:cubicBezTo>
                  <a:lnTo>
                    <a:pt x="10209" y="16924"/>
                  </a:lnTo>
                  <a:lnTo>
                    <a:pt x="5441" y="16924"/>
                  </a:lnTo>
                  <a:close/>
                  <a:moveTo>
                    <a:pt x="3444" y="2440"/>
                  </a:moveTo>
                  <a:cubicBezTo>
                    <a:pt x="4014" y="2426"/>
                    <a:pt x="4544" y="2566"/>
                    <a:pt x="4951" y="2848"/>
                  </a:cubicBezTo>
                  <a:cubicBezTo>
                    <a:pt x="5359" y="3115"/>
                    <a:pt x="5604" y="3481"/>
                    <a:pt x="5624" y="3846"/>
                  </a:cubicBezTo>
                  <a:lnTo>
                    <a:pt x="5604" y="4732"/>
                  </a:lnTo>
                  <a:cubicBezTo>
                    <a:pt x="5604" y="4774"/>
                    <a:pt x="5604" y="4802"/>
                    <a:pt x="5604" y="4831"/>
                  </a:cubicBezTo>
                  <a:cubicBezTo>
                    <a:pt x="5604" y="4859"/>
                    <a:pt x="5604" y="4887"/>
                    <a:pt x="5604" y="4915"/>
                  </a:cubicBezTo>
                  <a:lnTo>
                    <a:pt x="5583" y="9092"/>
                  </a:lnTo>
                  <a:cubicBezTo>
                    <a:pt x="4564" y="8599"/>
                    <a:pt x="3199" y="8501"/>
                    <a:pt x="2037" y="8909"/>
                  </a:cubicBezTo>
                  <a:cubicBezTo>
                    <a:pt x="1793" y="8993"/>
                    <a:pt x="1569" y="9092"/>
                    <a:pt x="1365" y="9204"/>
                  </a:cubicBezTo>
                  <a:lnTo>
                    <a:pt x="1365" y="3945"/>
                  </a:lnTo>
                  <a:cubicBezTo>
                    <a:pt x="1345" y="3143"/>
                    <a:pt x="2262" y="2468"/>
                    <a:pt x="3444" y="2440"/>
                  </a:cubicBezTo>
                  <a:close/>
                  <a:moveTo>
                    <a:pt x="21376" y="5182"/>
                  </a:moveTo>
                  <a:lnTo>
                    <a:pt x="20336" y="3888"/>
                  </a:lnTo>
                  <a:cubicBezTo>
                    <a:pt x="20296" y="3860"/>
                    <a:pt x="20275" y="3832"/>
                    <a:pt x="20234" y="3804"/>
                  </a:cubicBezTo>
                  <a:cubicBezTo>
                    <a:pt x="20275" y="3776"/>
                    <a:pt x="20316" y="3748"/>
                    <a:pt x="20336" y="3706"/>
                  </a:cubicBezTo>
                  <a:lnTo>
                    <a:pt x="21396" y="2341"/>
                  </a:lnTo>
                  <a:cubicBezTo>
                    <a:pt x="21559" y="2116"/>
                    <a:pt x="21457" y="1835"/>
                    <a:pt x="21131" y="1709"/>
                  </a:cubicBezTo>
                  <a:lnTo>
                    <a:pt x="16994" y="63"/>
                  </a:lnTo>
                  <a:cubicBezTo>
                    <a:pt x="16791" y="-21"/>
                    <a:pt x="16526" y="-21"/>
                    <a:pt x="16322" y="63"/>
                  </a:cubicBezTo>
                  <a:lnTo>
                    <a:pt x="12389" y="1624"/>
                  </a:lnTo>
                  <a:lnTo>
                    <a:pt x="10555" y="1624"/>
                  </a:lnTo>
                  <a:cubicBezTo>
                    <a:pt x="10188" y="1624"/>
                    <a:pt x="9883" y="1835"/>
                    <a:pt x="9883" y="2102"/>
                  </a:cubicBezTo>
                  <a:lnTo>
                    <a:pt x="9883" y="2243"/>
                  </a:lnTo>
                  <a:lnTo>
                    <a:pt x="5991" y="2243"/>
                  </a:lnTo>
                  <a:cubicBezTo>
                    <a:pt x="5950" y="2215"/>
                    <a:pt x="5930" y="2187"/>
                    <a:pt x="5889" y="2159"/>
                  </a:cubicBezTo>
                  <a:cubicBezTo>
                    <a:pt x="5216" y="1723"/>
                    <a:pt x="4320" y="1484"/>
                    <a:pt x="3403" y="1498"/>
                  </a:cubicBezTo>
                  <a:cubicBezTo>
                    <a:pt x="1487" y="1540"/>
                    <a:pt x="-41" y="2651"/>
                    <a:pt x="20" y="3959"/>
                  </a:cubicBezTo>
                  <a:lnTo>
                    <a:pt x="0" y="10877"/>
                  </a:lnTo>
                  <a:cubicBezTo>
                    <a:pt x="0" y="10976"/>
                    <a:pt x="41" y="11060"/>
                    <a:pt x="102" y="11131"/>
                  </a:cubicBezTo>
                  <a:cubicBezTo>
                    <a:pt x="122" y="11468"/>
                    <a:pt x="224" y="11806"/>
                    <a:pt x="468" y="12129"/>
                  </a:cubicBezTo>
                  <a:lnTo>
                    <a:pt x="3933" y="16924"/>
                  </a:lnTo>
                  <a:lnTo>
                    <a:pt x="3117" y="16924"/>
                  </a:lnTo>
                  <a:cubicBezTo>
                    <a:pt x="2751" y="16924"/>
                    <a:pt x="2445" y="17135"/>
                    <a:pt x="2445" y="17388"/>
                  </a:cubicBezTo>
                  <a:lnTo>
                    <a:pt x="2445" y="18373"/>
                  </a:lnTo>
                  <a:lnTo>
                    <a:pt x="1202" y="18373"/>
                  </a:lnTo>
                  <a:cubicBezTo>
                    <a:pt x="815" y="18373"/>
                    <a:pt x="530" y="18584"/>
                    <a:pt x="530" y="18851"/>
                  </a:cubicBezTo>
                  <a:lnTo>
                    <a:pt x="530" y="20707"/>
                  </a:lnTo>
                  <a:cubicBezTo>
                    <a:pt x="530" y="20960"/>
                    <a:pt x="815" y="21171"/>
                    <a:pt x="1202" y="21171"/>
                  </a:cubicBezTo>
                  <a:lnTo>
                    <a:pt x="4829" y="21171"/>
                  </a:lnTo>
                  <a:cubicBezTo>
                    <a:pt x="5094" y="21410"/>
                    <a:pt x="5502" y="21579"/>
                    <a:pt x="5970" y="21579"/>
                  </a:cubicBezTo>
                  <a:cubicBezTo>
                    <a:pt x="6765" y="21579"/>
                    <a:pt x="7397" y="21129"/>
                    <a:pt x="7397" y="20595"/>
                  </a:cubicBezTo>
                  <a:cubicBezTo>
                    <a:pt x="7397" y="20060"/>
                    <a:pt x="6765" y="19624"/>
                    <a:pt x="5970" y="19624"/>
                  </a:cubicBezTo>
                  <a:cubicBezTo>
                    <a:pt x="5379" y="19624"/>
                    <a:pt x="4870" y="19877"/>
                    <a:pt x="4666" y="20229"/>
                  </a:cubicBezTo>
                  <a:lnTo>
                    <a:pt x="1874" y="20229"/>
                  </a:lnTo>
                  <a:lnTo>
                    <a:pt x="1874" y="19315"/>
                  </a:lnTo>
                  <a:lnTo>
                    <a:pt x="3117" y="19315"/>
                  </a:lnTo>
                  <a:cubicBezTo>
                    <a:pt x="3505" y="19315"/>
                    <a:pt x="3810" y="19104"/>
                    <a:pt x="3810" y="18851"/>
                  </a:cubicBezTo>
                  <a:lnTo>
                    <a:pt x="3810" y="17867"/>
                  </a:lnTo>
                  <a:lnTo>
                    <a:pt x="11309" y="17867"/>
                  </a:lnTo>
                  <a:cubicBezTo>
                    <a:pt x="11309" y="17867"/>
                    <a:pt x="11309" y="17867"/>
                    <a:pt x="11309" y="17867"/>
                  </a:cubicBezTo>
                  <a:cubicBezTo>
                    <a:pt x="11309" y="17867"/>
                    <a:pt x="11309" y="17867"/>
                    <a:pt x="11309" y="17867"/>
                  </a:cubicBezTo>
                  <a:lnTo>
                    <a:pt x="11880" y="17867"/>
                  </a:lnTo>
                  <a:lnTo>
                    <a:pt x="11880" y="18851"/>
                  </a:lnTo>
                  <a:cubicBezTo>
                    <a:pt x="11880" y="19104"/>
                    <a:pt x="12185" y="19315"/>
                    <a:pt x="12552" y="19315"/>
                  </a:cubicBezTo>
                  <a:lnTo>
                    <a:pt x="13795" y="19315"/>
                  </a:lnTo>
                  <a:lnTo>
                    <a:pt x="13795" y="20229"/>
                  </a:lnTo>
                  <a:lnTo>
                    <a:pt x="11635" y="20229"/>
                  </a:lnTo>
                  <a:cubicBezTo>
                    <a:pt x="11411" y="19877"/>
                    <a:pt x="10922" y="19624"/>
                    <a:pt x="10311" y="19624"/>
                  </a:cubicBezTo>
                  <a:cubicBezTo>
                    <a:pt x="9536" y="19624"/>
                    <a:pt x="8905" y="20060"/>
                    <a:pt x="8905" y="20595"/>
                  </a:cubicBezTo>
                  <a:cubicBezTo>
                    <a:pt x="8905" y="21129"/>
                    <a:pt x="9536" y="21579"/>
                    <a:pt x="10311" y="21579"/>
                  </a:cubicBezTo>
                  <a:cubicBezTo>
                    <a:pt x="10779" y="21579"/>
                    <a:pt x="11207" y="21410"/>
                    <a:pt x="11452" y="21171"/>
                  </a:cubicBezTo>
                  <a:lnTo>
                    <a:pt x="14488" y="21171"/>
                  </a:lnTo>
                  <a:cubicBezTo>
                    <a:pt x="14855" y="21171"/>
                    <a:pt x="15161" y="20960"/>
                    <a:pt x="15161" y="20707"/>
                  </a:cubicBezTo>
                  <a:lnTo>
                    <a:pt x="15161" y="18851"/>
                  </a:lnTo>
                  <a:cubicBezTo>
                    <a:pt x="15161" y="18584"/>
                    <a:pt x="14855" y="18373"/>
                    <a:pt x="14488" y="18373"/>
                  </a:cubicBezTo>
                  <a:lnTo>
                    <a:pt x="13225" y="18373"/>
                  </a:lnTo>
                  <a:lnTo>
                    <a:pt x="13225" y="17388"/>
                  </a:lnTo>
                  <a:cubicBezTo>
                    <a:pt x="13225" y="17135"/>
                    <a:pt x="12919" y="16924"/>
                    <a:pt x="12552" y="16924"/>
                  </a:cubicBezTo>
                  <a:lnTo>
                    <a:pt x="11717" y="16924"/>
                  </a:lnTo>
                  <a:lnTo>
                    <a:pt x="6928" y="10287"/>
                  </a:lnTo>
                  <a:lnTo>
                    <a:pt x="6969" y="5295"/>
                  </a:lnTo>
                  <a:lnTo>
                    <a:pt x="9883" y="5295"/>
                  </a:lnTo>
                  <a:lnTo>
                    <a:pt x="9883" y="5435"/>
                  </a:lnTo>
                  <a:cubicBezTo>
                    <a:pt x="9883" y="5702"/>
                    <a:pt x="10188" y="5913"/>
                    <a:pt x="10555" y="5913"/>
                  </a:cubicBezTo>
                  <a:lnTo>
                    <a:pt x="12389" y="5913"/>
                  </a:lnTo>
                  <a:lnTo>
                    <a:pt x="16322" y="7474"/>
                  </a:lnTo>
                  <a:cubicBezTo>
                    <a:pt x="16424" y="7516"/>
                    <a:pt x="16546" y="7531"/>
                    <a:pt x="16648" y="7531"/>
                  </a:cubicBezTo>
                  <a:cubicBezTo>
                    <a:pt x="16770" y="7531"/>
                    <a:pt x="16893" y="7516"/>
                    <a:pt x="16994" y="7474"/>
                  </a:cubicBezTo>
                  <a:lnTo>
                    <a:pt x="21131" y="5829"/>
                  </a:lnTo>
                  <a:cubicBezTo>
                    <a:pt x="21457" y="5688"/>
                    <a:pt x="21559" y="5407"/>
                    <a:pt x="21376" y="5182"/>
                  </a:cubicBezTo>
                  <a:close/>
                </a:path>
              </a:pathLst>
            </a:custGeom>
            <a:grpFill/>
            <a:ln w="12700" cap="flat">
              <a:solidFill>
                <a:srgbClr val="1D1D1A">
                  <a:lumMod val="65000"/>
                  <a:lumOff val="35000"/>
                </a:srgbClr>
              </a:solidFill>
              <a:miter lim="400000"/>
            </a:ln>
            <a:effectLst/>
          </p:spPr>
          <p:txBody>
            <a:bodyPr wrap="square" lIns="91345" tIns="91345" rIns="91345" bIns="91345" numCol="1" anchor="t">
              <a:noAutofit/>
            </a:bodyPr>
            <a:lstStyle/>
            <a:p>
              <a:pPr defTabSz="913130">
                <a:defRPr sz="2000">
                  <a:solidFill>
                    <a:srgbClr val="FFFFFF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pPr>
              <a:endParaRPr sz="3995" b="1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+mn-lt"/>
              </a:endParaRPr>
            </a:p>
          </p:txBody>
        </p:sp>
        <p:sp>
          <p:nvSpPr>
            <p:cNvPr id="39" name="Freeform 168"/>
            <p:cNvSpPr/>
            <p:nvPr/>
          </p:nvSpPr>
          <p:spPr>
            <a:xfrm>
              <a:off x="24812" y="138802"/>
              <a:ext cx="42071" cy="576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76" h="21255" extrusionOk="0">
                  <a:moveTo>
                    <a:pt x="12895" y="11667"/>
                  </a:moveTo>
                  <a:cubicBezTo>
                    <a:pt x="12587" y="12549"/>
                    <a:pt x="12072" y="13210"/>
                    <a:pt x="11352" y="13541"/>
                  </a:cubicBezTo>
                  <a:cubicBezTo>
                    <a:pt x="9809" y="14422"/>
                    <a:pt x="7958" y="13761"/>
                    <a:pt x="7135" y="12108"/>
                  </a:cubicBezTo>
                  <a:cubicBezTo>
                    <a:pt x="6415" y="10455"/>
                    <a:pt x="7032" y="8471"/>
                    <a:pt x="8575" y="7700"/>
                  </a:cubicBezTo>
                  <a:cubicBezTo>
                    <a:pt x="8987" y="7479"/>
                    <a:pt x="9501" y="7369"/>
                    <a:pt x="9912" y="7369"/>
                  </a:cubicBezTo>
                  <a:cubicBezTo>
                    <a:pt x="10221" y="7369"/>
                    <a:pt x="10632" y="7369"/>
                    <a:pt x="10941" y="7479"/>
                  </a:cubicBezTo>
                  <a:cubicBezTo>
                    <a:pt x="11661" y="7810"/>
                    <a:pt x="12278" y="8361"/>
                    <a:pt x="12689" y="9133"/>
                  </a:cubicBezTo>
                  <a:cubicBezTo>
                    <a:pt x="13101" y="9904"/>
                    <a:pt x="13101" y="10896"/>
                    <a:pt x="12895" y="11667"/>
                  </a:cubicBezTo>
                  <a:close/>
                  <a:moveTo>
                    <a:pt x="5489" y="1088"/>
                  </a:moveTo>
                  <a:cubicBezTo>
                    <a:pt x="552" y="3733"/>
                    <a:pt x="-1402" y="10124"/>
                    <a:pt x="1067" y="15414"/>
                  </a:cubicBezTo>
                  <a:cubicBezTo>
                    <a:pt x="2815" y="19161"/>
                    <a:pt x="6312" y="21255"/>
                    <a:pt x="9912" y="21255"/>
                  </a:cubicBezTo>
                  <a:cubicBezTo>
                    <a:pt x="11455" y="21255"/>
                    <a:pt x="12998" y="20924"/>
                    <a:pt x="14335" y="20153"/>
                  </a:cubicBezTo>
                  <a:cubicBezTo>
                    <a:pt x="16701" y="18941"/>
                    <a:pt x="18552" y="16737"/>
                    <a:pt x="19375" y="13982"/>
                  </a:cubicBezTo>
                  <a:cubicBezTo>
                    <a:pt x="20198" y="11337"/>
                    <a:pt x="19992" y="8471"/>
                    <a:pt x="18861" y="5826"/>
                  </a:cubicBezTo>
                  <a:cubicBezTo>
                    <a:pt x="17627" y="3292"/>
                    <a:pt x="15569" y="1418"/>
                    <a:pt x="13101" y="537"/>
                  </a:cubicBezTo>
                  <a:cubicBezTo>
                    <a:pt x="10529" y="-345"/>
                    <a:pt x="7855" y="-125"/>
                    <a:pt x="5489" y="1088"/>
                  </a:cubicBezTo>
                  <a:close/>
                </a:path>
              </a:pathLst>
            </a:custGeom>
            <a:grpFill/>
            <a:ln w="12700" cap="flat">
              <a:solidFill>
                <a:srgbClr val="1D1D1A">
                  <a:lumMod val="65000"/>
                  <a:lumOff val="35000"/>
                </a:srgbClr>
              </a:solidFill>
              <a:miter lim="400000"/>
            </a:ln>
            <a:effectLst/>
          </p:spPr>
          <p:txBody>
            <a:bodyPr wrap="square" lIns="91345" tIns="91345" rIns="91345" bIns="91345" numCol="1" anchor="t">
              <a:noAutofit/>
            </a:bodyPr>
            <a:lstStyle/>
            <a:p>
              <a:pPr defTabSz="913130">
                <a:defRPr sz="2000">
                  <a:solidFill>
                    <a:srgbClr val="FFFFFF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pPr>
              <a:endParaRPr sz="3995" b="1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+mn-lt"/>
              </a:endParaRPr>
            </a:p>
          </p:txBody>
        </p:sp>
        <p:sp>
          <p:nvSpPr>
            <p:cNvPr id="40" name="Freeform 169"/>
            <p:cNvSpPr/>
            <p:nvPr/>
          </p:nvSpPr>
          <p:spPr>
            <a:xfrm>
              <a:off x="19564" y="35275"/>
              <a:ext cx="41715" cy="328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88" h="21396" extrusionOk="0">
                  <a:moveTo>
                    <a:pt x="8240" y="9001"/>
                  </a:moveTo>
                  <a:cubicBezTo>
                    <a:pt x="8702" y="8510"/>
                    <a:pt x="9280" y="8264"/>
                    <a:pt x="9857" y="8141"/>
                  </a:cubicBezTo>
                  <a:cubicBezTo>
                    <a:pt x="9973" y="8141"/>
                    <a:pt x="9973" y="8141"/>
                    <a:pt x="10088" y="8141"/>
                  </a:cubicBezTo>
                  <a:cubicBezTo>
                    <a:pt x="10666" y="8141"/>
                    <a:pt x="11243" y="8387"/>
                    <a:pt x="11590" y="8755"/>
                  </a:cubicBezTo>
                  <a:cubicBezTo>
                    <a:pt x="12629" y="9737"/>
                    <a:pt x="12745" y="11332"/>
                    <a:pt x="11936" y="12314"/>
                  </a:cubicBezTo>
                  <a:cubicBezTo>
                    <a:pt x="11474" y="12928"/>
                    <a:pt x="10897" y="13173"/>
                    <a:pt x="10319" y="13296"/>
                  </a:cubicBezTo>
                  <a:cubicBezTo>
                    <a:pt x="9626" y="13296"/>
                    <a:pt x="9049" y="13051"/>
                    <a:pt x="8587" y="12682"/>
                  </a:cubicBezTo>
                  <a:cubicBezTo>
                    <a:pt x="8009" y="12191"/>
                    <a:pt x="7778" y="11578"/>
                    <a:pt x="7663" y="10964"/>
                  </a:cubicBezTo>
                  <a:cubicBezTo>
                    <a:pt x="7663" y="10228"/>
                    <a:pt x="7894" y="9614"/>
                    <a:pt x="8240" y="9001"/>
                  </a:cubicBezTo>
                  <a:close/>
                  <a:moveTo>
                    <a:pt x="3504" y="18819"/>
                  </a:moveTo>
                  <a:cubicBezTo>
                    <a:pt x="5352" y="20537"/>
                    <a:pt x="7663" y="21396"/>
                    <a:pt x="10088" y="21396"/>
                  </a:cubicBezTo>
                  <a:cubicBezTo>
                    <a:pt x="10319" y="21396"/>
                    <a:pt x="10666" y="21396"/>
                    <a:pt x="10897" y="21396"/>
                  </a:cubicBezTo>
                  <a:cubicBezTo>
                    <a:pt x="13553" y="21151"/>
                    <a:pt x="15979" y="19801"/>
                    <a:pt x="17827" y="17714"/>
                  </a:cubicBezTo>
                  <a:cubicBezTo>
                    <a:pt x="21408" y="13173"/>
                    <a:pt x="20830" y="6423"/>
                    <a:pt x="16672" y="2496"/>
                  </a:cubicBezTo>
                  <a:cubicBezTo>
                    <a:pt x="14593" y="655"/>
                    <a:pt x="11936" y="-204"/>
                    <a:pt x="9280" y="41"/>
                  </a:cubicBezTo>
                  <a:cubicBezTo>
                    <a:pt x="6623" y="287"/>
                    <a:pt x="4197" y="1514"/>
                    <a:pt x="2349" y="3723"/>
                  </a:cubicBezTo>
                  <a:cubicBezTo>
                    <a:pt x="617" y="5932"/>
                    <a:pt x="-192" y="8755"/>
                    <a:pt x="39" y="11578"/>
                  </a:cubicBezTo>
                  <a:cubicBezTo>
                    <a:pt x="270" y="14401"/>
                    <a:pt x="1541" y="16978"/>
                    <a:pt x="3504" y="18819"/>
                  </a:cubicBezTo>
                  <a:close/>
                </a:path>
              </a:pathLst>
            </a:custGeom>
            <a:grpFill/>
            <a:ln w="12700" cap="flat">
              <a:solidFill>
                <a:srgbClr val="1D1D1A">
                  <a:lumMod val="65000"/>
                  <a:lumOff val="35000"/>
                </a:srgbClr>
              </a:solidFill>
              <a:miter lim="400000"/>
            </a:ln>
            <a:effectLst/>
          </p:spPr>
          <p:txBody>
            <a:bodyPr wrap="square" lIns="91345" tIns="91345" rIns="91345" bIns="91345" numCol="1" anchor="t">
              <a:noAutofit/>
            </a:bodyPr>
            <a:lstStyle/>
            <a:p>
              <a:pPr defTabSz="913130">
                <a:defRPr sz="2000">
                  <a:solidFill>
                    <a:srgbClr val="FFFFFF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defRPr>
              </a:pPr>
              <a:endParaRPr sz="3995" b="1" kern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+mn-lt"/>
              </a:endParaRPr>
            </a:p>
          </p:txBody>
        </p:sp>
      </p:grpSp>
      <p:sp>
        <p:nvSpPr>
          <p:cNvPr id="41" name="矩形 40"/>
          <p:cNvSpPr/>
          <p:nvPr/>
        </p:nvSpPr>
        <p:spPr>
          <a:xfrm>
            <a:off x="522352" y="4024516"/>
            <a:ext cx="4411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1000" dirty="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文件</a:t>
            </a:r>
            <a:endParaRPr lang="en-US" altLang="zh-CN" sz="1000" dirty="0">
              <a:solidFill>
                <a:srgbClr val="1D1D1A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525195" y="2995154"/>
            <a:ext cx="4411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1000" dirty="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消息</a:t>
            </a:r>
            <a:endParaRPr lang="en-US" altLang="zh-CN" sz="1000" dirty="0">
              <a:solidFill>
                <a:srgbClr val="1D1D1A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43" name="直接箭头连接符 42"/>
          <p:cNvCxnSpPr/>
          <p:nvPr/>
        </p:nvCxnSpPr>
        <p:spPr>
          <a:xfrm>
            <a:off x="8959599" y="2330865"/>
            <a:ext cx="722293" cy="7509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tailEnd type="triangle"/>
          </a:ln>
          <a:effectLst/>
        </p:spPr>
      </p:cxnSp>
      <p:cxnSp>
        <p:nvCxnSpPr>
          <p:cNvPr id="44" name="直接箭头连接符 43"/>
          <p:cNvCxnSpPr/>
          <p:nvPr/>
        </p:nvCxnSpPr>
        <p:spPr>
          <a:xfrm>
            <a:off x="8994052" y="3962491"/>
            <a:ext cx="645870" cy="0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tailEnd type="triangle"/>
          </a:ln>
          <a:effectLst/>
        </p:spPr>
      </p:cxnSp>
      <p:sp>
        <p:nvSpPr>
          <p:cNvPr id="45" name="矩形 44"/>
          <p:cNvSpPr/>
          <p:nvPr/>
        </p:nvSpPr>
        <p:spPr>
          <a:xfrm>
            <a:off x="9029282" y="3679949"/>
            <a:ext cx="512961" cy="246221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ctr">
              <a:defRPr/>
            </a:pPr>
            <a:r>
              <a:rPr lang="zh-CN" altLang="en-US" sz="1000" b="1" kern="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按需加载</a:t>
            </a:r>
            <a:endParaRPr lang="zh-CN" altLang="en-US" sz="1000" b="1" kern="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9043902" y="2446250"/>
            <a:ext cx="512961" cy="246221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ctr">
              <a:defRPr/>
            </a:pPr>
            <a:r>
              <a:rPr lang="zh-CN" altLang="en-US" sz="1000" b="1" kern="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实时加载</a:t>
            </a:r>
            <a:endParaRPr lang="zh-CN" altLang="en-US" sz="1000" b="1" kern="0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9980648" y="2218939"/>
            <a:ext cx="1524788" cy="2926799"/>
            <a:chOff x="5875283" y="1736944"/>
            <a:chExt cx="1201204" cy="3157035"/>
          </a:xfrm>
        </p:grpSpPr>
        <p:sp>
          <p:nvSpPr>
            <p:cNvPr id="48" name="圆角矩形 264"/>
            <p:cNvSpPr/>
            <p:nvPr/>
          </p:nvSpPr>
          <p:spPr>
            <a:xfrm>
              <a:off x="5875283" y="2575809"/>
              <a:ext cx="1201204" cy="1168042"/>
            </a:xfrm>
            <a:prstGeom prst="roundRect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 rtlCol="0" anchor="t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微软雅黑" panose="020B0503020204020204" charset="-122"/>
                  <a:ea typeface="等线" panose="02010600030101010101" pitchFamily="2" charset="-122"/>
                </a:rPr>
                <a:t>实时检索</a:t>
              </a:r>
              <a:endParaRPr kumimoji="0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等线" panose="02010600030101010101" pitchFamily="2" charset="-122"/>
              </a:endParaRPr>
            </a:p>
          </p:txBody>
        </p:sp>
        <p:sp>
          <p:nvSpPr>
            <p:cNvPr id="49" name="圆角矩形 265"/>
            <p:cNvSpPr/>
            <p:nvPr/>
          </p:nvSpPr>
          <p:spPr>
            <a:xfrm>
              <a:off x="5926426" y="2832922"/>
              <a:ext cx="1116000" cy="324000"/>
            </a:xfrm>
            <a:prstGeom prst="roundRect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微软雅黑" panose="020B0503020204020204" charset="-122"/>
                  <a:ea typeface="等线" panose="02010600030101010101" pitchFamily="2" charset="-122"/>
                </a:rPr>
                <a:t>HBase</a:t>
              </a:r>
              <a:endParaRPr kumimoji="0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等线" panose="02010600030101010101" pitchFamily="2" charset="-122"/>
              </a:endParaRPr>
            </a:p>
          </p:txBody>
        </p:sp>
        <p:sp>
          <p:nvSpPr>
            <p:cNvPr id="50" name="圆角矩形 266"/>
            <p:cNvSpPr/>
            <p:nvPr/>
          </p:nvSpPr>
          <p:spPr>
            <a:xfrm>
              <a:off x="5926426" y="3316984"/>
              <a:ext cx="1116000" cy="324000"/>
            </a:xfrm>
            <a:prstGeom prst="roundRect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微软雅黑" panose="020B0503020204020204" charset="-122"/>
                  <a:ea typeface="等线" panose="02010600030101010101" pitchFamily="2" charset="-122"/>
                </a:rPr>
                <a:t>ELasticSearch</a:t>
              </a:r>
              <a:endParaRPr kumimoji="0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等线" panose="02010600030101010101" pitchFamily="2" charset="-122"/>
              </a:endParaRPr>
            </a:p>
          </p:txBody>
        </p:sp>
        <p:sp>
          <p:nvSpPr>
            <p:cNvPr id="51" name="圆角矩形 267"/>
            <p:cNvSpPr/>
            <p:nvPr/>
          </p:nvSpPr>
          <p:spPr>
            <a:xfrm>
              <a:off x="5926426" y="2171409"/>
              <a:ext cx="1116000" cy="324000"/>
            </a:xfrm>
            <a:prstGeom prst="roundRect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微软雅黑" panose="020B0503020204020204" charset="-122"/>
                  <a:ea typeface="等线" panose="02010600030101010101" pitchFamily="2" charset="-122"/>
                </a:rPr>
                <a:t>Clickhouse</a:t>
              </a:r>
              <a:endParaRPr kumimoji="0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等线" panose="02010600030101010101" pitchFamily="2" charset="-122"/>
              </a:endParaRPr>
            </a:p>
          </p:txBody>
        </p:sp>
        <p:sp>
          <p:nvSpPr>
            <p:cNvPr id="52" name="圆角矩形 268"/>
            <p:cNvSpPr/>
            <p:nvPr/>
          </p:nvSpPr>
          <p:spPr>
            <a:xfrm>
              <a:off x="5926426" y="3836601"/>
              <a:ext cx="1116000" cy="324000"/>
            </a:xfrm>
            <a:prstGeom prst="roundRect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微软雅黑" panose="020B0503020204020204" charset="-122"/>
                  <a:ea typeface="等线" panose="02010600030101010101" pitchFamily="2" charset="-122"/>
                </a:rPr>
                <a:t>图数据库</a:t>
              </a:r>
              <a:endParaRPr kumimoji="0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等线" panose="02010600030101010101" pitchFamily="2" charset="-122"/>
              </a:endParaRPr>
            </a:p>
          </p:txBody>
        </p:sp>
        <p:sp>
          <p:nvSpPr>
            <p:cNvPr id="53" name="圆角矩形 269"/>
            <p:cNvSpPr/>
            <p:nvPr/>
          </p:nvSpPr>
          <p:spPr>
            <a:xfrm>
              <a:off x="5926426" y="4290950"/>
              <a:ext cx="1116000" cy="324000"/>
            </a:xfrm>
            <a:prstGeom prst="roundRect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微软雅黑" panose="020B0503020204020204" charset="-122"/>
                  <a:ea typeface="等线" panose="02010600030101010101" pitchFamily="2" charset="-122"/>
                </a:rPr>
                <a:t>Redis</a:t>
              </a:r>
              <a:endParaRPr kumimoji="0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等线" panose="02010600030101010101" pitchFamily="2" charset="-122"/>
              </a:endParaRPr>
            </a:p>
          </p:txBody>
        </p:sp>
        <p:sp>
          <p:nvSpPr>
            <p:cNvPr id="54" name="圆角矩形 270"/>
            <p:cNvSpPr/>
            <p:nvPr/>
          </p:nvSpPr>
          <p:spPr>
            <a:xfrm>
              <a:off x="5926426" y="1736944"/>
              <a:ext cx="1116000" cy="324000"/>
            </a:xfrm>
            <a:prstGeom prst="roundRect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微软雅黑" panose="020B0503020204020204" charset="-122"/>
                  <a:ea typeface="等线" panose="02010600030101010101" pitchFamily="2" charset="-122"/>
                </a:rPr>
                <a:t>IOT DB</a:t>
              </a:r>
              <a:endParaRPr kumimoji="0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等线" panose="02010600030101010101" pitchFamily="2" charset="-122"/>
              </a:endParaRPr>
            </a:p>
          </p:txBody>
        </p:sp>
        <p:sp>
          <p:nvSpPr>
            <p:cNvPr id="55" name="圆角矩形 271"/>
            <p:cNvSpPr/>
            <p:nvPr/>
          </p:nvSpPr>
          <p:spPr>
            <a:xfrm>
              <a:off x="5926426" y="4702663"/>
              <a:ext cx="1116000" cy="191316"/>
            </a:xfrm>
            <a:prstGeom prst="roundRect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微软雅黑" panose="020B0503020204020204" charset="-122"/>
                  <a:ea typeface="等线" panose="02010600030101010101" pitchFamily="2" charset="-122"/>
                </a:rPr>
                <a:t>……</a:t>
              </a:r>
              <a:endParaRPr kumimoji="0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等线" panose="02010600030101010101" pitchFamily="2" charset="-122"/>
              </a:endParaRPr>
            </a:p>
          </p:txBody>
        </p:sp>
      </p:grpSp>
      <p:sp>
        <p:nvSpPr>
          <p:cNvPr id="56" name="Freeform 14"/>
          <p:cNvSpPr>
            <a:spLocks noEditPoints="1"/>
          </p:cNvSpPr>
          <p:nvPr/>
        </p:nvSpPr>
        <p:spPr bwMode="auto">
          <a:xfrm>
            <a:off x="9963645" y="827619"/>
            <a:ext cx="283519" cy="330455"/>
          </a:xfrm>
          <a:custGeom>
            <a:avLst/>
            <a:gdLst>
              <a:gd name="T0" fmla="*/ 24 w 160"/>
              <a:gd name="T1" fmla="*/ 141 h 161"/>
              <a:gd name="T2" fmla="*/ 136 w 160"/>
              <a:gd name="T3" fmla="*/ 141 h 161"/>
              <a:gd name="T4" fmla="*/ 136 w 160"/>
              <a:gd name="T5" fmla="*/ 137 h 161"/>
              <a:gd name="T6" fmla="*/ 24 w 160"/>
              <a:gd name="T7" fmla="*/ 137 h 161"/>
              <a:gd name="T8" fmla="*/ 24 w 160"/>
              <a:gd name="T9" fmla="*/ 141 h 161"/>
              <a:gd name="T10" fmla="*/ 24 w 160"/>
              <a:gd name="T11" fmla="*/ 101 h 161"/>
              <a:gd name="T12" fmla="*/ 136 w 160"/>
              <a:gd name="T13" fmla="*/ 101 h 161"/>
              <a:gd name="T14" fmla="*/ 136 w 160"/>
              <a:gd name="T15" fmla="*/ 97 h 161"/>
              <a:gd name="T16" fmla="*/ 24 w 160"/>
              <a:gd name="T17" fmla="*/ 97 h 161"/>
              <a:gd name="T18" fmla="*/ 24 w 160"/>
              <a:gd name="T19" fmla="*/ 101 h 161"/>
              <a:gd name="T20" fmla="*/ 24 w 160"/>
              <a:gd name="T21" fmla="*/ 121 h 161"/>
              <a:gd name="T22" fmla="*/ 136 w 160"/>
              <a:gd name="T23" fmla="*/ 121 h 161"/>
              <a:gd name="T24" fmla="*/ 136 w 160"/>
              <a:gd name="T25" fmla="*/ 117 h 161"/>
              <a:gd name="T26" fmla="*/ 24 w 160"/>
              <a:gd name="T27" fmla="*/ 117 h 161"/>
              <a:gd name="T28" fmla="*/ 24 w 160"/>
              <a:gd name="T29" fmla="*/ 121 h 161"/>
              <a:gd name="T30" fmla="*/ 151 w 160"/>
              <a:gd name="T31" fmla="*/ 39 h 161"/>
              <a:gd name="T32" fmla="*/ 89 w 160"/>
              <a:gd name="T33" fmla="*/ 3 h 161"/>
              <a:gd name="T34" fmla="*/ 72 w 160"/>
              <a:gd name="T35" fmla="*/ 3 h 161"/>
              <a:gd name="T36" fmla="*/ 9 w 160"/>
              <a:gd name="T37" fmla="*/ 39 h 161"/>
              <a:gd name="T38" fmla="*/ 0 w 160"/>
              <a:gd name="T39" fmla="*/ 54 h 161"/>
              <a:gd name="T40" fmla="*/ 0 w 160"/>
              <a:gd name="T41" fmla="*/ 157 h 161"/>
              <a:gd name="T42" fmla="*/ 4 w 160"/>
              <a:gd name="T43" fmla="*/ 161 h 161"/>
              <a:gd name="T44" fmla="*/ 8 w 160"/>
              <a:gd name="T45" fmla="*/ 157 h 161"/>
              <a:gd name="T46" fmla="*/ 8 w 160"/>
              <a:gd name="T47" fmla="*/ 54 h 161"/>
              <a:gd name="T48" fmla="*/ 13 w 160"/>
              <a:gd name="T49" fmla="*/ 46 h 161"/>
              <a:gd name="T50" fmla="*/ 75 w 160"/>
              <a:gd name="T51" fmla="*/ 10 h 161"/>
              <a:gd name="T52" fmla="*/ 85 w 160"/>
              <a:gd name="T53" fmla="*/ 10 h 161"/>
              <a:gd name="T54" fmla="*/ 148 w 160"/>
              <a:gd name="T55" fmla="*/ 46 h 161"/>
              <a:gd name="T56" fmla="*/ 153 w 160"/>
              <a:gd name="T57" fmla="*/ 54 h 161"/>
              <a:gd name="T58" fmla="*/ 153 w 160"/>
              <a:gd name="T59" fmla="*/ 157 h 161"/>
              <a:gd name="T60" fmla="*/ 156 w 160"/>
              <a:gd name="T61" fmla="*/ 161 h 161"/>
              <a:gd name="T62" fmla="*/ 160 w 160"/>
              <a:gd name="T63" fmla="*/ 157 h 161"/>
              <a:gd name="T64" fmla="*/ 160 w 160"/>
              <a:gd name="T65" fmla="*/ 54 h 161"/>
              <a:gd name="T66" fmla="*/ 151 w 160"/>
              <a:gd name="T67" fmla="*/ 39 h 161"/>
              <a:gd name="T68" fmla="*/ 24 w 160"/>
              <a:gd name="T69" fmla="*/ 61 h 161"/>
              <a:gd name="T70" fmla="*/ 136 w 160"/>
              <a:gd name="T71" fmla="*/ 61 h 161"/>
              <a:gd name="T72" fmla="*/ 136 w 160"/>
              <a:gd name="T73" fmla="*/ 57 h 161"/>
              <a:gd name="T74" fmla="*/ 24 w 160"/>
              <a:gd name="T75" fmla="*/ 57 h 161"/>
              <a:gd name="T76" fmla="*/ 24 w 160"/>
              <a:gd name="T77" fmla="*/ 61 h 161"/>
              <a:gd name="T78" fmla="*/ 24 w 160"/>
              <a:gd name="T79" fmla="*/ 81 h 161"/>
              <a:gd name="T80" fmla="*/ 136 w 160"/>
              <a:gd name="T81" fmla="*/ 81 h 161"/>
              <a:gd name="T82" fmla="*/ 136 w 160"/>
              <a:gd name="T83" fmla="*/ 77 h 161"/>
              <a:gd name="T84" fmla="*/ 24 w 160"/>
              <a:gd name="T85" fmla="*/ 77 h 161"/>
              <a:gd name="T86" fmla="*/ 24 w 160"/>
              <a:gd name="T87" fmla="*/ 81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60" h="161">
                <a:moveTo>
                  <a:pt x="24" y="141"/>
                </a:moveTo>
                <a:cubicBezTo>
                  <a:pt x="136" y="141"/>
                  <a:pt x="136" y="141"/>
                  <a:pt x="136" y="141"/>
                </a:cubicBezTo>
                <a:cubicBezTo>
                  <a:pt x="136" y="137"/>
                  <a:pt x="136" y="137"/>
                  <a:pt x="136" y="137"/>
                </a:cubicBezTo>
                <a:cubicBezTo>
                  <a:pt x="24" y="137"/>
                  <a:pt x="24" y="137"/>
                  <a:pt x="24" y="137"/>
                </a:cubicBezTo>
                <a:lnTo>
                  <a:pt x="24" y="141"/>
                </a:lnTo>
                <a:close/>
                <a:moveTo>
                  <a:pt x="24" y="101"/>
                </a:moveTo>
                <a:cubicBezTo>
                  <a:pt x="136" y="101"/>
                  <a:pt x="136" y="101"/>
                  <a:pt x="136" y="101"/>
                </a:cubicBezTo>
                <a:cubicBezTo>
                  <a:pt x="136" y="97"/>
                  <a:pt x="136" y="97"/>
                  <a:pt x="136" y="97"/>
                </a:cubicBezTo>
                <a:cubicBezTo>
                  <a:pt x="24" y="97"/>
                  <a:pt x="24" y="97"/>
                  <a:pt x="24" y="97"/>
                </a:cubicBezTo>
                <a:lnTo>
                  <a:pt x="24" y="101"/>
                </a:lnTo>
                <a:close/>
                <a:moveTo>
                  <a:pt x="24" y="121"/>
                </a:moveTo>
                <a:cubicBezTo>
                  <a:pt x="136" y="121"/>
                  <a:pt x="136" y="121"/>
                  <a:pt x="136" y="121"/>
                </a:cubicBezTo>
                <a:cubicBezTo>
                  <a:pt x="136" y="117"/>
                  <a:pt x="136" y="117"/>
                  <a:pt x="136" y="117"/>
                </a:cubicBezTo>
                <a:cubicBezTo>
                  <a:pt x="24" y="117"/>
                  <a:pt x="24" y="117"/>
                  <a:pt x="24" y="117"/>
                </a:cubicBezTo>
                <a:lnTo>
                  <a:pt x="24" y="121"/>
                </a:lnTo>
                <a:close/>
                <a:moveTo>
                  <a:pt x="151" y="39"/>
                </a:moveTo>
                <a:cubicBezTo>
                  <a:pt x="89" y="3"/>
                  <a:pt x="89" y="3"/>
                  <a:pt x="89" y="3"/>
                </a:cubicBezTo>
                <a:cubicBezTo>
                  <a:pt x="84" y="0"/>
                  <a:pt x="77" y="0"/>
                  <a:pt x="72" y="3"/>
                </a:cubicBezTo>
                <a:cubicBezTo>
                  <a:pt x="9" y="39"/>
                  <a:pt x="9" y="39"/>
                  <a:pt x="9" y="39"/>
                </a:cubicBezTo>
                <a:cubicBezTo>
                  <a:pt x="4" y="41"/>
                  <a:pt x="0" y="48"/>
                  <a:pt x="0" y="54"/>
                </a:cubicBezTo>
                <a:cubicBezTo>
                  <a:pt x="0" y="157"/>
                  <a:pt x="0" y="157"/>
                  <a:pt x="0" y="157"/>
                </a:cubicBezTo>
                <a:cubicBezTo>
                  <a:pt x="0" y="159"/>
                  <a:pt x="2" y="161"/>
                  <a:pt x="4" y="161"/>
                </a:cubicBezTo>
                <a:cubicBezTo>
                  <a:pt x="6" y="161"/>
                  <a:pt x="8" y="159"/>
                  <a:pt x="8" y="157"/>
                </a:cubicBezTo>
                <a:cubicBezTo>
                  <a:pt x="8" y="54"/>
                  <a:pt x="8" y="54"/>
                  <a:pt x="8" y="54"/>
                </a:cubicBezTo>
                <a:cubicBezTo>
                  <a:pt x="8" y="51"/>
                  <a:pt x="10" y="47"/>
                  <a:pt x="13" y="46"/>
                </a:cubicBezTo>
                <a:cubicBezTo>
                  <a:pt x="75" y="10"/>
                  <a:pt x="75" y="10"/>
                  <a:pt x="75" y="10"/>
                </a:cubicBezTo>
                <a:cubicBezTo>
                  <a:pt x="78" y="9"/>
                  <a:pt x="83" y="9"/>
                  <a:pt x="85" y="10"/>
                </a:cubicBezTo>
                <a:cubicBezTo>
                  <a:pt x="148" y="46"/>
                  <a:pt x="148" y="46"/>
                  <a:pt x="148" y="46"/>
                </a:cubicBezTo>
                <a:cubicBezTo>
                  <a:pt x="150" y="47"/>
                  <a:pt x="153" y="51"/>
                  <a:pt x="153" y="54"/>
                </a:cubicBezTo>
                <a:cubicBezTo>
                  <a:pt x="153" y="157"/>
                  <a:pt x="153" y="157"/>
                  <a:pt x="153" y="157"/>
                </a:cubicBezTo>
                <a:cubicBezTo>
                  <a:pt x="153" y="159"/>
                  <a:pt x="154" y="161"/>
                  <a:pt x="156" y="161"/>
                </a:cubicBezTo>
                <a:cubicBezTo>
                  <a:pt x="159" y="161"/>
                  <a:pt x="160" y="159"/>
                  <a:pt x="160" y="157"/>
                </a:cubicBezTo>
                <a:cubicBezTo>
                  <a:pt x="160" y="54"/>
                  <a:pt x="160" y="54"/>
                  <a:pt x="160" y="54"/>
                </a:cubicBezTo>
                <a:cubicBezTo>
                  <a:pt x="160" y="48"/>
                  <a:pt x="156" y="41"/>
                  <a:pt x="151" y="39"/>
                </a:cubicBezTo>
                <a:close/>
                <a:moveTo>
                  <a:pt x="24" y="61"/>
                </a:moveTo>
                <a:cubicBezTo>
                  <a:pt x="136" y="61"/>
                  <a:pt x="136" y="61"/>
                  <a:pt x="136" y="61"/>
                </a:cubicBezTo>
                <a:cubicBezTo>
                  <a:pt x="136" y="57"/>
                  <a:pt x="136" y="57"/>
                  <a:pt x="136" y="57"/>
                </a:cubicBezTo>
                <a:cubicBezTo>
                  <a:pt x="24" y="57"/>
                  <a:pt x="24" y="57"/>
                  <a:pt x="24" y="57"/>
                </a:cubicBezTo>
                <a:lnTo>
                  <a:pt x="24" y="61"/>
                </a:lnTo>
                <a:close/>
                <a:moveTo>
                  <a:pt x="24" y="81"/>
                </a:moveTo>
                <a:cubicBezTo>
                  <a:pt x="136" y="81"/>
                  <a:pt x="136" y="81"/>
                  <a:pt x="136" y="81"/>
                </a:cubicBezTo>
                <a:cubicBezTo>
                  <a:pt x="136" y="77"/>
                  <a:pt x="136" y="77"/>
                  <a:pt x="136" y="77"/>
                </a:cubicBezTo>
                <a:cubicBezTo>
                  <a:pt x="24" y="77"/>
                  <a:pt x="24" y="77"/>
                  <a:pt x="24" y="77"/>
                </a:cubicBezTo>
                <a:lnTo>
                  <a:pt x="24" y="81"/>
                </a:lnTo>
                <a:close/>
              </a:path>
            </a:pathLst>
          </a:custGeom>
          <a:solidFill>
            <a:srgbClr val="484848"/>
          </a:solidFill>
          <a:ln w="12700">
            <a:solidFill>
              <a:sysClr val="windowText" lastClr="000000"/>
            </a:solidFill>
          </a:ln>
        </p:spPr>
        <p:txBody>
          <a:bodyPr vert="horz" wrap="square" lIns="0" tIns="45702" rIns="0" bIns="45702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1D1D1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4334474" y="1116494"/>
            <a:ext cx="538609" cy="253916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  <p:txBody>
          <a:bodyPr wrap="none" lIns="0" r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数据清洗</a:t>
            </a: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srgbClr val="1D1D1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8" name="组合 354"/>
          <p:cNvGrpSpPr/>
          <p:nvPr/>
        </p:nvGrpSpPr>
        <p:grpSpPr bwMode="auto">
          <a:xfrm>
            <a:off x="6699115" y="826999"/>
            <a:ext cx="283518" cy="330455"/>
            <a:chOff x="8737600" y="2220913"/>
            <a:chExt cx="911225" cy="723900"/>
          </a:xfrm>
        </p:grpSpPr>
        <p:sp>
          <p:nvSpPr>
            <p:cNvPr id="59" name="Freeform 314"/>
            <p:cNvSpPr/>
            <p:nvPr/>
          </p:nvSpPr>
          <p:spPr bwMode="auto">
            <a:xfrm>
              <a:off x="8966200" y="2846388"/>
              <a:ext cx="411163" cy="31750"/>
            </a:xfrm>
            <a:custGeom>
              <a:avLst/>
              <a:gdLst>
                <a:gd name="T0" fmla="*/ 2147483647 w 874"/>
                <a:gd name="T1" fmla="*/ 2147483647 h 66"/>
                <a:gd name="T2" fmla="*/ 2147483647 w 874"/>
                <a:gd name="T3" fmla="*/ 2147483647 h 66"/>
                <a:gd name="T4" fmla="*/ 0 w 874"/>
                <a:gd name="T5" fmla="*/ 2147483647 h 66"/>
                <a:gd name="T6" fmla="*/ 0 w 874"/>
                <a:gd name="T7" fmla="*/ 0 h 66"/>
                <a:gd name="T8" fmla="*/ 2147483647 w 874"/>
                <a:gd name="T9" fmla="*/ 0 h 66"/>
                <a:gd name="T10" fmla="*/ 2147483647 w 874"/>
                <a:gd name="T11" fmla="*/ 2147483647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74"/>
                <a:gd name="T19" fmla="*/ 0 h 66"/>
                <a:gd name="T20" fmla="*/ 874 w 874"/>
                <a:gd name="T21" fmla="*/ 66 h 6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74" h="66">
                  <a:moveTo>
                    <a:pt x="874" y="66"/>
                  </a:moveTo>
                  <a:lnTo>
                    <a:pt x="874" y="66"/>
                  </a:lnTo>
                  <a:lnTo>
                    <a:pt x="0" y="66"/>
                  </a:lnTo>
                  <a:lnTo>
                    <a:pt x="0" y="0"/>
                  </a:lnTo>
                  <a:lnTo>
                    <a:pt x="874" y="0"/>
                  </a:lnTo>
                  <a:lnTo>
                    <a:pt x="874" y="66"/>
                  </a:ln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0" name="Freeform 315"/>
            <p:cNvSpPr/>
            <p:nvPr/>
          </p:nvSpPr>
          <p:spPr bwMode="auto">
            <a:xfrm>
              <a:off x="9477375" y="2566988"/>
              <a:ext cx="171450" cy="311150"/>
            </a:xfrm>
            <a:custGeom>
              <a:avLst/>
              <a:gdLst>
                <a:gd name="T0" fmla="*/ 2147483647 w 366"/>
                <a:gd name="T1" fmla="*/ 2147483647 h 661"/>
                <a:gd name="T2" fmla="*/ 2147483647 w 366"/>
                <a:gd name="T3" fmla="*/ 2147483647 h 661"/>
                <a:gd name="T4" fmla="*/ 0 w 366"/>
                <a:gd name="T5" fmla="*/ 2147483647 h 661"/>
                <a:gd name="T6" fmla="*/ 0 w 366"/>
                <a:gd name="T7" fmla="*/ 2147483647 h 661"/>
                <a:gd name="T8" fmla="*/ 2147483647 w 366"/>
                <a:gd name="T9" fmla="*/ 2147483647 h 661"/>
                <a:gd name="T10" fmla="*/ 2147483647 w 366"/>
                <a:gd name="T11" fmla="*/ 2147483647 h 661"/>
                <a:gd name="T12" fmla="*/ 2147483647 w 366"/>
                <a:gd name="T13" fmla="*/ 2147483647 h 661"/>
                <a:gd name="T14" fmla="*/ 2147483647 w 366"/>
                <a:gd name="T15" fmla="*/ 0 h 661"/>
                <a:gd name="T16" fmla="*/ 2147483647 w 366"/>
                <a:gd name="T17" fmla="*/ 2147483647 h 661"/>
                <a:gd name="T18" fmla="*/ 2147483647 w 366"/>
                <a:gd name="T19" fmla="*/ 2147483647 h 661"/>
                <a:gd name="T20" fmla="*/ 2147483647 w 366"/>
                <a:gd name="T21" fmla="*/ 2147483647 h 66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66"/>
                <a:gd name="T34" fmla="*/ 0 h 661"/>
                <a:gd name="T35" fmla="*/ 366 w 366"/>
                <a:gd name="T36" fmla="*/ 661 h 66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66" h="661">
                  <a:moveTo>
                    <a:pt x="283" y="661"/>
                  </a:moveTo>
                  <a:lnTo>
                    <a:pt x="283" y="661"/>
                  </a:lnTo>
                  <a:lnTo>
                    <a:pt x="0" y="661"/>
                  </a:lnTo>
                  <a:lnTo>
                    <a:pt x="0" y="595"/>
                  </a:lnTo>
                  <a:lnTo>
                    <a:pt x="283" y="595"/>
                  </a:lnTo>
                  <a:cubicBezTo>
                    <a:pt x="292" y="595"/>
                    <a:pt x="296" y="591"/>
                    <a:pt x="297" y="591"/>
                  </a:cubicBezTo>
                  <a:lnTo>
                    <a:pt x="160" y="16"/>
                  </a:lnTo>
                  <a:lnTo>
                    <a:pt x="225" y="0"/>
                  </a:lnTo>
                  <a:lnTo>
                    <a:pt x="361" y="575"/>
                  </a:lnTo>
                  <a:cubicBezTo>
                    <a:pt x="366" y="596"/>
                    <a:pt x="362" y="616"/>
                    <a:pt x="349" y="632"/>
                  </a:cubicBezTo>
                  <a:cubicBezTo>
                    <a:pt x="334" y="651"/>
                    <a:pt x="310" y="661"/>
                    <a:pt x="283" y="661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1" name="Freeform 316"/>
            <p:cNvSpPr/>
            <p:nvPr/>
          </p:nvSpPr>
          <p:spPr bwMode="auto">
            <a:xfrm>
              <a:off x="8872538" y="2573338"/>
              <a:ext cx="44450" cy="131763"/>
            </a:xfrm>
            <a:custGeom>
              <a:avLst/>
              <a:gdLst>
                <a:gd name="T0" fmla="*/ 2147483647 w 97"/>
                <a:gd name="T1" fmla="*/ 2147483647 h 279"/>
                <a:gd name="T2" fmla="*/ 2147483647 w 97"/>
                <a:gd name="T3" fmla="*/ 2147483647 h 279"/>
                <a:gd name="T4" fmla="*/ 0 w 97"/>
                <a:gd name="T5" fmla="*/ 2147483647 h 279"/>
                <a:gd name="T6" fmla="*/ 2147483647 w 97"/>
                <a:gd name="T7" fmla="*/ 0 h 279"/>
                <a:gd name="T8" fmla="*/ 2147483647 w 97"/>
                <a:gd name="T9" fmla="*/ 2147483647 h 279"/>
                <a:gd name="T10" fmla="*/ 2147483647 w 97"/>
                <a:gd name="T11" fmla="*/ 2147483647 h 2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7"/>
                <a:gd name="T19" fmla="*/ 0 h 279"/>
                <a:gd name="T20" fmla="*/ 97 w 97"/>
                <a:gd name="T21" fmla="*/ 279 h 27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7" h="279">
                  <a:moveTo>
                    <a:pt x="66" y="279"/>
                  </a:moveTo>
                  <a:lnTo>
                    <a:pt x="66" y="279"/>
                  </a:lnTo>
                  <a:lnTo>
                    <a:pt x="0" y="272"/>
                  </a:lnTo>
                  <a:lnTo>
                    <a:pt x="31" y="0"/>
                  </a:lnTo>
                  <a:lnTo>
                    <a:pt x="97" y="7"/>
                  </a:lnTo>
                  <a:lnTo>
                    <a:pt x="66" y="279"/>
                  </a:ln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2" name="Freeform 317"/>
            <p:cNvSpPr/>
            <p:nvPr/>
          </p:nvSpPr>
          <p:spPr bwMode="auto">
            <a:xfrm>
              <a:off x="9048750" y="2730500"/>
              <a:ext cx="87313" cy="34925"/>
            </a:xfrm>
            <a:custGeom>
              <a:avLst/>
              <a:gdLst>
                <a:gd name="T0" fmla="*/ 2147483647 w 184"/>
                <a:gd name="T1" fmla="*/ 2147483647 h 72"/>
                <a:gd name="T2" fmla="*/ 2147483647 w 184"/>
                <a:gd name="T3" fmla="*/ 2147483647 h 72"/>
                <a:gd name="T4" fmla="*/ 2147483647 w 184"/>
                <a:gd name="T5" fmla="*/ 2147483647 h 72"/>
                <a:gd name="T6" fmla="*/ 2147483647 w 184"/>
                <a:gd name="T7" fmla="*/ 2147483647 h 72"/>
                <a:gd name="T8" fmla="*/ 0 w 184"/>
                <a:gd name="T9" fmla="*/ 2147483647 h 72"/>
                <a:gd name="T10" fmla="*/ 0 w 184"/>
                <a:gd name="T11" fmla="*/ 2147483647 h 72"/>
                <a:gd name="T12" fmla="*/ 2147483647 w 184"/>
                <a:gd name="T13" fmla="*/ 0 h 72"/>
                <a:gd name="T14" fmla="*/ 2147483647 w 184"/>
                <a:gd name="T15" fmla="*/ 0 h 72"/>
                <a:gd name="T16" fmla="*/ 2147483647 w 184"/>
                <a:gd name="T17" fmla="*/ 2147483647 h 72"/>
                <a:gd name="T18" fmla="*/ 2147483647 w 184"/>
                <a:gd name="T19" fmla="*/ 2147483647 h 7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4"/>
                <a:gd name="T31" fmla="*/ 0 h 72"/>
                <a:gd name="T32" fmla="*/ 184 w 184"/>
                <a:gd name="T33" fmla="*/ 72 h 7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4" h="72">
                  <a:moveTo>
                    <a:pt x="184" y="59"/>
                  </a:moveTo>
                  <a:lnTo>
                    <a:pt x="184" y="59"/>
                  </a:lnTo>
                  <a:cubicBezTo>
                    <a:pt x="184" y="66"/>
                    <a:pt x="179" y="72"/>
                    <a:pt x="172" y="72"/>
                  </a:cubicBezTo>
                  <a:lnTo>
                    <a:pt x="12" y="72"/>
                  </a:lnTo>
                  <a:cubicBezTo>
                    <a:pt x="5" y="72"/>
                    <a:pt x="0" y="66"/>
                    <a:pt x="0" y="59"/>
                  </a:cubicBezTo>
                  <a:lnTo>
                    <a:pt x="0" y="12"/>
                  </a:lnTo>
                  <a:cubicBezTo>
                    <a:pt x="0" y="5"/>
                    <a:pt x="5" y="0"/>
                    <a:pt x="12" y="0"/>
                  </a:cubicBezTo>
                  <a:lnTo>
                    <a:pt x="172" y="0"/>
                  </a:lnTo>
                  <a:cubicBezTo>
                    <a:pt x="179" y="0"/>
                    <a:pt x="184" y="5"/>
                    <a:pt x="184" y="12"/>
                  </a:cubicBezTo>
                  <a:lnTo>
                    <a:pt x="184" y="59"/>
                  </a:ln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3" name="Freeform 318"/>
            <p:cNvSpPr/>
            <p:nvPr/>
          </p:nvSpPr>
          <p:spPr bwMode="auto">
            <a:xfrm>
              <a:off x="8855075" y="2652713"/>
              <a:ext cx="185738" cy="292100"/>
            </a:xfrm>
            <a:custGeom>
              <a:avLst/>
              <a:gdLst>
                <a:gd name="T0" fmla="*/ 2147483647 w 396"/>
                <a:gd name="T1" fmla="*/ 2147483647 h 622"/>
                <a:gd name="T2" fmla="*/ 2147483647 w 396"/>
                <a:gd name="T3" fmla="*/ 2147483647 h 622"/>
                <a:gd name="T4" fmla="*/ 0 w 396"/>
                <a:gd name="T5" fmla="*/ 2147483647 h 622"/>
                <a:gd name="T6" fmla="*/ 2147483647 w 396"/>
                <a:gd name="T7" fmla="*/ 2147483647 h 622"/>
                <a:gd name="T8" fmla="*/ 2147483647 w 396"/>
                <a:gd name="T9" fmla="*/ 2147483647 h 622"/>
                <a:gd name="T10" fmla="*/ 2147483647 w 396"/>
                <a:gd name="T11" fmla="*/ 2147483647 h 622"/>
                <a:gd name="T12" fmla="*/ 2147483647 w 396"/>
                <a:gd name="T13" fmla="*/ 2147483647 h 622"/>
                <a:gd name="T14" fmla="*/ 2147483647 w 396"/>
                <a:gd name="T15" fmla="*/ 2147483647 h 622"/>
                <a:gd name="T16" fmla="*/ 2147483647 w 396"/>
                <a:gd name="T17" fmla="*/ 2147483647 h 622"/>
                <a:gd name="T18" fmla="*/ 2147483647 w 396"/>
                <a:gd name="T19" fmla="*/ 2147483647 h 622"/>
                <a:gd name="T20" fmla="*/ 2147483647 w 396"/>
                <a:gd name="T21" fmla="*/ 2147483647 h 622"/>
                <a:gd name="T22" fmla="*/ 2147483647 w 396"/>
                <a:gd name="T23" fmla="*/ 2147483647 h 622"/>
                <a:gd name="T24" fmla="*/ 2147483647 w 396"/>
                <a:gd name="T25" fmla="*/ 2147483647 h 622"/>
                <a:gd name="T26" fmla="*/ 2147483647 w 396"/>
                <a:gd name="T27" fmla="*/ 2147483647 h 622"/>
                <a:gd name="T28" fmla="*/ 2147483647 w 396"/>
                <a:gd name="T29" fmla="*/ 2147483647 h 622"/>
                <a:gd name="T30" fmla="*/ 2147483647 w 396"/>
                <a:gd name="T31" fmla="*/ 2147483647 h 622"/>
                <a:gd name="T32" fmla="*/ 2147483647 w 396"/>
                <a:gd name="T33" fmla="*/ 2147483647 h 622"/>
                <a:gd name="T34" fmla="*/ 2147483647 w 396"/>
                <a:gd name="T35" fmla="*/ 2147483647 h 622"/>
                <a:gd name="T36" fmla="*/ 2147483647 w 396"/>
                <a:gd name="T37" fmla="*/ 2147483647 h 622"/>
                <a:gd name="T38" fmla="*/ 2147483647 w 396"/>
                <a:gd name="T39" fmla="*/ 2147483647 h 622"/>
                <a:gd name="T40" fmla="*/ 2147483647 w 396"/>
                <a:gd name="T41" fmla="*/ 2147483647 h 622"/>
                <a:gd name="T42" fmla="*/ 2147483647 w 396"/>
                <a:gd name="T43" fmla="*/ 2147483647 h 622"/>
                <a:gd name="T44" fmla="*/ 2147483647 w 396"/>
                <a:gd name="T45" fmla="*/ 2147483647 h 622"/>
                <a:gd name="T46" fmla="*/ 2147483647 w 396"/>
                <a:gd name="T47" fmla="*/ 2147483647 h 622"/>
                <a:gd name="T48" fmla="*/ 2147483647 w 396"/>
                <a:gd name="T49" fmla="*/ 2147483647 h 622"/>
                <a:gd name="T50" fmla="*/ 2147483647 w 396"/>
                <a:gd name="T51" fmla="*/ 2147483647 h 622"/>
                <a:gd name="T52" fmla="*/ 2147483647 w 396"/>
                <a:gd name="T53" fmla="*/ 2147483647 h 622"/>
                <a:gd name="T54" fmla="*/ 2147483647 w 396"/>
                <a:gd name="T55" fmla="*/ 2147483647 h 622"/>
                <a:gd name="T56" fmla="*/ 2147483647 w 396"/>
                <a:gd name="T57" fmla="*/ 2147483647 h 622"/>
                <a:gd name="T58" fmla="*/ 2147483647 w 396"/>
                <a:gd name="T59" fmla="*/ 2147483647 h 622"/>
                <a:gd name="T60" fmla="*/ 2147483647 w 396"/>
                <a:gd name="T61" fmla="*/ 2147483647 h 62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96"/>
                <a:gd name="T94" fmla="*/ 0 h 622"/>
                <a:gd name="T95" fmla="*/ 396 w 396"/>
                <a:gd name="T96" fmla="*/ 622 h 62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96" h="622">
                  <a:moveTo>
                    <a:pt x="39" y="622"/>
                  </a:moveTo>
                  <a:lnTo>
                    <a:pt x="39" y="622"/>
                  </a:lnTo>
                  <a:lnTo>
                    <a:pt x="0" y="585"/>
                  </a:lnTo>
                  <a:cubicBezTo>
                    <a:pt x="21" y="563"/>
                    <a:pt x="78" y="523"/>
                    <a:pt x="135" y="483"/>
                  </a:cubicBezTo>
                  <a:lnTo>
                    <a:pt x="149" y="473"/>
                  </a:lnTo>
                  <a:cubicBezTo>
                    <a:pt x="153" y="470"/>
                    <a:pt x="159" y="466"/>
                    <a:pt x="167" y="461"/>
                  </a:cubicBezTo>
                  <a:cubicBezTo>
                    <a:pt x="273" y="388"/>
                    <a:pt x="312" y="354"/>
                    <a:pt x="324" y="338"/>
                  </a:cubicBezTo>
                  <a:cubicBezTo>
                    <a:pt x="323" y="337"/>
                    <a:pt x="321" y="336"/>
                    <a:pt x="319" y="336"/>
                  </a:cubicBezTo>
                  <a:cubicBezTo>
                    <a:pt x="311" y="334"/>
                    <a:pt x="280" y="330"/>
                    <a:pt x="217" y="371"/>
                  </a:cubicBezTo>
                  <a:cubicBezTo>
                    <a:pt x="201" y="382"/>
                    <a:pt x="166" y="404"/>
                    <a:pt x="144" y="381"/>
                  </a:cubicBezTo>
                  <a:cubicBezTo>
                    <a:pt x="134" y="371"/>
                    <a:pt x="116" y="352"/>
                    <a:pt x="183" y="254"/>
                  </a:cubicBezTo>
                  <a:cubicBezTo>
                    <a:pt x="191" y="242"/>
                    <a:pt x="207" y="224"/>
                    <a:pt x="228" y="202"/>
                  </a:cubicBezTo>
                  <a:cubicBezTo>
                    <a:pt x="262" y="164"/>
                    <a:pt x="309" y="113"/>
                    <a:pt x="322" y="85"/>
                  </a:cubicBezTo>
                  <a:cubicBezTo>
                    <a:pt x="324" y="80"/>
                    <a:pt x="326" y="76"/>
                    <a:pt x="327" y="72"/>
                  </a:cubicBezTo>
                  <a:cubicBezTo>
                    <a:pt x="326" y="73"/>
                    <a:pt x="326" y="73"/>
                    <a:pt x="325" y="73"/>
                  </a:cubicBezTo>
                  <a:cubicBezTo>
                    <a:pt x="314" y="83"/>
                    <a:pt x="297" y="97"/>
                    <a:pt x="278" y="113"/>
                  </a:cubicBezTo>
                  <a:cubicBezTo>
                    <a:pt x="231" y="153"/>
                    <a:pt x="142" y="227"/>
                    <a:pt x="131" y="243"/>
                  </a:cubicBezTo>
                  <a:lnTo>
                    <a:pt x="86" y="214"/>
                  </a:lnTo>
                  <a:cubicBezTo>
                    <a:pt x="98" y="196"/>
                    <a:pt x="147" y="153"/>
                    <a:pt x="244" y="72"/>
                  </a:cubicBezTo>
                  <a:cubicBezTo>
                    <a:pt x="263" y="57"/>
                    <a:pt x="279" y="43"/>
                    <a:pt x="291" y="33"/>
                  </a:cubicBezTo>
                  <a:cubicBezTo>
                    <a:pt x="329" y="0"/>
                    <a:pt x="353" y="5"/>
                    <a:pt x="367" y="16"/>
                  </a:cubicBezTo>
                  <a:cubicBezTo>
                    <a:pt x="388" y="32"/>
                    <a:pt x="389" y="65"/>
                    <a:pt x="370" y="107"/>
                  </a:cubicBezTo>
                  <a:cubicBezTo>
                    <a:pt x="354" y="143"/>
                    <a:pt x="306" y="195"/>
                    <a:pt x="268" y="238"/>
                  </a:cubicBezTo>
                  <a:cubicBezTo>
                    <a:pt x="250" y="257"/>
                    <a:pt x="233" y="276"/>
                    <a:pt x="227" y="284"/>
                  </a:cubicBezTo>
                  <a:cubicBezTo>
                    <a:pt x="220" y="294"/>
                    <a:pt x="213" y="305"/>
                    <a:pt x="208" y="314"/>
                  </a:cubicBezTo>
                  <a:cubicBezTo>
                    <a:pt x="257" y="286"/>
                    <a:pt x="300" y="276"/>
                    <a:pt x="333" y="284"/>
                  </a:cubicBezTo>
                  <a:cubicBezTo>
                    <a:pt x="352" y="289"/>
                    <a:pt x="368" y="301"/>
                    <a:pt x="377" y="318"/>
                  </a:cubicBezTo>
                  <a:cubicBezTo>
                    <a:pt x="396" y="354"/>
                    <a:pt x="356" y="396"/>
                    <a:pt x="197" y="505"/>
                  </a:cubicBezTo>
                  <a:cubicBezTo>
                    <a:pt x="190" y="510"/>
                    <a:pt x="184" y="514"/>
                    <a:pt x="179" y="517"/>
                  </a:cubicBezTo>
                  <a:lnTo>
                    <a:pt x="165" y="527"/>
                  </a:lnTo>
                  <a:cubicBezTo>
                    <a:pt x="128" y="553"/>
                    <a:pt x="58" y="602"/>
                    <a:pt x="39" y="622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4" name="Freeform 319"/>
            <p:cNvSpPr/>
            <p:nvPr/>
          </p:nvSpPr>
          <p:spPr bwMode="auto">
            <a:xfrm>
              <a:off x="8858250" y="2695575"/>
              <a:ext cx="100013" cy="53975"/>
            </a:xfrm>
            <a:custGeom>
              <a:avLst/>
              <a:gdLst>
                <a:gd name="T0" fmla="*/ 2147483647 w 210"/>
                <a:gd name="T1" fmla="*/ 2147483647 h 114"/>
                <a:gd name="T2" fmla="*/ 2147483647 w 210"/>
                <a:gd name="T3" fmla="*/ 2147483647 h 114"/>
                <a:gd name="T4" fmla="*/ 0 w 210"/>
                <a:gd name="T5" fmla="*/ 2147483647 h 114"/>
                <a:gd name="T6" fmla="*/ 2147483647 w 210"/>
                <a:gd name="T7" fmla="*/ 2147483647 h 114"/>
                <a:gd name="T8" fmla="*/ 2147483647 w 210"/>
                <a:gd name="T9" fmla="*/ 2147483647 h 114"/>
                <a:gd name="T10" fmla="*/ 2147483647 w 210"/>
                <a:gd name="T11" fmla="*/ 2147483647 h 114"/>
                <a:gd name="T12" fmla="*/ 2147483647 w 210"/>
                <a:gd name="T13" fmla="*/ 2147483647 h 114"/>
                <a:gd name="T14" fmla="*/ 2147483647 w 210"/>
                <a:gd name="T15" fmla="*/ 2147483647 h 1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0"/>
                <a:gd name="T25" fmla="*/ 0 h 114"/>
                <a:gd name="T26" fmla="*/ 210 w 210"/>
                <a:gd name="T27" fmla="*/ 114 h 11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0" h="114">
                  <a:moveTo>
                    <a:pt x="39" y="114"/>
                  </a:moveTo>
                  <a:lnTo>
                    <a:pt x="39" y="114"/>
                  </a:lnTo>
                  <a:lnTo>
                    <a:pt x="0" y="77"/>
                  </a:lnTo>
                  <a:cubicBezTo>
                    <a:pt x="50" y="25"/>
                    <a:pt x="97" y="0"/>
                    <a:pt x="141" y="4"/>
                  </a:cubicBezTo>
                  <a:cubicBezTo>
                    <a:pt x="185" y="7"/>
                    <a:pt x="208" y="38"/>
                    <a:pt x="210" y="41"/>
                  </a:cubicBezTo>
                  <a:lnTo>
                    <a:pt x="166" y="72"/>
                  </a:lnTo>
                  <a:cubicBezTo>
                    <a:pt x="166" y="71"/>
                    <a:pt x="156" y="58"/>
                    <a:pt x="136" y="57"/>
                  </a:cubicBezTo>
                  <a:cubicBezTo>
                    <a:pt x="117" y="56"/>
                    <a:pt x="86" y="65"/>
                    <a:pt x="39" y="114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5" name="Freeform 320"/>
            <p:cNvSpPr/>
            <p:nvPr/>
          </p:nvSpPr>
          <p:spPr bwMode="auto">
            <a:xfrm>
              <a:off x="8737600" y="2689225"/>
              <a:ext cx="171450" cy="188913"/>
            </a:xfrm>
            <a:custGeom>
              <a:avLst/>
              <a:gdLst>
                <a:gd name="T0" fmla="*/ 2147483647 w 365"/>
                <a:gd name="T1" fmla="*/ 2147483647 h 403"/>
                <a:gd name="T2" fmla="*/ 2147483647 w 365"/>
                <a:gd name="T3" fmla="*/ 2147483647 h 403"/>
                <a:gd name="T4" fmla="*/ 0 w 365"/>
                <a:gd name="T5" fmla="*/ 2147483647 h 403"/>
                <a:gd name="T6" fmla="*/ 2147483647 w 365"/>
                <a:gd name="T7" fmla="*/ 2147483647 h 403"/>
                <a:gd name="T8" fmla="*/ 2147483647 w 365"/>
                <a:gd name="T9" fmla="*/ 2147483647 h 403"/>
                <a:gd name="T10" fmla="*/ 2147483647 w 365"/>
                <a:gd name="T11" fmla="*/ 2147483647 h 403"/>
                <a:gd name="T12" fmla="*/ 2147483647 w 365"/>
                <a:gd name="T13" fmla="*/ 2147483647 h 403"/>
                <a:gd name="T14" fmla="*/ 2147483647 w 365"/>
                <a:gd name="T15" fmla="*/ 2147483647 h 403"/>
                <a:gd name="T16" fmla="*/ 2147483647 w 365"/>
                <a:gd name="T17" fmla="*/ 2147483647 h 403"/>
                <a:gd name="T18" fmla="*/ 2147483647 w 365"/>
                <a:gd name="T19" fmla="*/ 2147483647 h 40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65"/>
                <a:gd name="T31" fmla="*/ 0 h 403"/>
                <a:gd name="T32" fmla="*/ 365 w 365"/>
                <a:gd name="T33" fmla="*/ 403 h 40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65" h="403">
                  <a:moveTo>
                    <a:pt x="52" y="403"/>
                  </a:moveTo>
                  <a:lnTo>
                    <a:pt x="52" y="403"/>
                  </a:lnTo>
                  <a:lnTo>
                    <a:pt x="0" y="389"/>
                  </a:lnTo>
                  <a:cubicBezTo>
                    <a:pt x="33" y="271"/>
                    <a:pt x="89" y="148"/>
                    <a:pt x="137" y="89"/>
                  </a:cubicBezTo>
                  <a:cubicBezTo>
                    <a:pt x="187" y="30"/>
                    <a:pt x="256" y="0"/>
                    <a:pt x="297" y="2"/>
                  </a:cubicBezTo>
                  <a:cubicBezTo>
                    <a:pt x="326" y="3"/>
                    <a:pt x="356" y="30"/>
                    <a:pt x="365" y="38"/>
                  </a:cubicBezTo>
                  <a:lnTo>
                    <a:pt x="328" y="76"/>
                  </a:lnTo>
                  <a:cubicBezTo>
                    <a:pt x="316" y="66"/>
                    <a:pt x="300" y="55"/>
                    <a:pt x="294" y="55"/>
                  </a:cubicBezTo>
                  <a:cubicBezTo>
                    <a:pt x="271" y="54"/>
                    <a:pt x="216" y="77"/>
                    <a:pt x="178" y="123"/>
                  </a:cubicBezTo>
                  <a:cubicBezTo>
                    <a:pt x="141" y="168"/>
                    <a:pt x="86" y="279"/>
                    <a:pt x="52" y="403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6" name="Freeform 321"/>
            <p:cNvSpPr>
              <a:spLocks noEditPoints="1"/>
            </p:cNvSpPr>
            <p:nvPr/>
          </p:nvSpPr>
          <p:spPr bwMode="auto">
            <a:xfrm>
              <a:off x="8886825" y="2220913"/>
              <a:ext cx="696913" cy="387350"/>
            </a:xfrm>
            <a:custGeom>
              <a:avLst/>
              <a:gdLst>
                <a:gd name="T0" fmla="*/ 2147483647 w 1482"/>
                <a:gd name="T1" fmla="*/ 2147483647 h 824"/>
                <a:gd name="T2" fmla="*/ 2147483647 w 1482"/>
                <a:gd name="T3" fmla="*/ 2147483647 h 824"/>
                <a:gd name="T4" fmla="*/ 2147483647 w 1482"/>
                <a:gd name="T5" fmla="*/ 2147483647 h 824"/>
                <a:gd name="T6" fmla="*/ 2147483647 w 1482"/>
                <a:gd name="T7" fmla="*/ 2147483647 h 824"/>
                <a:gd name="T8" fmla="*/ 2147483647 w 1482"/>
                <a:gd name="T9" fmla="*/ 2147483647 h 824"/>
                <a:gd name="T10" fmla="*/ 2147483647 w 1482"/>
                <a:gd name="T11" fmla="*/ 2147483647 h 824"/>
                <a:gd name="T12" fmla="*/ 2147483647 w 1482"/>
                <a:gd name="T13" fmla="*/ 2147483647 h 824"/>
                <a:gd name="T14" fmla="*/ 2147483647 w 1482"/>
                <a:gd name="T15" fmla="*/ 2147483647 h 824"/>
                <a:gd name="T16" fmla="*/ 2147483647 w 1482"/>
                <a:gd name="T17" fmla="*/ 2147483647 h 824"/>
                <a:gd name="T18" fmla="*/ 2147483647 w 1482"/>
                <a:gd name="T19" fmla="*/ 2147483647 h 824"/>
                <a:gd name="T20" fmla="*/ 2147483647 w 1482"/>
                <a:gd name="T21" fmla="*/ 2147483647 h 824"/>
                <a:gd name="T22" fmla="*/ 2147483647 w 1482"/>
                <a:gd name="T23" fmla="*/ 2147483647 h 824"/>
                <a:gd name="T24" fmla="*/ 2147483647 w 1482"/>
                <a:gd name="T25" fmla="*/ 2147483647 h 824"/>
                <a:gd name="T26" fmla="*/ 0 w 1482"/>
                <a:gd name="T27" fmla="*/ 2147483647 h 824"/>
                <a:gd name="T28" fmla="*/ 0 w 1482"/>
                <a:gd name="T29" fmla="*/ 2147483647 h 824"/>
                <a:gd name="T30" fmla="*/ 2147483647 w 1482"/>
                <a:gd name="T31" fmla="*/ 0 h 824"/>
                <a:gd name="T32" fmla="*/ 2147483647 w 1482"/>
                <a:gd name="T33" fmla="*/ 0 h 824"/>
                <a:gd name="T34" fmla="*/ 2147483647 w 1482"/>
                <a:gd name="T35" fmla="*/ 2147483647 h 824"/>
                <a:gd name="T36" fmla="*/ 2147483647 w 1482"/>
                <a:gd name="T37" fmla="*/ 2147483647 h 824"/>
                <a:gd name="T38" fmla="*/ 2147483647 w 1482"/>
                <a:gd name="T39" fmla="*/ 2147483647 h 8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82"/>
                <a:gd name="T61" fmla="*/ 0 h 824"/>
                <a:gd name="T62" fmla="*/ 1482 w 1482"/>
                <a:gd name="T63" fmla="*/ 824 h 8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82" h="824">
                  <a:moveTo>
                    <a:pt x="82" y="67"/>
                  </a:moveTo>
                  <a:lnTo>
                    <a:pt x="82" y="67"/>
                  </a:lnTo>
                  <a:cubicBezTo>
                    <a:pt x="73" y="67"/>
                    <a:pt x="68" y="71"/>
                    <a:pt x="67" y="73"/>
                  </a:cubicBezTo>
                  <a:lnTo>
                    <a:pt x="67" y="752"/>
                  </a:lnTo>
                  <a:cubicBezTo>
                    <a:pt x="68" y="753"/>
                    <a:pt x="73" y="757"/>
                    <a:pt x="82" y="757"/>
                  </a:cubicBezTo>
                  <a:lnTo>
                    <a:pt x="1400" y="757"/>
                  </a:lnTo>
                  <a:cubicBezTo>
                    <a:pt x="1409" y="757"/>
                    <a:pt x="1414" y="753"/>
                    <a:pt x="1415" y="751"/>
                  </a:cubicBezTo>
                  <a:lnTo>
                    <a:pt x="1415" y="72"/>
                  </a:lnTo>
                  <a:cubicBezTo>
                    <a:pt x="1414" y="71"/>
                    <a:pt x="1409" y="67"/>
                    <a:pt x="1400" y="67"/>
                  </a:cubicBezTo>
                  <a:lnTo>
                    <a:pt x="82" y="67"/>
                  </a:lnTo>
                  <a:close/>
                  <a:moveTo>
                    <a:pt x="1400" y="824"/>
                  </a:moveTo>
                  <a:lnTo>
                    <a:pt x="1400" y="824"/>
                  </a:lnTo>
                  <a:lnTo>
                    <a:pt x="82" y="824"/>
                  </a:lnTo>
                  <a:cubicBezTo>
                    <a:pt x="37" y="824"/>
                    <a:pt x="0" y="791"/>
                    <a:pt x="0" y="752"/>
                  </a:cubicBezTo>
                  <a:lnTo>
                    <a:pt x="0" y="72"/>
                  </a:lnTo>
                  <a:cubicBezTo>
                    <a:pt x="0" y="33"/>
                    <a:pt x="37" y="0"/>
                    <a:pt x="82" y="0"/>
                  </a:cubicBezTo>
                  <a:lnTo>
                    <a:pt x="1400" y="0"/>
                  </a:lnTo>
                  <a:cubicBezTo>
                    <a:pt x="1445" y="0"/>
                    <a:pt x="1482" y="33"/>
                    <a:pt x="1482" y="72"/>
                  </a:cubicBezTo>
                  <a:lnTo>
                    <a:pt x="1482" y="752"/>
                  </a:lnTo>
                  <a:cubicBezTo>
                    <a:pt x="1482" y="791"/>
                    <a:pt x="1445" y="824"/>
                    <a:pt x="1400" y="824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7" name="Freeform 322"/>
            <p:cNvSpPr>
              <a:spLocks noEditPoints="1"/>
            </p:cNvSpPr>
            <p:nvPr/>
          </p:nvSpPr>
          <p:spPr bwMode="auto">
            <a:xfrm>
              <a:off x="9069388" y="2635250"/>
              <a:ext cx="47625" cy="166688"/>
            </a:xfrm>
            <a:custGeom>
              <a:avLst/>
              <a:gdLst>
                <a:gd name="T0" fmla="*/ 2147483647 w 102"/>
                <a:gd name="T1" fmla="*/ 2147483647 h 353"/>
                <a:gd name="T2" fmla="*/ 2147483647 w 102"/>
                <a:gd name="T3" fmla="*/ 2147483647 h 353"/>
                <a:gd name="T4" fmla="*/ 2147483647 w 102"/>
                <a:gd name="T5" fmla="*/ 2147483647 h 353"/>
                <a:gd name="T6" fmla="*/ 2147483647 w 102"/>
                <a:gd name="T7" fmla="*/ 2147483647 h 353"/>
                <a:gd name="T8" fmla="*/ 2147483647 w 102"/>
                <a:gd name="T9" fmla="*/ 2147483647 h 353"/>
                <a:gd name="T10" fmla="*/ 2147483647 w 102"/>
                <a:gd name="T11" fmla="*/ 2147483647 h 353"/>
                <a:gd name="T12" fmla="*/ 2147483647 w 102"/>
                <a:gd name="T13" fmla="*/ 2147483647 h 353"/>
                <a:gd name="T14" fmla="*/ 2147483647 w 102"/>
                <a:gd name="T15" fmla="*/ 2147483647 h 353"/>
                <a:gd name="T16" fmla="*/ 0 w 102"/>
                <a:gd name="T17" fmla="*/ 2147483647 h 353"/>
                <a:gd name="T18" fmla="*/ 0 w 102"/>
                <a:gd name="T19" fmla="*/ 0 h 353"/>
                <a:gd name="T20" fmla="*/ 2147483647 w 102"/>
                <a:gd name="T21" fmla="*/ 0 h 353"/>
                <a:gd name="T22" fmla="*/ 2147483647 w 102"/>
                <a:gd name="T23" fmla="*/ 2147483647 h 3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2"/>
                <a:gd name="T37" fmla="*/ 0 h 353"/>
                <a:gd name="T38" fmla="*/ 102 w 102"/>
                <a:gd name="T39" fmla="*/ 353 h 35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2" h="353">
                  <a:moveTo>
                    <a:pt x="27" y="326"/>
                  </a:moveTo>
                  <a:lnTo>
                    <a:pt x="27" y="326"/>
                  </a:lnTo>
                  <a:lnTo>
                    <a:pt x="75" y="326"/>
                  </a:lnTo>
                  <a:lnTo>
                    <a:pt x="75" y="26"/>
                  </a:lnTo>
                  <a:lnTo>
                    <a:pt x="27" y="26"/>
                  </a:lnTo>
                  <a:lnTo>
                    <a:pt x="27" y="326"/>
                  </a:lnTo>
                  <a:close/>
                  <a:moveTo>
                    <a:pt x="102" y="353"/>
                  </a:moveTo>
                  <a:lnTo>
                    <a:pt x="102" y="353"/>
                  </a:lnTo>
                  <a:lnTo>
                    <a:pt x="0" y="353"/>
                  </a:lnTo>
                  <a:lnTo>
                    <a:pt x="0" y="0"/>
                  </a:lnTo>
                  <a:lnTo>
                    <a:pt x="102" y="0"/>
                  </a:lnTo>
                  <a:lnTo>
                    <a:pt x="102" y="353"/>
                  </a:ln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8" name="Freeform 323"/>
            <p:cNvSpPr/>
            <p:nvPr/>
          </p:nvSpPr>
          <p:spPr bwMode="auto">
            <a:xfrm>
              <a:off x="9234488" y="2676525"/>
              <a:ext cx="87313" cy="33338"/>
            </a:xfrm>
            <a:custGeom>
              <a:avLst/>
              <a:gdLst>
                <a:gd name="T0" fmla="*/ 2147483647 w 185"/>
                <a:gd name="T1" fmla="*/ 2147483647 h 72"/>
                <a:gd name="T2" fmla="*/ 2147483647 w 185"/>
                <a:gd name="T3" fmla="*/ 2147483647 h 72"/>
                <a:gd name="T4" fmla="*/ 2147483647 w 185"/>
                <a:gd name="T5" fmla="*/ 2147483647 h 72"/>
                <a:gd name="T6" fmla="*/ 2147483647 w 185"/>
                <a:gd name="T7" fmla="*/ 2147483647 h 72"/>
                <a:gd name="T8" fmla="*/ 0 w 185"/>
                <a:gd name="T9" fmla="*/ 2147483647 h 72"/>
                <a:gd name="T10" fmla="*/ 0 w 185"/>
                <a:gd name="T11" fmla="*/ 2147483647 h 72"/>
                <a:gd name="T12" fmla="*/ 2147483647 w 185"/>
                <a:gd name="T13" fmla="*/ 0 h 72"/>
                <a:gd name="T14" fmla="*/ 2147483647 w 185"/>
                <a:gd name="T15" fmla="*/ 0 h 72"/>
                <a:gd name="T16" fmla="*/ 2147483647 w 185"/>
                <a:gd name="T17" fmla="*/ 2147483647 h 72"/>
                <a:gd name="T18" fmla="*/ 2147483647 w 185"/>
                <a:gd name="T19" fmla="*/ 2147483647 h 7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5"/>
                <a:gd name="T31" fmla="*/ 0 h 72"/>
                <a:gd name="T32" fmla="*/ 185 w 185"/>
                <a:gd name="T33" fmla="*/ 72 h 7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5" h="72">
                  <a:moveTo>
                    <a:pt x="185" y="59"/>
                  </a:moveTo>
                  <a:lnTo>
                    <a:pt x="185" y="59"/>
                  </a:lnTo>
                  <a:cubicBezTo>
                    <a:pt x="185" y="66"/>
                    <a:pt x="179" y="72"/>
                    <a:pt x="172" y="72"/>
                  </a:cubicBezTo>
                  <a:lnTo>
                    <a:pt x="13" y="72"/>
                  </a:lnTo>
                  <a:cubicBezTo>
                    <a:pt x="6" y="72"/>
                    <a:pt x="0" y="66"/>
                    <a:pt x="0" y="59"/>
                  </a:cubicBezTo>
                  <a:lnTo>
                    <a:pt x="0" y="13"/>
                  </a:lnTo>
                  <a:cubicBezTo>
                    <a:pt x="0" y="6"/>
                    <a:pt x="6" y="0"/>
                    <a:pt x="13" y="0"/>
                  </a:cubicBezTo>
                  <a:lnTo>
                    <a:pt x="172" y="0"/>
                  </a:lnTo>
                  <a:cubicBezTo>
                    <a:pt x="179" y="0"/>
                    <a:pt x="185" y="6"/>
                    <a:pt x="185" y="13"/>
                  </a:cubicBezTo>
                  <a:lnTo>
                    <a:pt x="185" y="59"/>
                  </a:ln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9" name="Freeform 324"/>
            <p:cNvSpPr>
              <a:spLocks noEditPoints="1"/>
            </p:cNvSpPr>
            <p:nvPr/>
          </p:nvSpPr>
          <p:spPr bwMode="auto">
            <a:xfrm>
              <a:off x="9255125" y="2635250"/>
              <a:ext cx="47625" cy="166688"/>
            </a:xfrm>
            <a:custGeom>
              <a:avLst/>
              <a:gdLst>
                <a:gd name="T0" fmla="*/ 2147483647 w 101"/>
                <a:gd name="T1" fmla="*/ 2147483647 h 353"/>
                <a:gd name="T2" fmla="*/ 2147483647 w 101"/>
                <a:gd name="T3" fmla="*/ 2147483647 h 353"/>
                <a:gd name="T4" fmla="*/ 2147483647 w 101"/>
                <a:gd name="T5" fmla="*/ 2147483647 h 353"/>
                <a:gd name="T6" fmla="*/ 2147483647 w 101"/>
                <a:gd name="T7" fmla="*/ 2147483647 h 353"/>
                <a:gd name="T8" fmla="*/ 2147483647 w 101"/>
                <a:gd name="T9" fmla="*/ 2147483647 h 353"/>
                <a:gd name="T10" fmla="*/ 2147483647 w 101"/>
                <a:gd name="T11" fmla="*/ 2147483647 h 353"/>
                <a:gd name="T12" fmla="*/ 2147483647 w 101"/>
                <a:gd name="T13" fmla="*/ 2147483647 h 353"/>
                <a:gd name="T14" fmla="*/ 2147483647 w 101"/>
                <a:gd name="T15" fmla="*/ 2147483647 h 353"/>
                <a:gd name="T16" fmla="*/ 0 w 101"/>
                <a:gd name="T17" fmla="*/ 2147483647 h 353"/>
                <a:gd name="T18" fmla="*/ 0 w 101"/>
                <a:gd name="T19" fmla="*/ 0 h 353"/>
                <a:gd name="T20" fmla="*/ 2147483647 w 101"/>
                <a:gd name="T21" fmla="*/ 0 h 353"/>
                <a:gd name="T22" fmla="*/ 2147483647 w 101"/>
                <a:gd name="T23" fmla="*/ 2147483647 h 3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1"/>
                <a:gd name="T37" fmla="*/ 0 h 353"/>
                <a:gd name="T38" fmla="*/ 101 w 101"/>
                <a:gd name="T39" fmla="*/ 353 h 35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1" h="353">
                  <a:moveTo>
                    <a:pt x="27" y="326"/>
                  </a:moveTo>
                  <a:lnTo>
                    <a:pt x="27" y="326"/>
                  </a:lnTo>
                  <a:lnTo>
                    <a:pt x="74" y="326"/>
                  </a:lnTo>
                  <a:lnTo>
                    <a:pt x="74" y="26"/>
                  </a:lnTo>
                  <a:lnTo>
                    <a:pt x="27" y="26"/>
                  </a:lnTo>
                  <a:lnTo>
                    <a:pt x="27" y="326"/>
                  </a:lnTo>
                  <a:close/>
                  <a:moveTo>
                    <a:pt x="101" y="353"/>
                  </a:moveTo>
                  <a:lnTo>
                    <a:pt x="101" y="353"/>
                  </a:lnTo>
                  <a:lnTo>
                    <a:pt x="0" y="353"/>
                  </a:lnTo>
                  <a:lnTo>
                    <a:pt x="0" y="0"/>
                  </a:lnTo>
                  <a:lnTo>
                    <a:pt x="101" y="0"/>
                  </a:lnTo>
                  <a:lnTo>
                    <a:pt x="101" y="353"/>
                  </a:ln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0" name="Freeform 325"/>
            <p:cNvSpPr/>
            <p:nvPr/>
          </p:nvSpPr>
          <p:spPr bwMode="auto">
            <a:xfrm>
              <a:off x="9423400" y="2730500"/>
              <a:ext cx="87313" cy="34925"/>
            </a:xfrm>
            <a:custGeom>
              <a:avLst/>
              <a:gdLst>
                <a:gd name="T0" fmla="*/ 2147483647 w 185"/>
                <a:gd name="T1" fmla="*/ 2147483647 h 72"/>
                <a:gd name="T2" fmla="*/ 2147483647 w 185"/>
                <a:gd name="T3" fmla="*/ 2147483647 h 72"/>
                <a:gd name="T4" fmla="*/ 2147483647 w 185"/>
                <a:gd name="T5" fmla="*/ 2147483647 h 72"/>
                <a:gd name="T6" fmla="*/ 2147483647 w 185"/>
                <a:gd name="T7" fmla="*/ 2147483647 h 72"/>
                <a:gd name="T8" fmla="*/ 0 w 185"/>
                <a:gd name="T9" fmla="*/ 2147483647 h 72"/>
                <a:gd name="T10" fmla="*/ 0 w 185"/>
                <a:gd name="T11" fmla="*/ 2147483647 h 72"/>
                <a:gd name="T12" fmla="*/ 2147483647 w 185"/>
                <a:gd name="T13" fmla="*/ 0 h 72"/>
                <a:gd name="T14" fmla="*/ 2147483647 w 185"/>
                <a:gd name="T15" fmla="*/ 0 h 72"/>
                <a:gd name="T16" fmla="*/ 2147483647 w 185"/>
                <a:gd name="T17" fmla="*/ 2147483647 h 72"/>
                <a:gd name="T18" fmla="*/ 2147483647 w 185"/>
                <a:gd name="T19" fmla="*/ 2147483647 h 7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5"/>
                <a:gd name="T31" fmla="*/ 0 h 72"/>
                <a:gd name="T32" fmla="*/ 185 w 185"/>
                <a:gd name="T33" fmla="*/ 72 h 7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5" h="72">
                  <a:moveTo>
                    <a:pt x="185" y="59"/>
                  </a:moveTo>
                  <a:lnTo>
                    <a:pt x="185" y="59"/>
                  </a:lnTo>
                  <a:cubicBezTo>
                    <a:pt x="185" y="66"/>
                    <a:pt x="179" y="72"/>
                    <a:pt x="172" y="72"/>
                  </a:cubicBezTo>
                  <a:lnTo>
                    <a:pt x="13" y="72"/>
                  </a:lnTo>
                  <a:cubicBezTo>
                    <a:pt x="6" y="72"/>
                    <a:pt x="0" y="66"/>
                    <a:pt x="0" y="59"/>
                  </a:cubicBezTo>
                  <a:lnTo>
                    <a:pt x="0" y="12"/>
                  </a:lnTo>
                  <a:cubicBezTo>
                    <a:pt x="0" y="5"/>
                    <a:pt x="6" y="0"/>
                    <a:pt x="13" y="0"/>
                  </a:cubicBezTo>
                  <a:lnTo>
                    <a:pt x="172" y="0"/>
                  </a:lnTo>
                  <a:cubicBezTo>
                    <a:pt x="179" y="0"/>
                    <a:pt x="185" y="5"/>
                    <a:pt x="185" y="12"/>
                  </a:cubicBezTo>
                  <a:lnTo>
                    <a:pt x="185" y="59"/>
                  </a:ln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1" name="Freeform 326"/>
            <p:cNvSpPr>
              <a:spLocks noEditPoints="1"/>
            </p:cNvSpPr>
            <p:nvPr/>
          </p:nvSpPr>
          <p:spPr bwMode="auto">
            <a:xfrm>
              <a:off x="9444038" y="2635250"/>
              <a:ext cx="47625" cy="166688"/>
            </a:xfrm>
            <a:custGeom>
              <a:avLst/>
              <a:gdLst>
                <a:gd name="T0" fmla="*/ 2147483647 w 101"/>
                <a:gd name="T1" fmla="*/ 2147483647 h 353"/>
                <a:gd name="T2" fmla="*/ 2147483647 w 101"/>
                <a:gd name="T3" fmla="*/ 2147483647 h 353"/>
                <a:gd name="T4" fmla="*/ 2147483647 w 101"/>
                <a:gd name="T5" fmla="*/ 2147483647 h 353"/>
                <a:gd name="T6" fmla="*/ 2147483647 w 101"/>
                <a:gd name="T7" fmla="*/ 2147483647 h 353"/>
                <a:gd name="T8" fmla="*/ 2147483647 w 101"/>
                <a:gd name="T9" fmla="*/ 2147483647 h 353"/>
                <a:gd name="T10" fmla="*/ 2147483647 w 101"/>
                <a:gd name="T11" fmla="*/ 2147483647 h 353"/>
                <a:gd name="T12" fmla="*/ 2147483647 w 101"/>
                <a:gd name="T13" fmla="*/ 2147483647 h 353"/>
                <a:gd name="T14" fmla="*/ 2147483647 w 101"/>
                <a:gd name="T15" fmla="*/ 2147483647 h 353"/>
                <a:gd name="T16" fmla="*/ 0 w 101"/>
                <a:gd name="T17" fmla="*/ 2147483647 h 353"/>
                <a:gd name="T18" fmla="*/ 0 w 101"/>
                <a:gd name="T19" fmla="*/ 0 h 353"/>
                <a:gd name="T20" fmla="*/ 2147483647 w 101"/>
                <a:gd name="T21" fmla="*/ 0 h 353"/>
                <a:gd name="T22" fmla="*/ 2147483647 w 101"/>
                <a:gd name="T23" fmla="*/ 2147483647 h 3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1"/>
                <a:gd name="T37" fmla="*/ 0 h 353"/>
                <a:gd name="T38" fmla="*/ 101 w 101"/>
                <a:gd name="T39" fmla="*/ 353 h 35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1" h="353">
                  <a:moveTo>
                    <a:pt x="26" y="326"/>
                  </a:moveTo>
                  <a:lnTo>
                    <a:pt x="26" y="326"/>
                  </a:lnTo>
                  <a:lnTo>
                    <a:pt x="74" y="326"/>
                  </a:lnTo>
                  <a:lnTo>
                    <a:pt x="74" y="26"/>
                  </a:lnTo>
                  <a:lnTo>
                    <a:pt x="26" y="26"/>
                  </a:lnTo>
                  <a:lnTo>
                    <a:pt x="26" y="326"/>
                  </a:lnTo>
                  <a:close/>
                  <a:moveTo>
                    <a:pt x="101" y="353"/>
                  </a:moveTo>
                  <a:lnTo>
                    <a:pt x="101" y="353"/>
                  </a:lnTo>
                  <a:lnTo>
                    <a:pt x="0" y="353"/>
                  </a:lnTo>
                  <a:lnTo>
                    <a:pt x="0" y="0"/>
                  </a:lnTo>
                  <a:lnTo>
                    <a:pt x="101" y="0"/>
                  </a:lnTo>
                  <a:lnTo>
                    <a:pt x="101" y="353"/>
                  </a:ln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2" name="Freeform 327"/>
            <p:cNvSpPr/>
            <p:nvPr/>
          </p:nvSpPr>
          <p:spPr bwMode="auto">
            <a:xfrm>
              <a:off x="9447213" y="2828925"/>
              <a:ext cx="65088" cy="65088"/>
            </a:xfrm>
            <a:custGeom>
              <a:avLst/>
              <a:gdLst>
                <a:gd name="T0" fmla="*/ 2147483647 w 139"/>
                <a:gd name="T1" fmla="*/ 2147483647 h 138"/>
                <a:gd name="T2" fmla="*/ 2147483647 w 139"/>
                <a:gd name="T3" fmla="*/ 2147483647 h 138"/>
                <a:gd name="T4" fmla="*/ 0 w 139"/>
                <a:gd name="T5" fmla="*/ 2147483647 h 138"/>
                <a:gd name="T6" fmla="*/ 2147483647 w 139"/>
                <a:gd name="T7" fmla="*/ 0 h 138"/>
                <a:gd name="T8" fmla="*/ 2147483647 w 139"/>
                <a:gd name="T9" fmla="*/ 2147483647 h 138"/>
                <a:gd name="T10" fmla="*/ 2147483647 w 139"/>
                <a:gd name="T11" fmla="*/ 2147483647 h 1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9"/>
                <a:gd name="T19" fmla="*/ 0 h 138"/>
                <a:gd name="T20" fmla="*/ 139 w 139"/>
                <a:gd name="T21" fmla="*/ 138 h 1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9" h="138">
                  <a:moveTo>
                    <a:pt x="69" y="138"/>
                  </a:moveTo>
                  <a:lnTo>
                    <a:pt x="69" y="138"/>
                  </a:lnTo>
                  <a:cubicBezTo>
                    <a:pt x="30" y="138"/>
                    <a:pt x="0" y="107"/>
                    <a:pt x="0" y="69"/>
                  </a:cubicBezTo>
                  <a:cubicBezTo>
                    <a:pt x="0" y="31"/>
                    <a:pt x="30" y="0"/>
                    <a:pt x="69" y="0"/>
                  </a:cubicBezTo>
                  <a:cubicBezTo>
                    <a:pt x="107" y="0"/>
                    <a:pt x="139" y="31"/>
                    <a:pt x="139" y="69"/>
                  </a:cubicBezTo>
                  <a:cubicBezTo>
                    <a:pt x="139" y="107"/>
                    <a:pt x="107" y="138"/>
                    <a:pt x="69" y="138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3" name="Freeform 328"/>
            <p:cNvSpPr/>
            <p:nvPr/>
          </p:nvSpPr>
          <p:spPr bwMode="auto">
            <a:xfrm>
              <a:off x="9334500" y="2828925"/>
              <a:ext cx="66675" cy="65088"/>
            </a:xfrm>
            <a:custGeom>
              <a:avLst/>
              <a:gdLst>
                <a:gd name="T0" fmla="*/ 2147483647 w 139"/>
                <a:gd name="T1" fmla="*/ 2147483647 h 138"/>
                <a:gd name="T2" fmla="*/ 2147483647 w 139"/>
                <a:gd name="T3" fmla="*/ 2147483647 h 138"/>
                <a:gd name="T4" fmla="*/ 0 w 139"/>
                <a:gd name="T5" fmla="*/ 2147483647 h 138"/>
                <a:gd name="T6" fmla="*/ 2147483647 w 139"/>
                <a:gd name="T7" fmla="*/ 0 h 138"/>
                <a:gd name="T8" fmla="*/ 2147483647 w 139"/>
                <a:gd name="T9" fmla="*/ 2147483647 h 138"/>
                <a:gd name="T10" fmla="*/ 2147483647 w 139"/>
                <a:gd name="T11" fmla="*/ 2147483647 h 1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9"/>
                <a:gd name="T19" fmla="*/ 0 h 138"/>
                <a:gd name="T20" fmla="*/ 139 w 139"/>
                <a:gd name="T21" fmla="*/ 138 h 1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9" h="138">
                  <a:moveTo>
                    <a:pt x="70" y="138"/>
                  </a:moveTo>
                  <a:lnTo>
                    <a:pt x="70" y="138"/>
                  </a:lnTo>
                  <a:cubicBezTo>
                    <a:pt x="31" y="138"/>
                    <a:pt x="0" y="107"/>
                    <a:pt x="0" y="69"/>
                  </a:cubicBezTo>
                  <a:cubicBezTo>
                    <a:pt x="0" y="31"/>
                    <a:pt x="31" y="0"/>
                    <a:pt x="70" y="0"/>
                  </a:cubicBezTo>
                  <a:cubicBezTo>
                    <a:pt x="108" y="0"/>
                    <a:pt x="139" y="31"/>
                    <a:pt x="139" y="69"/>
                  </a:cubicBezTo>
                  <a:cubicBezTo>
                    <a:pt x="139" y="107"/>
                    <a:pt x="108" y="138"/>
                    <a:pt x="70" y="138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4" name="Freeform 329"/>
            <p:cNvSpPr>
              <a:spLocks noEditPoints="1"/>
            </p:cNvSpPr>
            <p:nvPr/>
          </p:nvSpPr>
          <p:spPr bwMode="auto">
            <a:xfrm>
              <a:off x="8963025" y="2325688"/>
              <a:ext cx="139700" cy="98425"/>
            </a:xfrm>
            <a:custGeom>
              <a:avLst/>
              <a:gdLst>
                <a:gd name="T0" fmla="*/ 2147483647 w 298"/>
                <a:gd name="T1" fmla="*/ 2147483647 h 209"/>
                <a:gd name="T2" fmla="*/ 2147483647 w 298"/>
                <a:gd name="T3" fmla="*/ 2147483647 h 209"/>
                <a:gd name="T4" fmla="*/ 2147483647 w 298"/>
                <a:gd name="T5" fmla="*/ 2147483647 h 209"/>
                <a:gd name="T6" fmla="*/ 2147483647 w 298"/>
                <a:gd name="T7" fmla="*/ 2147483647 h 209"/>
                <a:gd name="T8" fmla="*/ 2147483647 w 298"/>
                <a:gd name="T9" fmla="*/ 2147483647 h 209"/>
                <a:gd name="T10" fmla="*/ 2147483647 w 298"/>
                <a:gd name="T11" fmla="*/ 2147483647 h 209"/>
                <a:gd name="T12" fmla="*/ 2147483647 w 298"/>
                <a:gd name="T13" fmla="*/ 2147483647 h 209"/>
                <a:gd name="T14" fmla="*/ 2147483647 w 298"/>
                <a:gd name="T15" fmla="*/ 2147483647 h 209"/>
                <a:gd name="T16" fmla="*/ 0 w 298"/>
                <a:gd name="T17" fmla="*/ 2147483647 h 209"/>
                <a:gd name="T18" fmla="*/ 2147483647 w 298"/>
                <a:gd name="T19" fmla="*/ 0 h 209"/>
                <a:gd name="T20" fmla="*/ 2147483647 w 298"/>
                <a:gd name="T21" fmla="*/ 2147483647 h 209"/>
                <a:gd name="T22" fmla="*/ 2147483647 w 298"/>
                <a:gd name="T23" fmla="*/ 2147483647 h 20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8"/>
                <a:gd name="T37" fmla="*/ 0 h 209"/>
                <a:gd name="T38" fmla="*/ 298 w 298"/>
                <a:gd name="T39" fmla="*/ 209 h 20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8" h="209">
                  <a:moveTo>
                    <a:pt x="149" y="40"/>
                  </a:moveTo>
                  <a:lnTo>
                    <a:pt x="149" y="40"/>
                  </a:lnTo>
                  <a:cubicBezTo>
                    <a:pt x="90" y="40"/>
                    <a:pt x="40" y="70"/>
                    <a:pt x="40" y="105"/>
                  </a:cubicBezTo>
                  <a:cubicBezTo>
                    <a:pt x="40" y="140"/>
                    <a:pt x="90" y="169"/>
                    <a:pt x="149" y="169"/>
                  </a:cubicBezTo>
                  <a:cubicBezTo>
                    <a:pt x="208" y="169"/>
                    <a:pt x="258" y="140"/>
                    <a:pt x="258" y="105"/>
                  </a:cubicBezTo>
                  <a:cubicBezTo>
                    <a:pt x="258" y="70"/>
                    <a:pt x="208" y="40"/>
                    <a:pt x="149" y="40"/>
                  </a:cubicBezTo>
                  <a:close/>
                  <a:moveTo>
                    <a:pt x="149" y="209"/>
                  </a:moveTo>
                  <a:lnTo>
                    <a:pt x="149" y="209"/>
                  </a:lnTo>
                  <a:cubicBezTo>
                    <a:pt x="66" y="209"/>
                    <a:pt x="0" y="163"/>
                    <a:pt x="0" y="105"/>
                  </a:cubicBezTo>
                  <a:cubicBezTo>
                    <a:pt x="0" y="46"/>
                    <a:pt x="66" y="0"/>
                    <a:pt x="149" y="0"/>
                  </a:cubicBezTo>
                  <a:cubicBezTo>
                    <a:pt x="232" y="0"/>
                    <a:pt x="298" y="46"/>
                    <a:pt x="298" y="105"/>
                  </a:cubicBezTo>
                  <a:cubicBezTo>
                    <a:pt x="298" y="163"/>
                    <a:pt x="232" y="209"/>
                    <a:pt x="149" y="209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5" name="Freeform 330"/>
            <p:cNvSpPr>
              <a:spLocks noEditPoints="1"/>
            </p:cNvSpPr>
            <p:nvPr/>
          </p:nvSpPr>
          <p:spPr bwMode="auto">
            <a:xfrm>
              <a:off x="8963025" y="2366963"/>
              <a:ext cx="139700" cy="138113"/>
            </a:xfrm>
            <a:custGeom>
              <a:avLst/>
              <a:gdLst>
                <a:gd name="T0" fmla="*/ 2147483647 w 298"/>
                <a:gd name="T1" fmla="*/ 2147483647 h 292"/>
                <a:gd name="T2" fmla="*/ 2147483647 w 298"/>
                <a:gd name="T3" fmla="*/ 2147483647 h 292"/>
                <a:gd name="T4" fmla="*/ 2147483647 w 298"/>
                <a:gd name="T5" fmla="*/ 2147483647 h 292"/>
                <a:gd name="T6" fmla="*/ 2147483647 w 298"/>
                <a:gd name="T7" fmla="*/ 2147483647 h 292"/>
                <a:gd name="T8" fmla="*/ 2147483647 w 298"/>
                <a:gd name="T9" fmla="*/ 2147483647 h 292"/>
                <a:gd name="T10" fmla="*/ 2147483647 w 298"/>
                <a:gd name="T11" fmla="*/ 2147483647 h 292"/>
                <a:gd name="T12" fmla="*/ 2147483647 w 298"/>
                <a:gd name="T13" fmla="*/ 2147483647 h 292"/>
                <a:gd name="T14" fmla="*/ 2147483647 w 298"/>
                <a:gd name="T15" fmla="*/ 2147483647 h 292"/>
                <a:gd name="T16" fmla="*/ 2147483647 w 298"/>
                <a:gd name="T17" fmla="*/ 2147483647 h 292"/>
                <a:gd name="T18" fmla="*/ 2147483647 w 298"/>
                <a:gd name="T19" fmla="*/ 2147483647 h 292"/>
                <a:gd name="T20" fmla="*/ 0 w 298"/>
                <a:gd name="T21" fmla="*/ 2147483647 h 292"/>
                <a:gd name="T22" fmla="*/ 0 w 298"/>
                <a:gd name="T23" fmla="*/ 2147483647 h 292"/>
                <a:gd name="T24" fmla="*/ 2147483647 w 298"/>
                <a:gd name="T25" fmla="*/ 0 h 292"/>
                <a:gd name="T26" fmla="*/ 2147483647 w 298"/>
                <a:gd name="T27" fmla="*/ 2147483647 h 292"/>
                <a:gd name="T28" fmla="*/ 2147483647 w 298"/>
                <a:gd name="T29" fmla="*/ 2147483647 h 292"/>
                <a:gd name="T30" fmla="*/ 2147483647 w 298"/>
                <a:gd name="T31" fmla="*/ 2147483647 h 292"/>
                <a:gd name="T32" fmla="*/ 2147483647 w 298"/>
                <a:gd name="T33" fmla="*/ 2147483647 h 292"/>
                <a:gd name="T34" fmla="*/ 2147483647 w 298"/>
                <a:gd name="T35" fmla="*/ 2147483647 h 292"/>
                <a:gd name="T36" fmla="*/ 2147483647 w 298"/>
                <a:gd name="T37" fmla="*/ 2147483647 h 292"/>
                <a:gd name="T38" fmla="*/ 2147483647 w 298"/>
                <a:gd name="T39" fmla="*/ 2147483647 h 292"/>
                <a:gd name="T40" fmla="*/ 2147483647 w 298"/>
                <a:gd name="T41" fmla="*/ 2147483647 h 29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98"/>
                <a:gd name="T64" fmla="*/ 0 h 292"/>
                <a:gd name="T65" fmla="*/ 298 w 298"/>
                <a:gd name="T66" fmla="*/ 292 h 29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98" h="292">
                  <a:moveTo>
                    <a:pt x="40" y="175"/>
                  </a:moveTo>
                  <a:lnTo>
                    <a:pt x="40" y="175"/>
                  </a:lnTo>
                  <a:lnTo>
                    <a:pt x="40" y="187"/>
                  </a:lnTo>
                  <a:cubicBezTo>
                    <a:pt x="40" y="222"/>
                    <a:pt x="90" y="252"/>
                    <a:pt x="149" y="252"/>
                  </a:cubicBezTo>
                  <a:cubicBezTo>
                    <a:pt x="208" y="252"/>
                    <a:pt x="258" y="222"/>
                    <a:pt x="258" y="187"/>
                  </a:cubicBezTo>
                  <a:lnTo>
                    <a:pt x="258" y="175"/>
                  </a:lnTo>
                  <a:cubicBezTo>
                    <a:pt x="231" y="196"/>
                    <a:pt x="192" y="208"/>
                    <a:pt x="149" y="208"/>
                  </a:cubicBezTo>
                  <a:cubicBezTo>
                    <a:pt x="106" y="208"/>
                    <a:pt x="67" y="196"/>
                    <a:pt x="40" y="175"/>
                  </a:cubicBezTo>
                  <a:close/>
                  <a:moveTo>
                    <a:pt x="149" y="292"/>
                  </a:moveTo>
                  <a:lnTo>
                    <a:pt x="149" y="292"/>
                  </a:lnTo>
                  <a:cubicBezTo>
                    <a:pt x="66" y="292"/>
                    <a:pt x="0" y="246"/>
                    <a:pt x="0" y="187"/>
                  </a:cubicBezTo>
                  <a:lnTo>
                    <a:pt x="0" y="20"/>
                  </a:ln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lnTo>
                    <a:pt x="40" y="103"/>
                  </a:lnTo>
                  <a:cubicBezTo>
                    <a:pt x="40" y="138"/>
                    <a:pt x="90" y="168"/>
                    <a:pt x="149" y="168"/>
                  </a:cubicBezTo>
                  <a:cubicBezTo>
                    <a:pt x="208" y="168"/>
                    <a:pt x="258" y="138"/>
                    <a:pt x="258" y="103"/>
                  </a:cubicBezTo>
                  <a:lnTo>
                    <a:pt x="258" y="20"/>
                  </a:lnTo>
                  <a:lnTo>
                    <a:pt x="298" y="20"/>
                  </a:lnTo>
                  <a:lnTo>
                    <a:pt x="298" y="187"/>
                  </a:lnTo>
                  <a:cubicBezTo>
                    <a:pt x="298" y="246"/>
                    <a:pt x="232" y="292"/>
                    <a:pt x="149" y="292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6" name="Freeform 331"/>
            <p:cNvSpPr>
              <a:spLocks noEditPoints="1"/>
            </p:cNvSpPr>
            <p:nvPr/>
          </p:nvSpPr>
          <p:spPr bwMode="auto">
            <a:xfrm>
              <a:off x="9132888" y="2344738"/>
              <a:ext cx="158750" cy="157163"/>
            </a:xfrm>
            <a:custGeom>
              <a:avLst/>
              <a:gdLst>
                <a:gd name="T0" fmla="*/ 2147483647 w 337"/>
                <a:gd name="T1" fmla="*/ 2147483647 h 334"/>
                <a:gd name="T2" fmla="*/ 2147483647 w 337"/>
                <a:gd name="T3" fmla="*/ 2147483647 h 334"/>
                <a:gd name="T4" fmla="*/ 2147483647 w 337"/>
                <a:gd name="T5" fmla="*/ 2147483647 h 334"/>
                <a:gd name="T6" fmla="*/ 2147483647 w 337"/>
                <a:gd name="T7" fmla="*/ 2147483647 h 334"/>
                <a:gd name="T8" fmla="*/ 2147483647 w 337"/>
                <a:gd name="T9" fmla="*/ 2147483647 h 334"/>
                <a:gd name="T10" fmla="*/ 2147483647 w 337"/>
                <a:gd name="T11" fmla="*/ 2147483647 h 334"/>
                <a:gd name="T12" fmla="*/ 2147483647 w 337"/>
                <a:gd name="T13" fmla="*/ 2147483647 h 334"/>
                <a:gd name="T14" fmla="*/ 2147483647 w 337"/>
                <a:gd name="T15" fmla="*/ 2147483647 h 334"/>
                <a:gd name="T16" fmla="*/ 2147483647 w 337"/>
                <a:gd name="T17" fmla="*/ 2147483647 h 334"/>
                <a:gd name="T18" fmla="*/ 0 w 337"/>
                <a:gd name="T19" fmla="*/ 2147483647 h 334"/>
                <a:gd name="T20" fmla="*/ 2147483647 w 337"/>
                <a:gd name="T21" fmla="*/ 0 h 334"/>
                <a:gd name="T22" fmla="*/ 2147483647 w 337"/>
                <a:gd name="T23" fmla="*/ 0 h 334"/>
                <a:gd name="T24" fmla="*/ 2147483647 w 337"/>
                <a:gd name="T25" fmla="*/ 2147483647 h 334"/>
                <a:gd name="T26" fmla="*/ 2147483647 w 337"/>
                <a:gd name="T27" fmla="*/ 2147483647 h 334"/>
                <a:gd name="T28" fmla="*/ 2147483647 w 337"/>
                <a:gd name="T29" fmla="*/ 2147483647 h 334"/>
                <a:gd name="T30" fmla="*/ 2147483647 w 337"/>
                <a:gd name="T31" fmla="*/ 2147483647 h 33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37"/>
                <a:gd name="T49" fmla="*/ 0 h 334"/>
                <a:gd name="T50" fmla="*/ 337 w 337"/>
                <a:gd name="T51" fmla="*/ 334 h 33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37" h="334">
                  <a:moveTo>
                    <a:pt x="147" y="41"/>
                  </a:moveTo>
                  <a:lnTo>
                    <a:pt x="147" y="41"/>
                  </a:lnTo>
                  <a:cubicBezTo>
                    <a:pt x="86" y="51"/>
                    <a:pt x="40" y="104"/>
                    <a:pt x="40" y="167"/>
                  </a:cubicBezTo>
                  <a:cubicBezTo>
                    <a:pt x="40" y="237"/>
                    <a:pt x="97" y="294"/>
                    <a:pt x="167" y="294"/>
                  </a:cubicBezTo>
                  <a:cubicBezTo>
                    <a:pt x="245" y="294"/>
                    <a:pt x="289" y="257"/>
                    <a:pt x="296" y="187"/>
                  </a:cubicBezTo>
                  <a:lnTo>
                    <a:pt x="147" y="187"/>
                  </a:lnTo>
                  <a:lnTo>
                    <a:pt x="147" y="41"/>
                  </a:lnTo>
                  <a:close/>
                  <a:moveTo>
                    <a:pt x="167" y="334"/>
                  </a:moveTo>
                  <a:lnTo>
                    <a:pt x="167" y="334"/>
                  </a:lnTo>
                  <a:cubicBezTo>
                    <a:pt x="75" y="334"/>
                    <a:pt x="0" y="259"/>
                    <a:pt x="0" y="167"/>
                  </a:cubicBezTo>
                  <a:cubicBezTo>
                    <a:pt x="0" y="75"/>
                    <a:pt x="75" y="0"/>
                    <a:pt x="167" y="0"/>
                  </a:cubicBezTo>
                  <a:lnTo>
                    <a:pt x="187" y="0"/>
                  </a:lnTo>
                  <a:lnTo>
                    <a:pt x="187" y="147"/>
                  </a:lnTo>
                  <a:lnTo>
                    <a:pt x="337" y="147"/>
                  </a:lnTo>
                  <a:lnTo>
                    <a:pt x="337" y="167"/>
                  </a:lnTo>
                  <a:cubicBezTo>
                    <a:pt x="337" y="273"/>
                    <a:pt x="275" y="334"/>
                    <a:pt x="167" y="334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7" name="Freeform 332"/>
            <p:cNvSpPr>
              <a:spLocks noEditPoints="1"/>
            </p:cNvSpPr>
            <p:nvPr/>
          </p:nvSpPr>
          <p:spPr bwMode="auto">
            <a:xfrm>
              <a:off x="9202738" y="2344738"/>
              <a:ext cx="87313" cy="87313"/>
            </a:xfrm>
            <a:custGeom>
              <a:avLst/>
              <a:gdLst>
                <a:gd name="T0" fmla="*/ 2147483647 w 187"/>
                <a:gd name="T1" fmla="*/ 2147483647 h 188"/>
                <a:gd name="T2" fmla="*/ 2147483647 w 187"/>
                <a:gd name="T3" fmla="*/ 2147483647 h 188"/>
                <a:gd name="T4" fmla="*/ 2147483647 w 187"/>
                <a:gd name="T5" fmla="*/ 2147483647 h 188"/>
                <a:gd name="T6" fmla="*/ 2147483647 w 187"/>
                <a:gd name="T7" fmla="*/ 2147483647 h 188"/>
                <a:gd name="T8" fmla="*/ 2147483647 w 187"/>
                <a:gd name="T9" fmla="*/ 2147483647 h 188"/>
                <a:gd name="T10" fmla="*/ 2147483647 w 187"/>
                <a:gd name="T11" fmla="*/ 2147483647 h 188"/>
                <a:gd name="T12" fmla="*/ 2147483647 w 187"/>
                <a:gd name="T13" fmla="*/ 2147483647 h 188"/>
                <a:gd name="T14" fmla="*/ 0 w 187"/>
                <a:gd name="T15" fmla="*/ 2147483647 h 188"/>
                <a:gd name="T16" fmla="*/ 0 w 187"/>
                <a:gd name="T17" fmla="*/ 0 h 188"/>
                <a:gd name="T18" fmla="*/ 2147483647 w 187"/>
                <a:gd name="T19" fmla="*/ 0 h 188"/>
                <a:gd name="T20" fmla="*/ 2147483647 w 187"/>
                <a:gd name="T21" fmla="*/ 2147483647 h 188"/>
                <a:gd name="T22" fmla="*/ 2147483647 w 187"/>
                <a:gd name="T23" fmla="*/ 2147483647 h 18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87"/>
                <a:gd name="T37" fmla="*/ 0 h 188"/>
                <a:gd name="T38" fmla="*/ 187 w 187"/>
                <a:gd name="T39" fmla="*/ 188 h 18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87" h="188">
                  <a:moveTo>
                    <a:pt x="40" y="148"/>
                  </a:moveTo>
                  <a:lnTo>
                    <a:pt x="40" y="148"/>
                  </a:lnTo>
                  <a:lnTo>
                    <a:pt x="146" y="148"/>
                  </a:lnTo>
                  <a:cubicBezTo>
                    <a:pt x="137" y="93"/>
                    <a:pt x="94" y="51"/>
                    <a:pt x="40" y="42"/>
                  </a:cubicBezTo>
                  <a:lnTo>
                    <a:pt x="40" y="148"/>
                  </a:lnTo>
                  <a:close/>
                  <a:moveTo>
                    <a:pt x="187" y="188"/>
                  </a:moveTo>
                  <a:lnTo>
                    <a:pt x="187" y="188"/>
                  </a:lnTo>
                  <a:lnTo>
                    <a:pt x="0" y="188"/>
                  </a:lnTo>
                  <a:lnTo>
                    <a:pt x="0" y="0"/>
                  </a:lnTo>
                  <a:lnTo>
                    <a:pt x="20" y="0"/>
                  </a:lnTo>
                  <a:cubicBezTo>
                    <a:pt x="112" y="0"/>
                    <a:pt x="187" y="75"/>
                    <a:pt x="187" y="168"/>
                  </a:cubicBezTo>
                  <a:lnTo>
                    <a:pt x="187" y="188"/>
                  </a:ln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8" name="Freeform 333"/>
            <p:cNvSpPr/>
            <p:nvPr/>
          </p:nvSpPr>
          <p:spPr bwMode="auto">
            <a:xfrm>
              <a:off x="9147175" y="2413000"/>
              <a:ext cx="74613" cy="63500"/>
            </a:xfrm>
            <a:custGeom>
              <a:avLst/>
              <a:gdLst>
                <a:gd name="T0" fmla="*/ 2147483647 w 158"/>
                <a:gd name="T1" fmla="*/ 2147483647 h 136"/>
                <a:gd name="T2" fmla="*/ 2147483647 w 158"/>
                <a:gd name="T3" fmla="*/ 2147483647 h 136"/>
                <a:gd name="T4" fmla="*/ 2147483647 w 158"/>
                <a:gd name="T5" fmla="*/ 2147483647 h 136"/>
                <a:gd name="T6" fmla="*/ 2147483647 w 158"/>
                <a:gd name="T7" fmla="*/ 2147483647 h 136"/>
                <a:gd name="T8" fmla="*/ 2147483647 w 158"/>
                <a:gd name="T9" fmla="*/ 2147483647 h 136"/>
                <a:gd name="T10" fmla="*/ 2147483647 w 158"/>
                <a:gd name="T11" fmla="*/ 2147483647 h 136"/>
                <a:gd name="T12" fmla="*/ 2147483647 w 158"/>
                <a:gd name="T13" fmla="*/ 2147483647 h 136"/>
                <a:gd name="T14" fmla="*/ 2147483647 w 158"/>
                <a:gd name="T15" fmla="*/ 2147483647 h 136"/>
                <a:gd name="T16" fmla="*/ 2147483647 w 158"/>
                <a:gd name="T17" fmla="*/ 2147483647 h 1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8"/>
                <a:gd name="T28" fmla="*/ 0 h 136"/>
                <a:gd name="T29" fmla="*/ 158 w 158"/>
                <a:gd name="T30" fmla="*/ 136 h 1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8" h="136">
                  <a:moveTo>
                    <a:pt x="22" y="136"/>
                  </a:moveTo>
                  <a:lnTo>
                    <a:pt x="22" y="136"/>
                  </a:lnTo>
                  <a:cubicBezTo>
                    <a:pt x="16" y="136"/>
                    <a:pt x="11" y="134"/>
                    <a:pt x="7" y="129"/>
                  </a:cubicBezTo>
                  <a:cubicBezTo>
                    <a:pt x="0" y="121"/>
                    <a:pt x="1" y="108"/>
                    <a:pt x="9" y="101"/>
                  </a:cubicBezTo>
                  <a:lnTo>
                    <a:pt x="123" y="7"/>
                  </a:lnTo>
                  <a:cubicBezTo>
                    <a:pt x="132" y="0"/>
                    <a:pt x="144" y="2"/>
                    <a:pt x="151" y="10"/>
                  </a:cubicBezTo>
                  <a:cubicBezTo>
                    <a:pt x="158" y="19"/>
                    <a:pt x="157" y="31"/>
                    <a:pt x="149" y="38"/>
                  </a:cubicBezTo>
                  <a:lnTo>
                    <a:pt x="35" y="132"/>
                  </a:lnTo>
                  <a:cubicBezTo>
                    <a:pt x="31" y="135"/>
                    <a:pt x="27" y="136"/>
                    <a:pt x="22" y="136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9" name="Freeform 334"/>
            <p:cNvSpPr/>
            <p:nvPr/>
          </p:nvSpPr>
          <p:spPr bwMode="auto">
            <a:xfrm>
              <a:off x="9147175" y="2379663"/>
              <a:ext cx="71438" cy="12700"/>
            </a:xfrm>
            <a:custGeom>
              <a:avLst/>
              <a:gdLst>
                <a:gd name="T0" fmla="*/ 2147483647 w 149"/>
                <a:gd name="T1" fmla="*/ 2147483647 h 26"/>
                <a:gd name="T2" fmla="*/ 2147483647 w 149"/>
                <a:gd name="T3" fmla="*/ 2147483647 h 26"/>
                <a:gd name="T4" fmla="*/ 2147483647 w 149"/>
                <a:gd name="T5" fmla="*/ 2147483647 h 26"/>
                <a:gd name="T6" fmla="*/ 0 w 149"/>
                <a:gd name="T7" fmla="*/ 2147483647 h 26"/>
                <a:gd name="T8" fmla="*/ 2147483647 w 149"/>
                <a:gd name="T9" fmla="*/ 0 h 26"/>
                <a:gd name="T10" fmla="*/ 2147483647 w 149"/>
                <a:gd name="T11" fmla="*/ 0 h 26"/>
                <a:gd name="T12" fmla="*/ 2147483647 w 149"/>
                <a:gd name="T13" fmla="*/ 2147483647 h 26"/>
                <a:gd name="T14" fmla="*/ 2147483647 w 149"/>
                <a:gd name="T15" fmla="*/ 2147483647 h 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9"/>
                <a:gd name="T25" fmla="*/ 0 h 26"/>
                <a:gd name="T26" fmla="*/ 149 w 149"/>
                <a:gd name="T27" fmla="*/ 26 h 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9" h="26">
                  <a:moveTo>
                    <a:pt x="136" y="26"/>
                  </a:moveTo>
                  <a:lnTo>
                    <a:pt x="136" y="26"/>
                  </a:lnTo>
                  <a:lnTo>
                    <a:pt x="13" y="26"/>
                  </a:lnTo>
                  <a:cubicBezTo>
                    <a:pt x="5" y="26"/>
                    <a:pt x="0" y="20"/>
                    <a:pt x="0" y="13"/>
                  </a:cubicBezTo>
                  <a:cubicBezTo>
                    <a:pt x="0" y="6"/>
                    <a:pt x="5" y="0"/>
                    <a:pt x="13" y="0"/>
                  </a:cubicBezTo>
                  <a:lnTo>
                    <a:pt x="136" y="0"/>
                  </a:lnTo>
                  <a:cubicBezTo>
                    <a:pt x="143" y="0"/>
                    <a:pt x="149" y="6"/>
                    <a:pt x="149" y="13"/>
                  </a:cubicBezTo>
                  <a:cubicBezTo>
                    <a:pt x="149" y="20"/>
                    <a:pt x="143" y="26"/>
                    <a:pt x="136" y="26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0" name="Freeform 335"/>
            <p:cNvSpPr/>
            <p:nvPr/>
          </p:nvSpPr>
          <p:spPr bwMode="auto">
            <a:xfrm>
              <a:off x="9137650" y="2403475"/>
              <a:ext cx="80963" cy="12700"/>
            </a:xfrm>
            <a:custGeom>
              <a:avLst/>
              <a:gdLst>
                <a:gd name="T0" fmla="*/ 2147483647 w 171"/>
                <a:gd name="T1" fmla="*/ 2147483647 h 27"/>
                <a:gd name="T2" fmla="*/ 2147483647 w 171"/>
                <a:gd name="T3" fmla="*/ 2147483647 h 27"/>
                <a:gd name="T4" fmla="*/ 2147483647 w 171"/>
                <a:gd name="T5" fmla="*/ 2147483647 h 27"/>
                <a:gd name="T6" fmla="*/ 0 w 171"/>
                <a:gd name="T7" fmla="*/ 2147483647 h 27"/>
                <a:gd name="T8" fmla="*/ 2147483647 w 171"/>
                <a:gd name="T9" fmla="*/ 0 h 27"/>
                <a:gd name="T10" fmla="*/ 2147483647 w 171"/>
                <a:gd name="T11" fmla="*/ 0 h 27"/>
                <a:gd name="T12" fmla="*/ 2147483647 w 171"/>
                <a:gd name="T13" fmla="*/ 2147483647 h 27"/>
                <a:gd name="T14" fmla="*/ 2147483647 w 171"/>
                <a:gd name="T15" fmla="*/ 2147483647 h 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1"/>
                <a:gd name="T25" fmla="*/ 0 h 27"/>
                <a:gd name="T26" fmla="*/ 171 w 171"/>
                <a:gd name="T27" fmla="*/ 27 h 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1" h="27">
                  <a:moveTo>
                    <a:pt x="158" y="27"/>
                  </a:moveTo>
                  <a:lnTo>
                    <a:pt x="158" y="27"/>
                  </a:lnTo>
                  <a:lnTo>
                    <a:pt x="14" y="27"/>
                  </a:lnTo>
                  <a:cubicBezTo>
                    <a:pt x="6" y="27"/>
                    <a:pt x="0" y="21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lnTo>
                    <a:pt x="158" y="0"/>
                  </a:lnTo>
                  <a:cubicBezTo>
                    <a:pt x="165" y="0"/>
                    <a:pt x="171" y="6"/>
                    <a:pt x="171" y="13"/>
                  </a:cubicBezTo>
                  <a:cubicBezTo>
                    <a:pt x="171" y="21"/>
                    <a:pt x="165" y="27"/>
                    <a:pt x="158" y="27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1" name="Freeform 336"/>
            <p:cNvSpPr/>
            <p:nvPr/>
          </p:nvSpPr>
          <p:spPr bwMode="auto">
            <a:xfrm>
              <a:off x="9137650" y="2427288"/>
              <a:ext cx="69850" cy="11113"/>
            </a:xfrm>
            <a:custGeom>
              <a:avLst/>
              <a:gdLst>
                <a:gd name="T0" fmla="*/ 2147483647 w 148"/>
                <a:gd name="T1" fmla="*/ 2147483647 h 26"/>
                <a:gd name="T2" fmla="*/ 2147483647 w 148"/>
                <a:gd name="T3" fmla="*/ 2147483647 h 26"/>
                <a:gd name="T4" fmla="*/ 2147483647 w 148"/>
                <a:gd name="T5" fmla="*/ 2147483647 h 26"/>
                <a:gd name="T6" fmla="*/ 0 w 148"/>
                <a:gd name="T7" fmla="*/ 2147483647 h 26"/>
                <a:gd name="T8" fmla="*/ 2147483647 w 148"/>
                <a:gd name="T9" fmla="*/ 0 h 26"/>
                <a:gd name="T10" fmla="*/ 2147483647 w 148"/>
                <a:gd name="T11" fmla="*/ 0 h 26"/>
                <a:gd name="T12" fmla="*/ 2147483647 w 148"/>
                <a:gd name="T13" fmla="*/ 2147483647 h 26"/>
                <a:gd name="T14" fmla="*/ 2147483647 w 148"/>
                <a:gd name="T15" fmla="*/ 2147483647 h 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8"/>
                <a:gd name="T25" fmla="*/ 0 h 26"/>
                <a:gd name="T26" fmla="*/ 148 w 148"/>
                <a:gd name="T27" fmla="*/ 26 h 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8" h="26">
                  <a:moveTo>
                    <a:pt x="134" y="26"/>
                  </a:moveTo>
                  <a:lnTo>
                    <a:pt x="134" y="26"/>
                  </a:lnTo>
                  <a:lnTo>
                    <a:pt x="14" y="26"/>
                  </a:lnTo>
                  <a:cubicBezTo>
                    <a:pt x="6" y="26"/>
                    <a:pt x="0" y="20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lnTo>
                    <a:pt x="134" y="0"/>
                  </a:lnTo>
                  <a:cubicBezTo>
                    <a:pt x="142" y="0"/>
                    <a:pt x="148" y="6"/>
                    <a:pt x="148" y="13"/>
                  </a:cubicBezTo>
                  <a:cubicBezTo>
                    <a:pt x="148" y="20"/>
                    <a:pt x="142" y="26"/>
                    <a:pt x="134" y="26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2" name="Freeform 337"/>
            <p:cNvSpPr/>
            <p:nvPr/>
          </p:nvSpPr>
          <p:spPr bwMode="auto">
            <a:xfrm>
              <a:off x="9332913" y="2344738"/>
              <a:ext cx="188913" cy="147638"/>
            </a:xfrm>
            <a:custGeom>
              <a:avLst/>
              <a:gdLst>
                <a:gd name="T0" fmla="*/ 2147483647 w 404"/>
                <a:gd name="T1" fmla="*/ 2147483647 h 313"/>
                <a:gd name="T2" fmla="*/ 2147483647 w 404"/>
                <a:gd name="T3" fmla="*/ 2147483647 h 313"/>
                <a:gd name="T4" fmla="*/ 0 w 404"/>
                <a:gd name="T5" fmla="*/ 2147483647 h 313"/>
                <a:gd name="T6" fmla="*/ 0 w 404"/>
                <a:gd name="T7" fmla="*/ 2147483647 h 313"/>
                <a:gd name="T8" fmla="*/ 2147483647 w 404"/>
                <a:gd name="T9" fmla="*/ 0 h 313"/>
                <a:gd name="T10" fmla="*/ 2147483647 w 404"/>
                <a:gd name="T11" fmla="*/ 2147483647 h 313"/>
                <a:gd name="T12" fmla="*/ 2147483647 w 404"/>
                <a:gd name="T13" fmla="*/ 2147483647 h 313"/>
                <a:gd name="T14" fmla="*/ 2147483647 w 404"/>
                <a:gd name="T15" fmla="*/ 2147483647 h 313"/>
                <a:gd name="T16" fmla="*/ 2147483647 w 404"/>
                <a:gd name="T17" fmla="*/ 2147483647 h 313"/>
                <a:gd name="T18" fmla="*/ 2147483647 w 404"/>
                <a:gd name="T19" fmla="*/ 2147483647 h 3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04"/>
                <a:gd name="T31" fmla="*/ 0 h 313"/>
                <a:gd name="T32" fmla="*/ 404 w 404"/>
                <a:gd name="T33" fmla="*/ 313 h 31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04" h="313">
                  <a:moveTo>
                    <a:pt x="384" y="313"/>
                  </a:moveTo>
                  <a:lnTo>
                    <a:pt x="384" y="313"/>
                  </a:lnTo>
                  <a:lnTo>
                    <a:pt x="0" y="313"/>
                  </a:lnTo>
                  <a:lnTo>
                    <a:pt x="0" y="20"/>
                  </a:ln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lnTo>
                    <a:pt x="40" y="273"/>
                  </a:lnTo>
                  <a:lnTo>
                    <a:pt x="384" y="273"/>
                  </a:lnTo>
                  <a:cubicBezTo>
                    <a:pt x="395" y="273"/>
                    <a:pt x="404" y="282"/>
                    <a:pt x="404" y="293"/>
                  </a:cubicBezTo>
                  <a:cubicBezTo>
                    <a:pt x="404" y="305"/>
                    <a:pt x="395" y="313"/>
                    <a:pt x="384" y="313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3" name="Freeform 338"/>
            <p:cNvSpPr/>
            <p:nvPr/>
          </p:nvSpPr>
          <p:spPr bwMode="auto">
            <a:xfrm>
              <a:off x="9372600" y="2384425"/>
              <a:ext cx="128588" cy="60325"/>
            </a:xfrm>
            <a:custGeom>
              <a:avLst/>
              <a:gdLst>
                <a:gd name="T0" fmla="*/ 2147483647 w 274"/>
                <a:gd name="T1" fmla="*/ 2147483647 h 129"/>
                <a:gd name="T2" fmla="*/ 2147483647 w 274"/>
                <a:gd name="T3" fmla="*/ 2147483647 h 129"/>
                <a:gd name="T4" fmla="*/ 2147483647 w 274"/>
                <a:gd name="T5" fmla="*/ 2147483647 h 129"/>
                <a:gd name="T6" fmla="*/ 2147483647 w 274"/>
                <a:gd name="T7" fmla="*/ 2147483647 h 129"/>
                <a:gd name="T8" fmla="*/ 2147483647 w 274"/>
                <a:gd name="T9" fmla="*/ 2147483647 h 129"/>
                <a:gd name="T10" fmla="*/ 2147483647 w 274"/>
                <a:gd name="T11" fmla="*/ 2147483647 h 129"/>
                <a:gd name="T12" fmla="*/ 2147483647 w 274"/>
                <a:gd name="T13" fmla="*/ 2147483647 h 129"/>
                <a:gd name="T14" fmla="*/ 2147483647 w 274"/>
                <a:gd name="T15" fmla="*/ 2147483647 h 129"/>
                <a:gd name="T16" fmla="*/ 2147483647 w 274"/>
                <a:gd name="T17" fmla="*/ 2147483647 h 129"/>
                <a:gd name="T18" fmla="*/ 2147483647 w 274"/>
                <a:gd name="T19" fmla="*/ 2147483647 h 129"/>
                <a:gd name="T20" fmla="*/ 2147483647 w 274"/>
                <a:gd name="T21" fmla="*/ 2147483647 h 129"/>
                <a:gd name="T22" fmla="*/ 2147483647 w 274"/>
                <a:gd name="T23" fmla="*/ 2147483647 h 129"/>
                <a:gd name="T24" fmla="*/ 2147483647 w 274"/>
                <a:gd name="T25" fmla="*/ 2147483647 h 129"/>
                <a:gd name="T26" fmla="*/ 2147483647 w 274"/>
                <a:gd name="T27" fmla="*/ 2147483647 h 129"/>
                <a:gd name="T28" fmla="*/ 2147483647 w 274"/>
                <a:gd name="T29" fmla="*/ 2147483647 h 129"/>
                <a:gd name="T30" fmla="*/ 2147483647 w 274"/>
                <a:gd name="T31" fmla="*/ 2147483647 h 1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4"/>
                <a:gd name="T49" fmla="*/ 0 h 129"/>
                <a:gd name="T50" fmla="*/ 274 w 274"/>
                <a:gd name="T51" fmla="*/ 129 h 1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4" h="129">
                  <a:moveTo>
                    <a:pt x="22" y="128"/>
                  </a:moveTo>
                  <a:lnTo>
                    <a:pt x="22" y="128"/>
                  </a:lnTo>
                  <a:cubicBezTo>
                    <a:pt x="20" y="128"/>
                    <a:pt x="17" y="127"/>
                    <a:pt x="14" y="126"/>
                  </a:cubicBezTo>
                  <a:cubicBezTo>
                    <a:pt x="4" y="121"/>
                    <a:pt x="0" y="109"/>
                    <a:pt x="4" y="99"/>
                  </a:cubicBezTo>
                  <a:lnTo>
                    <a:pt x="44" y="14"/>
                  </a:lnTo>
                  <a:cubicBezTo>
                    <a:pt x="46" y="8"/>
                    <a:pt x="52" y="4"/>
                    <a:pt x="58" y="3"/>
                  </a:cubicBezTo>
                  <a:cubicBezTo>
                    <a:pt x="64" y="2"/>
                    <a:pt x="71" y="3"/>
                    <a:pt x="75" y="8"/>
                  </a:cubicBezTo>
                  <a:lnTo>
                    <a:pt x="154" y="81"/>
                  </a:lnTo>
                  <a:lnTo>
                    <a:pt x="239" y="7"/>
                  </a:lnTo>
                  <a:cubicBezTo>
                    <a:pt x="247" y="0"/>
                    <a:pt x="260" y="1"/>
                    <a:pt x="267" y="9"/>
                  </a:cubicBezTo>
                  <a:cubicBezTo>
                    <a:pt x="274" y="18"/>
                    <a:pt x="273" y="30"/>
                    <a:pt x="265" y="37"/>
                  </a:cubicBezTo>
                  <a:lnTo>
                    <a:pt x="167" y="123"/>
                  </a:lnTo>
                  <a:cubicBezTo>
                    <a:pt x="159" y="129"/>
                    <a:pt x="148" y="129"/>
                    <a:pt x="140" y="122"/>
                  </a:cubicBezTo>
                  <a:lnTo>
                    <a:pt x="68" y="56"/>
                  </a:lnTo>
                  <a:lnTo>
                    <a:pt x="41" y="116"/>
                  </a:lnTo>
                  <a:cubicBezTo>
                    <a:pt x="37" y="123"/>
                    <a:pt x="30" y="128"/>
                    <a:pt x="22" y="128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84" name="矩形 83"/>
          <p:cNvSpPr/>
          <p:nvPr/>
        </p:nvSpPr>
        <p:spPr>
          <a:xfrm>
            <a:off x="10510374" y="1151614"/>
            <a:ext cx="538609" cy="253916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  <p:txBody>
          <a:bodyPr wrap="none" lIns="0" r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大屏展示</a:t>
            </a: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srgbClr val="1D1D1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5" name="组合 507"/>
          <p:cNvGrpSpPr/>
          <p:nvPr/>
        </p:nvGrpSpPr>
        <p:grpSpPr>
          <a:xfrm>
            <a:off x="5211868" y="801026"/>
            <a:ext cx="379078" cy="330455"/>
            <a:chOff x="-2949575" y="3236913"/>
            <a:chExt cx="1717675" cy="1365250"/>
          </a:xfrm>
          <a:solidFill>
            <a:sysClr val="windowText" lastClr="000000">
              <a:lumMod val="65000"/>
              <a:lumOff val="35000"/>
            </a:sysClr>
          </a:solidFill>
        </p:grpSpPr>
        <p:sp>
          <p:nvSpPr>
            <p:cNvPr id="86" name="Freeform 188"/>
            <p:cNvSpPr/>
            <p:nvPr/>
          </p:nvSpPr>
          <p:spPr bwMode="auto">
            <a:xfrm>
              <a:off x="-1708150" y="3475038"/>
              <a:ext cx="73025" cy="247650"/>
            </a:xfrm>
            <a:custGeom>
              <a:avLst/>
              <a:gdLst/>
              <a:ahLst/>
              <a:cxnLst>
                <a:cxn ang="0">
                  <a:pos x="360" y="0"/>
                </a:cxn>
                <a:cxn ang="0">
                  <a:pos x="690" y="1290"/>
                </a:cxn>
                <a:cxn ang="0">
                  <a:pos x="360" y="2340"/>
                </a:cxn>
                <a:cxn ang="0">
                  <a:pos x="0" y="1260"/>
                </a:cxn>
                <a:cxn ang="0">
                  <a:pos x="360" y="0"/>
                </a:cxn>
              </a:cxnLst>
              <a:rect l="0" t="0" r="r" b="b"/>
              <a:pathLst>
                <a:path w="690" h="2340">
                  <a:moveTo>
                    <a:pt x="360" y="0"/>
                  </a:moveTo>
                  <a:lnTo>
                    <a:pt x="690" y="1290"/>
                  </a:lnTo>
                  <a:lnTo>
                    <a:pt x="360" y="2340"/>
                  </a:lnTo>
                  <a:lnTo>
                    <a:pt x="0" y="1260"/>
                  </a:lnTo>
                  <a:lnTo>
                    <a:pt x="360" y="0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7" name="Freeform 189"/>
            <p:cNvSpPr/>
            <p:nvPr/>
          </p:nvSpPr>
          <p:spPr bwMode="auto">
            <a:xfrm>
              <a:off x="-1692275" y="3729038"/>
              <a:ext cx="41275" cy="47625"/>
            </a:xfrm>
            <a:custGeom>
              <a:avLst/>
              <a:gdLst/>
              <a:ahLst/>
              <a:cxnLst>
                <a:cxn ang="0">
                  <a:pos x="0" y="240"/>
                </a:cxn>
                <a:cxn ang="0">
                  <a:pos x="0" y="330"/>
                </a:cxn>
                <a:cxn ang="0">
                  <a:pos x="60" y="391"/>
                </a:cxn>
                <a:cxn ang="0">
                  <a:pos x="120" y="450"/>
                </a:cxn>
                <a:cxn ang="0">
                  <a:pos x="180" y="450"/>
                </a:cxn>
                <a:cxn ang="0">
                  <a:pos x="270" y="450"/>
                </a:cxn>
                <a:cxn ang="0">
                  <a:pos x="330" y="391"/>
                </a:cxn>
                <a:cxn ang="0">
                  <a:pos x="360" y="330"/>
                </a:cxn>
                <a:cxn ang="0">
                  <a:pos x="390" y="240"/>
                </a:cxn>
                <a:cxn ang="0">
                  <a:pos x="360" y="150"/>
                </a:cxn>
                <a:cxn ang="0">
                  <a:pos x="330" y="60"/>
                </a:cxn>
                <a:cxn ang="0">
                  <a:pos x="270" y="30"/>
                </a:cxn>
                <a:cxn ang="0">
                  <a:pos x="180" y="0"/>
                </a:cxn>
                <a:cxn ang="0">
                  <a:pos x="120" y="30"/>
                </a:cxn>
                <a:cxn ang="0">
                  <a:pos x="60" y="60"/>
                </a:cxn>
                <a:cxn ang="0">
                  <a:pos x="0" y="150"/>
                </a:cxn>
                <a:cxn ang="0">
                  <a:pos x="0" y="240"/>
                </a:cxn>
              </a:cxnLst>
              <a:rect l="0" t="0" r="r" b="b"/>
              <a:pathLst>
                <a:path w="390" h="450">
                  <a:moveTo>
                    <a:pt x="0" y="240"/>
                  </a:moveTo>
                  <a:lnTo>
                    <a:pt x="0" y="330"/>
                  </a:lnTo>
                  <a:lnTo>
                    <a:pt x="60" y="391"/>
                  </a:lnTo>
                  <a:lnTo>
                    <a:pt x="120" y="450"/>
                  </a:lnTo>
                  <a:lnTo>
                    <a:pt x="180" y="450"/>
                  </a:lnTo>
                  <a:lnTo>
                    <a:pt x="270" y="450"/>
                  </a:lnTo>
                  <a:lnTo>
                    <a:pt x="330" y="391"/>
                  </a:lnTo>
                  <a:lnTo>
                    <a:pt x="360" y="330"/>
                  </a:lnTo>
                  <a:lnTo>
                    <a:pt x="390" y="240"/>
                  </a:lnTo>
                  <a:lnTo>
                    <a:pt x="360" y="150"/>
                  </a:lnTo>
                  <a:lnTo>
                    <a:pt x="330" y="60"/>
                  </a:lnTo>
                  <a:lnTo>
                    <a:pt x="270" y="30"/>
                  </a:lnTo>
                  <a:lnTo>
                    <a:pt x="180" y="0"/>
                  </a:lnTo>
                  <a:lnTo>
                    <a:pt x="120" y="30"/>
                  </a:lnTo>
                  <a:lnTo>
                    <a:pt x="60" y="60"/>
                  </a:lnTo>
                  <a:lnTo>
                    <a:pt x="0" y="150"/>
                  </a:lnTo>
                  <a:lnTo>
                    <a:pt x="0" y="240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8" name="Rectangle 190"/>
            <p:cNvSpPr>
              <a:spLocks noChangeArrowheads="1"/>
            </p:cNvSpPr>
            <p:nvPr/>
          </p:nvSpPr>
          <p:spPr bwMode="auto">
            <a:xfrm>
              <a:off x="-1831975" y="3687763"/>
              <a:ext cx="76200" cy="6350"/>
            </a:xfrm>
            <a:prstGeom prst="rect">
              <a:avLst/>
            </a:prstGeom>
            <a:grpFill/>
            <a:ln w="12700">
              <a:solidFill>
                <a:sysClr val="windowText" lastClr="000000"/>
              </a:solidFill>
              <a:miter lim="800000"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9" name="Freeform 191"/>
            <p:cNvSpPr/>
            <p:nvPr/>
          </p:nvSpPr>
          <p:spPr bwMode="auto">
            <a:xfrm>
              <a:off x="-1790700" y="3236913"/>
              <a:ext cx="225425" cy="219075"/>
            </a:xfrm>
            <a:custGeom>
              <a:avLst/>
              <a:gdLst/>
              <a:ahLst/>
              <a:cxnLst>
                <a:cxn ang="0">
                  <a:pos x="0" y="1050"/>
                </a:cxn>
                <a:cxn ang="0">
                  <a:pos x="0" y="1260"/>
                </a:cxn>
                <a:cxn ang="0">
                  <a:pos x="60" y="1440"/>
                </a:cxn>
                <a:cxn ang="0">
                  <a:pos x="180" y="1620"/>
                </a:cxn>
                <a:cxn ang="0">
                  <a:pos x="300" y="1770"/>
                </a:cxn>
                <a:cxn ang="0">
                  <a:pos x="450" y="1890"/>
                </a:cxn>
                <a:cxn ang="0">
                  <a:pos x="630" y="2010"/>
                </a:cxn>
                <a:cxn ang="0">
                  <a:pos x="840" y="2070"/>
                </a:cxn>
                <a:cxn ang="0">
                  <a:pos x="1050" y="2070"/>
                </a:cxn>
                <a:cxn ang="0">
                  <a:pos x="1290" y="2070"/>
                </a:cxn>
                <a:cxn ang="0">
                  <a:pos x="1470" y="2010"/>
                </a:cxn>
                <a:cxn ang="0">
                  <a:pos x="1650" y="1890"/>
                </a:cxn>
                <a:cxn ang="0">
                  <a:pos x="1830" y="1770"/>
                </a:cxn>
                <a:cxn ang="0">
                  <a:pos x="1950" y="1620"/>
                </a:cxn>
                <a:cxn ang="0">
                  <a:pos x="2040" y="1440"/>
                </a:cxn>
                <a:cxn ang="0">
                  <a:pos x="2100" y="1260"/>
                </a:cxn>
                <a:cxn ang="0">
                  <a:pos x="2130" y="1050"/>
                </a:cxn>
                <a:cxn ang="0">
                  <a:pos x="2100" y="840"/>
                </a:cxn>
                <a:cxn ang="0">
                  <a:pos x="2040" y="630"/>
                </a:cxn>
                <a:cxn ang="0">
                  <a:pos x="1950" y="450"/>
                </a:cxn>
                <a:cxn ang="0">
                  <a:pos x="1830" y="300"/>
                </a:cxn>
                <a:cxn ang="0">
                  <a:pos x="1650" y="180"/>
                </a:cxn>
                <a:cxn ang="0">
                  <a:pos x="1470" y="90"/>
                </a:cxn>
                <a:cxn ang="0">
                  <a:pos x="1290" y="30"/>
                </a:cxn>
                <a:cxn ang="0">
                  <a:pos x="1050" y="0"/>
                </a:cxn>
                <a:cxn ang="0">
                  <a:pos x="840" y="30"/>
                </a:cxn>
                <a:cxn ang="0">
                  <a:pos x="630" y="90"/>
                </a:cxn>
                <a:cxn ang="0">
                  <a:pos x="450" y="180"/>
                </a:cxn>
                <a:cxn ang="0">
                  <a:pos x="300" y="300"/>
                </a:cxn>
                <a:cxn ang="0">
                  <a:pos x="180" y="450"/>
                </a:cxn>
                <a:cxn ang="0">
                  <a:pos x="60" y="630"/>
                </a:cxn>
                <a:cxn ang="0">
                  <a:pos x="0" y="840"/>
                </a:cxn>
                <a:cxn ang="0">
                  <a:pos x="0" y="1050"/>
                </a:cxn>
              </a:cxnLst>
              <a:rect l="0" t="0" r="r" b="b"/>
              <a:pathLst>
                <a:path w="2130" h="2070">
                  <a:moveTo>
                    <a:pt x="0" y="1050"/>
                  </a:moveTo>
                  <a:lnTo>
                    <a:pt x="0" y="1260"/>
                  </a:lnTo>
                  <a:lnTo>
                    <a:pt x="60" y="1440"/>
                  </a:lnTo>
                  <a:lnTo>
                    <a:pt x="180" y="1620"/>
                  </a:lnTo>
                  <a:lnTo>
                    <a:pt x="300" y="1770"/>
                  </a:lnTo>
                  <a:lnTo>
                    <a:pt x="450" y="1890"/>
                  </a:lnTo>
                  <a:lnTo>
                    <a:pt x="630" y="2010"/>
                  </a:lnTo>
                  <a:lnTo>
                    <a:pt x="840" y="2070"/>
                  </a:lnTo>
                  <a:lnTo>
                    <a:pt x="1050" y="2070"/>
                  </a:lnTo>
                  <a:lnTo>
                    <a:pt x="1290" y="2070"/>
                  </a:lnTo>
                  <a:lnTo>
                    <a:pt x="1470" y="2010"/>
                  </a:lnTo>
                  <a:lnTo>
                    <a:pt x="1650" y="1890"/>
                  </a:lnTo>
                  <a:lnTo>
                    <a:pt x="1830" y="1770"/>
                  </a:lnTo>
                  <a:lnTo>
                    <a:pt x="1950" y="1620"/>
                  </a:lnTo>
                  <a:lnTo>
                    <a:pt x="2040" y="1440"/>
                  </a:lnTo>
                  <a:lnTo>
                    <a:pt x="2100" y="1260"/>
                  </a:lnTo>
                  <a:lnTo>
                    <a:pt x="2130" y="1050"/>
                  </a:lnTo>
                  <a:lnTo>
                    <a:pt x="2100" y="840"/>
                  </a:lnTo>
                  <a:lnTo>
                    <a:pt x="2040" y="630"/>
                  </a:lnTo>
                  <a:lnTo>
                    <a:pt x="1950" y="450"/>
                  </a:lnTo>
                  <a:lnTo>
                    <a:pt x="1830" y="300"/>
                  </a:lnTo>
                  <a:lnTo>
                    <a:pt x="1650" y="180"/>
                  </a:lnTo>
                  <a:lnTo>
                    <a:pt x="1470" y="90"/>
                  </a:lnTo>
                  <a:lnTo>
                    <a:pt x="1290" y="30"/>
                  </a:lnTo>
                  <a:lnTo>
                    <a:pt x="1050" y="0"/>
                  </a:lnTo>
                  <a:lnTo>
                    <a:pt x="840" y="30"/>
                  </a:lnTo>
                  <a:lnTo>
                    <a:pt x="630" y="90"/>
                  </a:lnTo>
                  <a:lnTo>
                    <a:pt x="450" y="180"/>
                  </a:lnTo>
                  <a:lnTo>
                    <a:pt x="300" y="300"/>
                  </a:lnTo>
                  <a:lnTo>
                    <a:pt x="180" y="450"/>
                  </a:lnTo>
                  <a:lnTo>
                    <a:pt x="60" y="630"/>
                  </a:lnTo>
                  <a:lnTo>
                    <a:pt x="0" y="840"/>
                  </a:lnTo>
                  <a:lnTo>
                    <a:pt x="0" y="1050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0" name="Freeform 192"/>
            <p:cNvSpPr/>
            <p:nvPr/>
          </p:nvSpPr>
          <p:spPr bwMode="auto">
            <a:xfrm>
              <a:off x="-1654175" y="3970338"/>
              <a:ext cx="177800" cy="606425"/>
            </a:xfrm>
            <a:custGeom>
              <a:avLst/>
              <a:gdLst/>
              <a:ahLst/>
              <a:cxnLst>
                <a:cxn ang="0">
                  <a:pos x="0" y="5190"/>
                </a:cxn>
                <a:cxn ang="0">
                  <a:pos x="30" y="5310"/>
                </a:cxn>
                <a:cxn ang="0">
                  <a:pos x="60" y="5400"/>
                </a:cxn>
                <a:cxn ang="0">
                  <a:pos x="90" y="5490"/>
                </a:cxn>
                <a:cxn ang="0">
                  <a:pos x="150" y="5580"/>
                </a:cxn>
                <a:cxn ang="0">
                  <a:pos x="240" y="5640"/>
                </a:cxn>
                <a:cxn ang="0">
                  <a:pos x="300" y="5700"/>
                </a:cxn>
                <a:cxn ang="0">
                  <a:pos x="390" y="5730"/>
                </a:cxn>
                <a:cxn ang="0">
                  <a:pos x="510" y="5730"/>
                </a:cxn>
                <a:cxn ang="0">
                  <a:pos x="1200" y="5730"/>
                </a:cxn>
                <a:cxn ang="0">
                  <a:pos x="1290" y="5730"/>
                </a:cxn>
                <a:cxn ang="0">
                  <a:pos x="1380" y="5700"/>
                </a:cxn>
                <a:cxn ang="0">
                  <a:pos x="1470" y="5640"/>
                </a:cxn>
                <a:cxn ang="0">
                  <a:pos x="1530" y="5580"/>
                </a:cxn>
                <a:cxn ang="0">
                  <a:pos x="1590" y="5490"/>
                </a:cxn>
                <a:cxn ang="0">
                  <a:pos x="1620" y="5400"/>
                </a:cxn>
                <a:cxn ang="0">
                  <a:pos x="1650" y="5310"/>
                </a:cxn>
                <a:cxn ang="0">
                  <a:pos x="1680" y="5190"/>
                </a:cxn>
                <a:cxn ang="0">
                  <a:pos x="1680" y="540"/>
                </a:cxn>
                <a:cxn ang="0">
                  <a:pos x="1650" y="420"/>
                </a:cxn>
                <a:cxn ang="0">
                  <a:pos x="1620" y="330"/>
                </a:cxn>
                <a:cxn ang="0">
                  <a:pos x="1590" y="240"/>
                </a:cxn>
                <a:cxn ang="0">
                  <a:pos x="1530" y="150"/>
                </a:cxn>
                <a:cxn ang="0">
                  <a:pos x="1470" y="90"/>
                </a:cxn>
                <a:cxn ang="0">
                  <a:pos x="1380" y="30"/>
                </a:cxn>
                <a:cxn ang="0">
                  <a:pos x="1290" y="0"/>
                </a:cxn>
                <a:cxn ang="0">
                  <a:pos x="1200" y="0"/>
                </a:cxn>
                <a:cxn ang="0">
                  <a:pos x="510" y="0"/>
                </a:cxn>
                <a:cxn ang="0">
                  <a:pos x="390" y="0"/>
                </a:cxn>
                <a:cxn ang="0">
                  <a:pos x="300" y="30"/>
                </a:cxn>
                <a:cxn ang="0">
                  <a:pos x="240" y="90"/>
                </a:cxn>
                <a:cxn ang="0">
                  <a:pos x="150" y="150"/>
                </a:cxn>
                <a:cxn ang="0">
                  <a:pos x="90" y="240"/>
                </a:cxn>
                <a:cxn ang="0">
                  <a:pos x="60" y="330"/>
                </a:cxn>
                <a:cxn ang="0">
                  <a:pos x="30" y="420"/>
                </a:cxn>
                <a:cxn ang="0">
                  <a:pos x="0" y="540"/>
                </a:cxn>
                <a:cxn ang="0">
                  <a:pos x="0" y="5190"/>
                </a:cxn>
              </a:cxnLst>
              <a:rect l="0" t="0" r="r" b="b"/>
              <a:pathLst>
                <a:path w="1680" h="5730">
                  <a:moveTo>
                    <a:pt x="0" y="5190"/>
                  </a:moveTo>
                  <a:lnTo>
                    <a:pt x="30" y="5310"/>
                  </a:lnTo>
                  <a:lnTo>
                    <a:pt x="60" y="5400"/>
                  </a:lnTo>
                  <a:lnTo>
                    <a:pt x="90" y="5490"/>
                  </a:lnTo>
                  <a:lnTo>
                    <a:pt x="150" y="5580"/>
                  </a:lnTo>
                  <a:lnTo>
                    <a:pt x="240" y="5640"/>
                  </a:lnTo>
                  <a:lnTo>
                    <a:pt x="300" y="5700"/>
                  </a:lnTo>
                  <a:lnTo>
                    <a:pt x="390" y="5730"/>
                  </a:lnTo>
                  <a:lnTo>
                    <a:pt x="510" y="5730"/>
                  </a:lnTo>
                  <a:lnTo>
                    <a:pt x="1200" y="5730"/>
                  </a:lnTo>
                  <a:lnTo>
                    <a:pt x="1290" y="5730"/>
                  </a:lnTo>
                  <a:lnTo>
                    <a:pt x="1380" y="5700"/>
                  </a:lnTo>
                  <a:lnTo>
                    <a:pt x="1470" y="5640"/>
                  </a:lnTo>
                  <a:lnTo>
                    <a:pt x="1530" y="5580"/>
                  </a:lnTo>
                  <a:lnTo>
                    <a:pt x="1590" y="5490"/>
                  </a:lnTo>
                  <a:lnTo>
                    <a:pt x="1620" y="5400"/>
                  </a:lnTo>
                  <a:lnTo>
                    <a:pt x="1650" y="5310"/>
                  </a:lnTo>
                  <a:lnTo>
                    <a:pt x="1680" y="5190"/>
                  </a:lnTo>
                  <a:lnTo>
                    <a:pt x="1680" y="540"/>
                  </a:lnTo>
                  <a:lnTo>
                    <a:pt x="1650" y="420"/>
                  </a:lnTo>
                  <a:lnTo>
                    <a:pt x="1620" y="330"/>
                  </a:lnTo>
                  <a:lnTo>
                    <a:pt x="1590" y="240"/>
                  </a:lnTo>
                  <a:lnTo>
                    <a:pt x="1530" y="150"/>
                  </a:lnTo>
                  <a:lnTo>
                    <a:pt x="1470" y="90"/>
                  </a:lnTo>
                  <a:lnTo>
                    <a:pt x="1380" y="30"/>
                  </a:lnTo>
                  <a:lnTo>
                    <a:pt x="1290" y="0"/>
                  </a:lnTo>
                  <a:lnTo>
                    <a:pt x="1200" y="0"/>
                  </a:lnTo>
                  <a:lnTo>
                    <a:pt x="510" y="0"/>
                  </a:lnTo>
                  <a:lnTo>
                    <a:pt x="390" y="0"/>
                  </a:lnTo>
                  <a:lnTo>
                    <a:pt x="300" y="30"/>
                  </a:lnTo>
                  <a:lnTo>
                    <a:pt x="240" y="90"/>
                  </a:lnTo>
                  <a:lnTo>
                    <a:pt x="150" y="150"/>
                  </a:lnTo>
                  <a:lnTo>
                    <a:pt x="90" y="240"/>
                  </a:lnTo>
                  <a:lnTo>
                    <a:pt x="60" y="330"/>
                  </a:lnTo>
                  <a:lnTo>
                    <a:pt x="30" y="420"/>
                  </a:lnTo>
                  <a:lnTo>
                    <a:pt x="0" y="540"/>
                  </a:lnTo>
                  <a:lnTo>
                    <a:pt x="0" y="5190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1" name="Freeform 193"/>
            <p:cNvSpPr/>
            <p:nvPr/>
          </p:nvSpPr>
          <p:spPr bwMode="auto">
            <a:xfrm>
              <a:off x="-1958975" y="3960813"/>
              <a:ext cx="254000" cy="320675"/>
            </a:xfrm>
            <a:custGeom>
              <a:avLst/>
              <a:gdLst/>
              <a:ahLst/>
              <a:cxnLst>
                <a:cxn ang="0">
                  <a:pos x="30" y="2310"/>
                </a:cxn>
                <a:cxn ang="0">
                  <a:pos x="0" y="2370"/>
                </a:cxn>
                <a:cxn ang="0">
                  <a:pos x="30" y="2431"/>
                </a:cxn>
                <a:cxn ang="0">
                  <a:pos x="90" y="2550"/>
                </a:cxn>
                <a:cxn ang="0">
                  <a:pos x="210" y="2640"/>
                </a:cxn>
                <a:cxn ang="0">
                  <a:pos x="360" y="2730"/>
                </a:cxn>
                <a:cxn ang="0">
                  <a:pos x="1020" y="2970"/>
                </a:cxn>
                <a:cxn ang="0">
                  <a:pos x="1200" y="3030"/>
                </a:cxn>
                <a:cxn ang="0">
                  <a:pos x="1380" y="3030"/>
                </a:cxn>
                <a:cxn ang="0">
                  <a:pos x="1500" y="2970"/>
                </a:cxn>
                <a:cxn ang="0">
                  <a:pos x="1530" y="2940"/>
                </a:cxn>
                <a:cxn ang="0">
                  <a:pos x="1560" y="2910"/>
                </a:cxn>
                <a:cxn ang="0">
                  <a:pos x="2400" y="720"/>
                </a:cxn>
                <a:cxn ang="0">
                  <a:pos x="2400" y="660"/>
                </a:cxn>
                <a:cxn ang="0">
                  <a:pos x="2400" y="600"/>
                </a:cxn>
                <a:cxn ang="0">
                  <a:pos x="2340" y="480"/>
                </a:cxn>
                <a:cxn ang="0">
                  <a:pos x="2220" y="390"/>
                </a:cxn>
                <a:cxn ang="0">
                  <a:pos x="2040" y="300"/>
                </a:cxn>
                <a:cxn ang="0">
                  <a:pos x="1410" y="60"/>
                </a:cxn>
                <a:cxn ang="0">
                  <a:pos x="1200" y="0"/>
                </a:cxn>
                <a:cxn ang="0">
                  <a:pos x="1050" y="0"/>
                </a:cxn>
                <a:cxn ang="0">
                  <a:pos x="930" y="60"/>
                </a:cxn>
                <a:cxn ang="0">
                  <a:pos x="870" y="90"/>
                </a:cxn>
                <a:cxn ang="0">
                  <a:pos x="840" y="120"/>
                </a:cxn>
                <a:cxn ang="0">
                  <a:pos x="30" y="2310"/>
                </a:cxn>
              </a:cxnLst>
              <a:rect l="0" t="0" r="r" b="b"/>
              <a:pathLst>
                <a:path w="2400" h="3030">
                  <a:moveTo>
                    <a:pt x="30" y="2310"/>
                  </a:moveTo>
                  <a:lnTo>
                    <a:pt x="0" y="2370"/>
                  </a:lnTo>
                  <a:lnTo>
                    <a:pt x="30" y="2431"/>
                  </a:lnTo>
                  <a:lnTo>
                    <a:pt x="90" y="2550"/>
                  </a:lnTo>
                  <a:lnTo>
                    <a:pt x="210" y="2640"/>
                  </a:lnTo>
                  <a:lnTo>
                    <a:pt x="360" y="2730"/>
                  </a:lnTo>
                  <a:lnTo>
                    <a:pt x="1020" y="2970"/>
                  </a:lnTo>
                  <a:lnTo>
                    <a:pt x="1200" y="3030"/>
                  </a:lnTo>
                  <a:lnTo>
                    <a:pt x="1380" y="3030"/>
                  </a:lnTo>
                  <a:lnTo>
                    <a:pt x="1500" y="2970"/>
                  </a:lnTo>
                  <a:lnTo>
                    <a:pt x="1530" y="2940"/>
                  </a:lnTo>
                  <a:lnTo>
                    <a:pt x="1560" y="2910"/>
                  </a:lnTo>
                  <a:lnTo>
                    <a:pt x="2400" y="720"/>
                  </a:lnTo>
                  <a:lnTo>
                    <a:pt x="2400" y="660"/>
                  </a:lnTo>
                  <a:lnTo>
                    <a:pt x="2400" y="600"/>
                  </a:lnTo>
                  <a:lnTo>
                    <a:pt x="2340" y="480"/>
                  </a:lnTo>
                  <a:lnTo>
                    <a:pt x="2220" y="390"/>
                  </a:lnTo>
                  <a:lnTo>
                    <a:pt x="2040" y="300"/>
                  </a:lnTo>
                  <a:lnTo>
                    <a:pt x="1410" y="60"/>
                  </a:lnTo>
                  <a:lnTo>
                    <a:pt x="1200" y="0"/>
                  </a:lnTo>
                  <a:lnTo>
                    <a:pt x="1050" y="0"/>
                  </a:lnTo>
                  <a:lnTo>
                    <a:pt x="930" y="60"/>
                  </a:lnTo>
                  <a:lnTo>
                    <a:pt x="870" y="90"/>
                  </a:lnTo>
                  <a:lnTo>
                    <a:pt x="840" y="120"/>
                  </a:lnTo>
                  <a:lnTo>
                    <a:pt x="30" y="2310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2" name="Freeform 195"/>
            <p:cNvSpPr/>
            <p:nvPr/>
          </p:nvSpPr>
          <p:spPr bwMode="auto">
            <a:xfrm>
              <a:off x="-1958975" y="4164013"/>
              <a:ext cx="238125" cy="422275"/>
            </a:xfrm>
            <a:custGeom>
              <a:avLst/>
              <a:gdLst/>
              <a:ahLst/>
              <a:cxnLst>
                <a:cxn ang="0">
                  <a:pos x="630" y="3720"/>
                </a:cxn>
                <a:cxn ang="0">
                  <a:pos x="630" y="3780"/>
                </a:cxn>
                <a:cxn ang="0">
                  <a:pos x="690" y="3840"/>
                </a:cxn>
                <a:cxn ang="0">
                  <a:pos x="810" y="3930"/>
                </a:cxn>
                <a:cxn ang="0">
                  <a:pos x="960" y="3990"/>
                </a:cxn>
                <a:cxn ang="0">
                  <a:pos x="1170" y="3990"/>
                </a:cxn>
                <a:cxn ang="0">
                  <a:pos x="1830" y="3840"/>
                </a:cxn>
                <a:cxn ang="0">
                  <a:pos x="2010" y="3780"/>
                </a:cxn>
                <a:cxn ang="0">
                  <a:pos x="2160" y="3690"/>
                </a:cxn>
                <a:cxn ang="0">
                  <a:pos x="2250" y="3540"/>
                </a:cxn>
                <a:cxn ang="0">
                  <a:pos x="2250" y="3480"/>
                </a:cxn>
                <a:cxn ang="0">
                  <a:pos x="2250" y="3390"/>
                </a:cxn>
                <a:cxn ang="0">
                  <a:pos x="1650" y="270"/>
                </a:cxn>
                <a:cxn ang="0">
                  <a:pos x="1620" y="210"/>
                </a:cxn>
                <a:cxn ang="0">
                  <a:pos x="1560" y="150"/>
                </a:cxn>
                <a:cxn ang="0">
                  <a:pos x="1440" y="30"/>
                </a:cxn>
                <a:cxn ang="0">
                  <a:pos x="1290" y="0"/>
                </a:cxn>
                <a:cxn ang="0">
                  <a:pos x="1080" y="0"/>
                </a:cxn>
                <a:cxn ang="0">
                  <a:pos x="420" y="120"/>
                </a:cxn>
                <a:cxn ang="0">
                  <a:pos x="240" y="180"/>
                </a:cxn>
                <a:cxn ang="0">
                  <a:pos x="90" y="300"/>
                </a:cxn>
                <a:cxn ang="0">
                  <a:pos x="30" y="450"/>
                </a:cxn>
                <a:cxn ang="0">
                  <a:pos x="0" y="511"/>
                </a:cxn>
                <a:cxn ang="0">
                  <a:pos x="0" y="600"/>
                </a:cxn>
                <a:cxn ang="0">
                  <a:pos x="630" y="3720"/>
                </a:cxn>
              </a:cxnLst>
              <a:rect l="0" t="0" r="r" b="b"/>
              <a:pathLst>
                <a:path w="2250" h="3990">
                  <a:moveTo>
                    <a:pt x="630" y="3720"/>
                  </a:moveTo>
                  <a:lnTo>
                    <a:pt x="630" y="3780"/>
                  </a:lnTo>
                  <a:lnTo>
                    <a:pt x="690" y="3840"/>
                  </a:lnTo>
                  <a:lnTo>
                    <a:pt x="810" y="3930"/>
                  </a:lnTo>
                  <a:lnTo>
                    <a:pt x="960" y="3990"/>
                  </a:lnTo>
                  <a:lnTo>
                    <a:pt x="1170" y="3990"/>
                  </a:lnTo>
                  <a:lnTo>
                    <a:pt x="1830" y="3840"/>
                  </a:lnTo>
                  <a:lnTo>
                    <a:pt x="2010" y="3780"/>
                  </a:lnTo>
                  <a:lnTo>
                    <a:pt x="2160" y="3690"/>
                  </a:lnTo>
                  <a:lnTo>
                    <a:pt x="2250" y="3540"/>
                  </a:lnTo>
                  <a:lnTo>
                    <a:pt x="2250" y="3480"/>
                  </a:lnTo>
                  <a:lnTo>
                    <a:pt x="2250" y="3390"/>
                  </a:lnTo>
                  <a:lnTo>
                    <a:pt x="1650" y="270"/>
                  </a:lnTo>
                  <a:lnTo>
                    <a:pt x="1620" y="210"/>
                  </a:lnTo>
                  <a:lnTo>
                    <a:pt x="1560" y="150"/>
                  </a:lnTo>
                  <a:lnTo>
                    <a:pt x="1440" y="30"/>
                  </a:lnTo>
                  <a:lnTo>
                    <a:pt x="1290" y="0"/>
                  </a:lnTo>
                  <a:lnTo>
                    <a:pt x="1080" y="0"/>
                  </a:lnTo>
                  <a:lnTo>
                    <a:pt x="420" y="120"/>
                  </a:lnTo>
                  <a:lnTo>
                    <a:pt x="240" y="180"/>
                  </a:lnTo>
                  <a:lnTo>
                    <a:pt x="90" y="300"/>
                  </a:lnTo>
                  <a:lnTo>
                    <a:pt x="30" y="450"/>
                  </a:lnTo>
                  <a:lnTo>
                    <a:pt x="0" y="511"/>
                  </a:lnTo>
                  <a:lnTo>
                    <a:pt x="0" y="600"/>
                  </a:lnTo>
                  <a:lnTo>
                    <a:pt x="630" y="3720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3" name="Freeform 196"/>
            <p:cNvSpPr/>
            <p:nvPr/>
          </p:nvSpPr>
          <p:spPr bwMode="auto">
            <a:xfrm>
              <a:off x="-1504950" y="3630613"/>
              <a:ext cx="273050" cy="307975"/>
            </a:xfrm>
            <a:custGeom>
              <a:avLst/>
              <a:gdLst/>
              <a:ahLst/>
              <a:cxnLst>
                <a:cxn ang="0">
                  <a:pos x="60" y="2160"/>
                </a:cxn>
                <a:cxn ang="0">
                  <a:pos x="0" y="2250"/>
                </a:cxn>
                <a:cxn ang="0">
                  <a:pos x="0" y="2370"/>
                </a:cxn>
                <a:cxn ang="0">
                  <a:pos x="30" y="2490"/>
                </a:cxn>
                <a:cxn ang="0">
                  <a:pos x="90" y="2580"/>
                </a:cxn>
                <a:cxn ang="0">
                  <a:pos x="420" y="2850"/>
                </a:cxn>
                <a:cxn ang="0">
                  <a:pos x="510" y="2880"/>
                </a:cxn>
                <a:cxn ang="0">
                  <a:pos x="630" y="2910"/>
                </a:cxn>
                <a:cxn ang="0">
                  <a:pos x="750" y="2850"/>
                </a:cxn>
                <a:cxn ang="0">
                  <a:pos x="840" y="2790"/>
                </a:cxn>
                <a:cxn ang="0">
                  <a:pos x="2490" y="750"/>
                </a:cxn>
                <a:cxn ang="0">
                  <a:pos x="2550" y="630"/>
                </a:cxn>
                <a:cxn ang="0">
                  <a:pos x="2580" y="510"/>
                </a:cxn>
                <a:cxn ang="0">
                  <a:pos x="2550" y="420"/>
                </a:cxn>
                <a:cxn ang="0">
                  <a:pos x="2460" y="330"/>
                </a:cxn>
                <a:cxn ang="0">
                  <a:pos x="2130" y="60"/>
                </a:cxn>
                <a:cxn ang="0">
                  <a:pos x="2040" y="0"/>
                </a:cxn>
                <a:cxn ang="0">
                  <a:pos x="1920" y="0"/>
                </a:cxn>
                <a:cxn ang="0">
                  <a:pos x="1830" y="30"/>
                </a:cxn>
                <a:cxn ang="0">
                  <a:pos x="1710" y="120"/>
                </a:cxn>
                <a:cxn ang="0">
                  <a:pos x="60" y="2160"/>
                </a:cxn>
              </a:cxnLst>
              <a:rect l="0" t="0" r="r" b="b"/>
              <a:pathLst>
                <a:path w="2580" h="2910">
                  <a:moveTo>
                    <a:pt x="60" y="2160"/>
                  </a:moveTo>
                  <a:lnTo>
                    <a:pt x="0" y="2250"/>
                  </a:lnTo>
                  <a:lnTo>
                    <a:pt x="0" y="2370"/>
                  </a:lnTo>
                  <a:lnTo>
                    <a:pt x="30" y="2490"/>
                  </a:lnTo>
                  <a:lnTo>
                    <a:pt x="90" y="2580"/>
                  </a:lnTo>
                  <a:lnTo>
                    <a:pt x="420" y="2850"/>
                  </a:lnTo>
                  <a:lnTo>
                    <a:pt x="510" y="2880"/>
                  </a:lnTo>
                  <a:lnTo>
                    <a:pt x="630" y="2910"/>
                  </a:lnTo>
                  <a:lnTo>
                    <a:pt x="750" y="2850"/>
                  </a:lnTo>
                  <a:lnTo>
                    <a:pt x="840" y="2790"/>
                  </a:lnTo>
                  <a:lnTo>
                    <a:pt x="2490" y="750"/>
                  </a:lnTo>
                  <a:lnTo>
                    <a:pt x="2550" y="630"/>
                  </a:lnTo>
                  <a:lnTo>
                    <a:pt x="2580" y="510"/>
                  </a:lnTo>
                  <a:lnTo>
                    <a:pt x="2550" y="420"/>
                  </a:lnTo>
                  <a:lnTo>
                    <a:pt x="2460" y="330"/>
                  </a:lnTo>
                  <a:lnTo>
                    <a:pt x="2130" y="60"/>
                  </a:lnTo>
                  <a:lnTo>
                    <a:pt x="2040" y="0"/>
                  </a:lnTo>
                  <a:lnTo>
                    <a:pt x="1920" y="0"/>
                  </a:lnTo>
                  <a:lnTo>
                    <a:pt x="1830" y="30"/>
                  </a:lnTo>
                  <a:lnTo>
                    <a:pt x="1710" y="120"/>
                  </a:lnTo>
                  <a:lnTo>
                    <a:pt x="60" y="2160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4" name="Rectangle 197"/>
            <p:cNvSpPr>
              <a:spLocks noChangeArrowheads="1"/>
            </p:cNvSpPr>
            <p:nvPr/>
          </p:nvSpPr>
          <p:spPr bwMode="auto">
            <a:xfrm>
              <a:off x="-2368550" y="4205288"/>
              <a:ext cx="101600" cy="254000"/>
            </a:xfrm>
            <a:prstGeom prst="rect">
              <a:avLst/>
            </a:prstGeom>
            <a:grpFill/>
            <a:ln w="12700">
              <a:solidFill>
                <a:sysClr val="windowText" lastClr="000000"/>
              </a:solidFill>
              <a:miter lim="800000"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5" name="Rectangle 198"/>
            <p:cNvSpPr>
              <a:spLocks noChangeArrowheads="1"/>
            </p:cNvSpPr>
            <p:nvPr/>
          </p:nvSpPr>
          <p:spPr bwMode="auto">
            <a:xfrm>
              <a:off x="-2520950" y="4113213"/>
              <a:ext cx="98425" cy="346075"/>
            </a:xfrm>
            <a:prstGeom prst="rect">
              <a:avLst/>
            </a:prstGeom>
            <a:grpFill/>
            <a:ln w="12700">
              <a:solidFill>
                <a:sysClr val="windowText" lastClr="000000"/>
              </a:solidFill>
              <a:miter lim="800000"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6" name="Rectangle 199"/>
            <p:cNvSpPr>
              <a:spLocks noChangeArrowheads="1"/>
            </p:cNvSpPr>
            <p:nvPr/>
          </p:nvSpPr>
          <p:spPr bwMode="auto">
            <a:xfrm>
              <a:off x="-2676525" y="3967163"/>
              <a:ext cx="101600" cy="492125"/>
            </a:xfrm>
            <a:prstGeom prst="rect">
              <a:avLst/>
            </a:prstGeom>
            <a:grpFill/>
            <a:ln w="12700">
              <a:solidFill>
                <a:sysClr val="windowText" lastClr="000000"/>
              </a:solidFill>
              <a:miter lim="800000"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7" name="Rectangle 200"/>
            <p:cNvSpPr>
              <a:spLocks noChangeArrowheads="1"/>
            </p:cNvSpPr>
            <p:nvPr/>
          </p:nvSpPr>
          <p:spPr bwMode="auto">
            <a:xfrm>
              <a:off x="-2835275" y="3792538"/>
              <a:ext cx="101600" cy="666750"/>
            </a:xfrm>
            <a:prstGeom prst="rect">
              <a:avLst/>
            </a:prstGeom>
            <a:grpFill/>
            <a:ln w="12700">
              <a:solidFill>
                <a:sysClr val="windowText" lastClr="000000"/>
              </a:solidFill>
              <a:miter lim="800000"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8" name="Rectangle 201"/>
            <p:cNvSpPr>
              <a:spLocks noChangeArrowheads="1"/>
            </p:cNvSpPr>
            <p:nvPr/>
          </p:nvSpPr>
          <p:spPr bwMode="auto">
            <a:xfrm>
              <a:off x="-2206625" y="4278313"/>
              <a:ext cx="98425" cy="180975"/>
            </a:xfrm>
            <a:prstGeom prst="rect">
              <a:avLst/>
            </a:prstGeom>
            <a:grpFill/>
            <a:ln w="12700">
              <a:solidFill>
                <a:sysClr val="windowText" lastClr="000000"/>
              </a:solidFill>
              <a:miter lim="800000"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9" name="Freeform 202"/>
            <p:cNvSpPr/>
            <p:nvPr/>
          </p:nvSpPr>
          <p:spPr bwMode="auto">
            <a:xfrm>
              <a:off x="-2676525" y="3678238"/>
              <a:ext cx="615950" cy="527050"/>
            </a:xfrm>
            <a:custGeom>
              <a:avLst/>
              <a:gdLst/>
              <a:ahLst/>
              <a:cxnLst>
                <a:cxn ang="0">
                  <a:pos x="960" y="840"/>
                </a:cxn>
                <a:cxn ang="0">
                  <a:pos x="930" y="990"/>
                </a:cxn>
                <a:cxn ang="0">
                  <a:pos x="930" y="1170"/>
                </a:cxn>
                <a:cxn ang="0">
                  <a:pos x="960" y="1350"/>
                </a:cxn>
                <a:cxn ang="0">
                  <a:pos x="1020" y="1530"/>
                </a:cxn>
                <a:cxn ang="0">
                  <a:pos x="1110" y="1710"/>
                </a:cxn>
                <a:cxn ang="0">
                  <a:pos x="1230" y="1860"/>
                </a:cxn>
                <a:cxn ang="0">
                  <a:pos x="1530" y="2220"/>
                </a:cxn>
                <a:cxn ang="0">
                  <a:pos x="1890" y="2580"/>
                </a:cxn>
                <a:cxn ang="0">
                  <a:pos x="2280" y="2910"/>
                </a:cxn>
                <a:cxn ang="0">
                  <a:pos x="2730" y="3270"/>
                </a:cxn>
                <a:cxn ang="0">
                  <a:pos x="3210" y="3570"/>
                </a:cxn>
                <a:cxn ang="0">
                  <a:pos x="4170" y="4140"/>
                </a:cxn>
                <a:cxn ang="0">
                  <a:pos x="5010" y="4590"/>
                </a:cxn>
                <a:cxn ang="0">
                  <a:pos x="5820" y="4980"/>
                </a:cxn>
                <a:cxn ang="0">
                  <a:pos x="5070" y="4680"/>
                </a:cxn>
                <a:cxn ang="0">
                  <a:pos x="4290" y="4290"/>
                </a:cxn>
                <a:cxn ang="0">
                  <a:pos x="3360" y="3810"/>
                </a:cxn>
                <a:cxn ang="0">
                  <a:pos x="2880" y="3510"/>
                </a:cxn>
                <a:cxn ang="0">
                  <a:pos x="2400" y="3210"/>
                </a:cxn>
                <a:cxn ang="0">
                  <a:pos x="1950" y="2880"/>
                </a:cxn>
                <a:cxn ang="0">
                  <a:pos x="1560" y="2550"/>
                </a:cxn>
                <a:cxn ang="0">
                  <a:pos x="1170" y="2190"/>
                </a:cxn>
                <a:cxn ang="0">
                  <a:pos x="870" y="1800"/>
                </a:cxn>
                <a:cxn ang="0">
                  <a:pos x="750" y="1620"/>
                </a:cxn>
                <a:cxn ang="0">
                  <a:pos x="630" y="1440"/>
                </a:cxn>
                <a:cxn ang="0">
                  <a:pos x="540" y="1230"/>
                </a:cxn>
                <a:cxn ang="0">
                  <a:pos x="480" y="1020"/>
                </a:cxn>
                <a:cxn ang="0">
                  <a:pos x="0" y="1200"/>
                </a:cxn>
                <a:cxn ang="0">
                  <a:pos x="0" y="0"/>
                </a:cxn>
                <a:cxn ang="0">
                  <a:pos x="1470" y="510"/>
                </a:cxn>
                <a:cxn ang="0">
                  <a:pos x="960" y="840"/>
                </a:cxn>
              </a:cxnLst>
              <a:rect l="0" t="0" r="r" b="b"/>
              <a:pathLst>
                <a:path w="5820" h="4980">
                  <a:moveTo>
                    <a:pt x="960" y="840"/>
                  </a:moveTo>
                  <a:lnTo>
                    <a:pt x="930" y="990"/>
                  </a:lnTo>
                  <a:lnTo>
                    <a:pt x="930" y="1170"/>
                  </a:lnTo>
                  <a:lnTo>
                    <a:pt x="960" y="1350"/>
                  </a:lnTo>
                  <a:lnTo>
                    <a:pt x="1020" y="1530"/>
                  </a:lnTo>
                  <a:lnTo>
                    <a:pt x="1110" y="1710"/>
                  </a:lnTo>
                  <a:lnTo>
                    <a:pt x="1230" y="1860"/>
                  </a:lnTo>
                  <a:lnTo>
                    <a:pt x="1530" y="2220"/>
                  </a:lnTo>
                  <a:lnTo>
                    <a:pt x="1890" y="2580"/>
                  </a:lnTo>
                  <a:lnTo>
                    <a:pt x="2280" y="2910"/>
                  </a:lnTo>
                  <a:lnTo>
                    <a:pt x="2730" y="3270"/>
                  </a:lnTo>
                  <a:lnTo>
                    <a:pt x="3210" y="3570"/>
                  </a:lnTo>
                  <a:lnTo>
                    <a:pt x="4170" y="4140"/>
                  </a:lnTo>
                  <a:lnTo>
                    <a:pt x="5010" y="4590"/>
                  </a:lnTo>
                  <a:lnTo>
                    <a:pt x="5820" y="4980"/>
                  </a:lnTo>
                  <a:lnTo>
                    <a:pt x="5070" y="4680"/>
                  </a:lnTo>
                  <a:lnTo>
                    <a:pt x="4290" y="4290"/>
                  </a:lnTo>
                  <a:lnTo>
                    <a:pt x="3360" y="3810"/>
                  </a:lnTo>
                  <a:lnTo>
                    <a:pt x="2880" y="3510"/>
                  </a:lnTo>
                  <a:lnTo>
                    <a:pt x="2400" y="3210"/>
                  </a:lnTo>
                  <a:lnTo>
                    <a:pt x="1950" y="2880"/>
                  </a:lnTo>
                  <a:lnTo>
                    <a:pt x="1560" y="2550"/>
                  </a:lnTo>
                  <a:lnTo>
                    <a:pt x="1170" y="2190"/>
                  </a:lnTo>
                  <a:lnTo>
                    <a:pt x="870" y="1800"/>
                  </a:lnTo>
                  <a:lnTo>
                    <a:pt x="750" y="1620"/>
                  </a:lnTo>
                  <a:lnTo>
                    <a:pt x="630" y="1440"/>
                  </a:lnTo>
                  <a:lnTo>
                    <a:pt x="540" y="1230"/>
                  </a:lnTo>
                  <a:lnTo>
                    <a:pt x="480" y="1020"/>
                  </a:lnTo>
                  <a:lnTo>
                    <a:pt x="0" y="1200"/>
                  </a:lnTo>
                  <a:lnTo>
                    <a:pt x="0" y="0"/>
                  </a:lnTo>
                  <a:lnTo>
                    <a:pt x="1470" y="510"/>
                  </a:lnTo>
                  <a:lnTo>
                    <a:pt x="960" y="840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0" name="Freeform 203"/>
            <p:cNvSpPr/>
            <p:nvPr/>
          </p:nvSpPr>
          <p:spPr bwMode="auto">
            <a:xfrm>
              <a:off x="-2582863" y="3760788"/>
              <a:ext cx="7938" cy="6350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74" y="63"/>
                </a:cxn>
                <a:cxn ang="0">
                  <a:pos x="74" y="63"/>
                </a:cxn>
                <a:cxn ang="0">
                  <a:pos x="74" y="63"/>
                </a:cxn>
                <a:cxn ang="0">
                  <a:pos x="74" y="63"/>
                </a:cxn>
                <a:cxn ang="0">
                  <a:pos x="0" y="48"/>
                </a:cxn>
                <a:cxn ang="0">
                  <a:pos x="34" y="0"/>
                </a:cxn>
                <a:cxn ang="0">
                  <a:pos x="6" y="17"/>
                </a:cxn>
                <a:cxn ang="0">
                  <a:pos x="0" y="48"/>
                </a:cxn>
              </a:cxnLst>
              <a:rect l="0" t="0" r="r" b="b"/>
              <a:pathLst>
                <a:path w="74" h="63">
                  <a:moveTo>
                    <a:pt x="0" y="48"/>
                  </a:moveTo>
                  <a:lnTo>
                    <a:pt x="74" y="63"/>
                  </a:lnTo>
                  <a:lnTo>
                    <a:pt x="74" y="63"/>
                  </a:lnTo>
                  <a:lnTo>
                    <a:pt x="74" y="63"/>
                  </a:lnTo>
                  <a:lnTo>
                    <a:pt x="74" y="63"/>
                  </a:lnTo>
                  <a:lnTo>
                    <a:pt x="0" y="48"/>
                  </a:lnTo>
                  <a:lnTo>
                    <a:pt x="34" y="0"/>
                  </a:lnTo>
                  <a:lnTo>
                    <a:pt x="6" y="17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1" name="Freeform 204"/>
            <p:cNvSpPr/>
            <p:nvPr/>
          </p:nvSpPr>
          <p:spPr bwMode="auto">
            <a:xfrm>
              <a:off x="-2586038" y="3765551"/>
              <a:ext cx="19050" cy="19050"/>
            </a:xfrm>
            <a:custGeom>
              <a:avLst/>
              <a:gdLst/>
              <a:ahLst/>
              <a:cxnLst>
                <a:cxn ang="0">
                  <a:pos x="0" y="165"/>
                </a:cxn>
                <a:cxn ang="0">
                  <a:pos x="149" y="179"/>
                </a:cxn>
                <a:cxn ang="0">
                  <a:pos x="178" y="29"/>
                </a:cxn>
                <a:cxn ang="0">
                  <a:pos x="31" y="0"/>
                </a:cxn>
                <a:cxn ang="0">
                  <a:pos x="2" y="150"/>
                </a:cxn>
                <a:cxn ang="0">
                  <a:pos x="0" y="165"/>
                </a:cxn>
                <a:cxn ang="0">
                  <a:pos x="2" y="150"/>
                </a:cxn>
                <a:cxn ang="0">
                  <a:pos x="1" y="158"/>
                </a:cxn>
                <a:cxn ang="0">
                  <a:pos x="0" y="165"/>
                </a:cxn>
              </a:cxnLst>
              <a:rect l="0" t="0" r="r" b="b"/>
              <a:pathLst>
                <a:path w="178" h="179">
                  <a:moveTo>
                    <a:pt x="0" y="165"/>
                  </a:moveTo>
                  <a:lnTo>
                    <a:pt x="149" y="179"/>
                  </a:lnTo>
                  <a:lnTo>
                    <a:pt x="178" y="29"/>
                  </a:lnTo>
                  <a:lnTo>
                    <a:pt x="31" y="0"/>
                  </a:lnTo>
                  <a:lnTo>
                    <a:pt x="2" y="150"/>
                  </a:lnTo>
                  <a:lnTo>
                    <a:pt x="0" y="165"/>
                  </a:lnTo>
                  <a:lnTo>
                    <a:pt x="2" y="150"/>
                  </a:lnTo>
                  <a:lnTo>
                    <a:pt x="1" y="158"/>
                  </a:lnTo>
                  <a:lnTo>
                    <a:pt x="0" y="165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2" name="Freeform 205"/>
            <p:cNvSpPr/>
            <p:nvPr/>
          </p:nvSpPr>
          <p:spPr bwMode="auto">
            <a:xfrm>
              <a:off x="-2586038" y="3783013"/>
              <a:ext cx="15875" cy="20638"/>
            </a:xfrm>
            <a:custGeom>
              <a:avLst/>
              <a:gdLst/>
              <a:ahLst/>
              <a:cxnLst>
                <a:cxn ang="0">
                  <a:pos x="1" y="192"/>
                </a:cxn>
                <a:cxn ang="0">
                  <a:pos x="150" y="180"/>
                </a:cxn>
                <a:cxn ang="0">
                  <a:pos x="150" y="0"/>
                </a:cxn>
                <a:cxn ang="0">
                  <a:pos x="0" y="0"/>
                </a:cxn>
                <a:cxn ang="0">
                  <a:pos x="0" y="180"/>
                </a:cxn>
                <a:cxn ang="0">
                  <a:pos x="1" y="192"/>
                </a:cxn>
                <a:cxn ang="0">
                  <a:pos x="0" y="180"/>
                </a:cxn>
                <a:cxn ang="0">
                  <a:pos x="0" y="186"/>
                </a:cxn>
                <a:cxn ang="0">
                  <a:pos x="1" y="192"/>
                </a:cxn>
              </a:cxnLst>
              <a:rect l="0" t="0" r="r" b="b"/>
              <a:pathLst>
                <a:path w="150" h="192">
                  <a:moveTo>
                    <a:pt x="1" y="192"/>
                  </a:moveTo>
                  <a:lnTo>
                    <a:pt x="150" y="180"/>
                  </a:lnTo>
                  <a:lnTo>
                    <a:pt x="150" y="0"/>
                  </a:lnTo>
                  <a:lnTo>
                    <a:pt x="0" y="0"/>
                  </a:lnTo>
                  <a:lnTo>
                    <a:pt x="0" y="180"/>
                  </a:lnTo>
                  <a:lnTo>
                    <a:pt x="1" y="192"/>
                  </a:lnTo>
                  <a:lnTo>
                    <a:pt x="0" y="180"/>
                  </a:lnTo>
                  <a:lnTo>
                    <a:pt x="0" y="186"/>
                  </a:lnTo>
                  <a:lnTo>
                    <a:pt x="1" y="192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3" name="Freeform 206"/>
            <p:cNvSpPr/>
            <p:nvPr/>
          </p:nvSpPr>
          <p:spPr bwMode="auto">
            <a:xfrm>
              <a:off x="-2586038" y="3800476"/>
              <a:ext cx="19050" cy="23813"/>
            </a:xfrm>
            <a:custGeom>
              <a:avLst/>
              <a:gdLst/>
              <a:ahLst/>
              <a:cxnLst>
                <a:cxn ang="0">
                  <a:pos x="33" y="216"/>
                </a:cxn>
                <a:cxn ang="0">
                  <a:pos x="178" y="180"/>
                </a:cxn>
                <a:cxn ang="0">
                  <a:pos x="148" y="0"/>
                </a:cxn>
                <a:cxn ang="0">
                  <a:pos x="0" y="24"/>
                </a:cxn>
                <a:cxn ang="0">
                  <a:pos x="30" y="204"/>
                </a:cxn>
                <a:cxn ang="0">
                  <a:pos x="33" y="216"/>
                </a:cxn>
                <a:cxn ang="0">
                  <a:pos x="30" y="204"/>
                </a:cxn>
                <a:cxn ang="0">
                  <a:pos x="31" y="210"/>
                </a:cxn>
                <a:cxn ang="0">
                  <a:pos x="33" y="216"/>
                </a:cxn>
              </a:cxnLst>
              <a:rect l="0" t="0" r="r" b="b"/>
              <a:pathLst>
                <a:path w="178" h="216">
                  <a:moveTo>
                    <a:pt x="33" y="216"/>
                  </a:moveTo>
                  <a:lnTo>
                    <a:pt x="178" y="180"/>
                  </a:lnTo>
                  <a:lnTo>
                    <a:pt x="148" y="0"/>
                  </a:lnTo>
                  <a:lnTo>
                    <a:pt x="0" y="24"/>
                  </a:lnTo>
                  <a:lnTo>
                    <a:pt x="30" y="204"/>
                  </a:lnTo>
                  <a:lnTo>
                    <a:pt x="33" y="216"/>
                  </a:lnTo>
                  <a:lnTo>
                    <a:pt x="30" y="204"/>
                  </a:lnTo>
                  <a:lnTo>
                    <a:pt x="31" y="210"/>
                  </a:lnTo>
                  <a:lnTo>
                    <a:pt x="33" y="216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4" name="Freeform 207"/>
            <p:cNvSpPr/>
            <p:nvPr/>
          </p:nvSpPr>
          <p:spPr bwMode="auto">
            <a:xfrm>
              <a:off x="-2582863" y="3817938"/>
              <a:ext cx="22225" cy="25400"/>
            </a:xfrm>
            <a:custGeom>
              <a:avLst/>
              <a:gdLst/>
              <a:ahLst/>
              <a:cxnLst>
                <a:cxn ang="0">
                  <a:pos x="64" y="236"/>
                </a:cxn>
                <a:cxn ang="0">
                  <a:pos x="202" y="180"/>
                </a:cxn>
                <a:cxn ang="0">
                  <a:pos x="142" y="0"/>
                </a:cxn>
                <a:cxn ang="0">
                  <a:pos x="0" y="47"/>
                </a:cxn>
                <a:cxn ang="0">
                  <a:pos x="60" y="226"/>
                </a:cxn>
                <a:cxn ang="0">
                  <a:pos x="64" y="236"/>
                </a:cxn>
                <a:cxn ang="0">
                  <a:pos x="60" y="226"/>
                </a:cxn>
                <a:cxn ang="0">
                  <a:pos x="62" y="231"/>
                </a:cxn>
                <a:cxn ang="0">
                  <a:pos x="64" y="236"/>
                </a:cxn>
              </a:cxnLst>
              <a:rect l="0" t="0" r="r" b="b"/>
              <a:pathLst>
                <a:path w="202" h="236">
                  <a:moveTo>
                    <a:pt x="64" y="236"/>
                  </a:moveTo>
                  <a:lnTo>
                    <a:pt x="202" y="180"/>
                  </a:lnTo>
                  <a:lnTo>
                    <a:pt x="142" y="0"/>
                  </a:lnTo>
                  <a:lnTo>
                    <a:pt x="0" y="47"/>
                  </a:lnTo>
                  <a:lnTo>
                    <a:pt x="60" y="226"/>
                  </a:lnTo>
                  <a:lnTo>
                    <a:pt x="64" y="236"/>
                  </a:lnTo>
                  <a:lnTo>
                    <a:pt x="60" y="226"/>
                  </a:lnTo>
                  <a:lnTo>
                    <a:pt x="62" y="231"/>
                  </a:lnTo>
                  <a:lnTo>
                    <a:pt x="64" y="236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5" name="Freeform 208"/>
            <p:cNvSpPr/>
            <p:nvPr/>
          </p:nvSpPr>
          <p:spPr bwMode="auto">
            <a:xfrm>
              <a:off x="-2574925" y="3836988"/>
              <a:ext cx="22225" cy="26988"/>
            </a:xfrm>
            <a:custGeom>
              <a:avLst/>
              <a:gdLst/>
              <a:ahLst/>
              <a:cxnLst>
                <a:cxn ang="0">
                  <a:pos x="98" y="260"/>
                </a:cxn>
                <a:cxn ang="0">
                  <a:pos x="224" y="181"/>
                </a:cxn>
                <a:cxn ang="0">
                  <a:pos x="134" y="0"/>
                </a:cxn>
                <a:cxn ang="0">
                  <a:pos x="0" y="67"/>
                </a:cxn>
                <a:cxn ang="0">
                  <a:pos x="90" y="248"/>
                </a:cxn>
                <a:cxn ang="0">
                  <a:pos x="98" y="260"/>
                </a:cxn>
                <a:cxn ang="0">
                  <a:pos x="90" y="248"/>
                </a:cxn>
                <a:cxn ang="0">
                  <a:pos x="93" y="254"/>
                </a:cxn>
                <a:cxn ang="0">
                  <a:pos x="98" y="260"/>
                </a:cxn>
              </a:cxnLst>
              <a:rect l="0" t="0" r="r" b="b"/>
              <a:pathLst>
                <a:path w="224" h="260">
                  <a:moveTo>
                    <a:pt x="98" y="260"/>
                  </a:moveTo>
                  <a:lnTo>
                    <a:pt x="224" y="181"/>
                  </a:lnTo>
                  <a:lnTo>
                    <a:pt x="134" y="0"/>
                  </a:lnTo>
                  <a:lnTo>
                    <a:pt x="0" y="67"/>
                  </a:lnTo>
                  <a:lnTo>
                    <a:pt x="90" y="248"/>
                  </a:lnTo>
                  <a:lnTo>
                    <a:pt x="98" y="260"/>
                  </a:lnTo>
                  <a:lnTo>
                    <a:pt x="90" y="248"/>
                  </a:lnTo>
                  <a:lnTo>
                    <a:pt x="93" y="254"/>
                  </a:lnTo>
                  <a:lnTo>
                    <a:pt x="98" y="260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6" name="Freeform 209"/>
            <p:cNvSpPr/>
            <p:nvPr/>
          </p:nvSpPr>
          <p:spPr bwMode="auto">
            <a:xfrm>
              <a:off x="-2565400" y="3854451"/>
              <a:ext cx="25400" cy="25400"/>
            </a:xfrm>
            <a:custGeom>
              <a:avLst/>
              <a:gdLst/>
              <a:ahLst/>
              <a:cxnLst>
                <a:cxn ang="0">
                  <a:pos x="121" y="244"/>
                </a:cxn>
                <a:cxn ang="0">
                  <a:pos x="237" y="150"/>
                </a:cxn>
                <a:cxn ang="0">
                  <a:pos x="117" y="0"/>
                </a:cxn>
                <a:cxn ang="0">
                  <a:pos x="0" y="92"/>
                </a:cxn>
                <a:cxn ang="0">
                  <a:pos x="121" y="242"/>
                </a:cxn>
                <a:cxn ang="0">
                  <a:pos x="121" y="244"/>
                </a:cxn>
                <a:cxn ang="0">
                  <a:pos x="121" y="242"/>
                </a:cxn>
                <a:cxn ang="0">
                  <a:pos x="121" y="243"/>
                </a:cxn>
                <a:cxn ang="0">
                  <a:pos x="121" y="244"/>
                </a:cxn>
              </a:cxnLst>
              <a:rect l="0" t="0" r="r" b="b"/>
              <a:pathLst>
                <a:path w="237" h="244">
                  <a:moveTo>
                    <a:pt x="121" y="244"/>
                  </a:moveTo>
                  <a:lnTo>
                    <a:pt x="237" y="150"/>
                  </a:lnTo>
                  <a:lnTo>
                    <a:pt x="117" y="0"/>
                  </a:lnTo>
                  <a:lnTo>
                    <a:pt x="0" y="92"/>
                  </a:lnTo>
                  <a:lnTo>
                    <a:pt x="121" y="242"/>
                  </a:lnTo>
                  <a:lnTo>
                    <a:pt x="121" y="244"/>
                  </a:lnTo>
                  <a:lnTo>
                    <a:pt x="121" y="242"/>
                  </a:lnTo>
                  <a:lnTo>
                    <a:pt x="121" y="243"/>
                  </a:lnTo>
                  <a:lnTo>
                    <a:pt x="121" y="244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7" name="Freeform 210"/>
            <p:cNvSpPr/>
            <p:nvPr/>
          </p:nvSpPr>
          <p:spPr bwMode="auto">
            <a:xfrm>
              <a:off x="-2552700" y="3870326"/>
              <a:ext cx="44450" cy="49213"/>
            </a:xfrm>
            <a:custGeom>
              <a:avLst/>
              <a:gdLst/>
              <a:ahLst/>
              <a:cxnLst>
                <a:cxn ang="0">
                  <a:pos x="304" y="461"/>
                </a:cxn>
                <a:cxn ang="0">
                  <a:pos x="415" y="360"/>
                </a:cxn>
                <a:cxn ang="0">
                  <a:pos x="116" y="0"/>
                </a:cxn>
                <a:cxn ang="0">
                  <a:pos x="0" y="96"/>
                </a:cxn>
                <a:cxn ang="0">
                  <a:pos x="300" y="455"/>
                </a:cxn>
                <a:cxn ang="0">
                  <a:pos x="304" y="461"/>
                </a:cxn>
                <a:cxn ang="0">
                  <a:pos x="300" y="455"/>
                </a:cxn>
                <a:cxn ang="0">
                  <a:pos x="302" y="458"/>
                </a:cxn>
                <a:cxn ang="0">
                  <a:pos x="304" y="461"/>
                </a:cxn>
              </a:cxnLst>
              <a:rect l="0" t="0" r="r" b="b"/>
              <a:pathLst>
                <a:path w="415" h="461">
                  <a:moveTo>
                    <a:pt x="304" y="461"/>
                  </a:moveTo>
                  <a:lnTo>
                    <a:pt x="415" y="360"/>
                  </a:lnTo>
                  <a:lnTo>
                    <a:pt x="116" y="0"/>
                  </a:lnTo>
                  <a:lnTo>
                    <a:pt x="0" y="96"/>
                  </a:lnTo>
                  <a:lnTo>
                    <a:pt x="300" y="455"/>
                  </a:lnTo>
                  <a:lnTo>
                    <a:pt x="304" y="461"/>
                  </a:lnTo>
                  <a:lnTo>
                    <a:pt x="300" y="455"/>
                  </a:lnTo>
                  <a:lnTo>
                    <a:pt x="302" y="458"/>
                  </a:lnTo>
                  <a:lnTo>
                    <a:pt x="304" y="461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8" name="Freeform 211"/>
            <p:cNvSpPr/>
            <p:nvPr/>
          </p:nvSpPr>
          <p:spPr bwMode="auto">
            <a:xfrm>
              <a:off x="-2520950" y="3906838"/>
              <a:ext cx="50800" cy="50800"/>
            </a:xfrm>
            <a:custGeom>
              <a:avLst/>
              <a:gdLst/>
              <a:ahLst/>
              <a:cxnLst>
                <a:cxn ang="0">
                  <a:pos x="366" y="471"/>
                </a:cxn>
                <a:cxn ang="0">
                  <a:pos x="467" y="360"/>
                </a:cxn>
                <a:cxn ang="0">
                  <a:pos x="107" y="0"/>
                </a:cxn>
                <a:cxn ang="0">
                  <a:pos x="0" y="106"/>
                </a:cxn>
                <a:cxn ang="0">
                  <a:pos x="361" y="467"/>
                </a:cxn>
                <a:cxn ang="0">
                  <a:pos x="366" y="471"/>
                </a:cxn>
                <a:cxn ang="0">
                  <a:pos x="361" y="467"/>
                </a:cxn>
                <a:cxn ang="0">
                  <a:pos x="364" y="469"/>
                </a:cxn>
                <a:cxn ang="0">
                  <a:pos x="366" y="471"/>
                </a:cxn>
              </a:cxnLst>
              <a:rect l="0" t="0" r="r" b="b"/>
              <a:pathLst>
                <a:path w="467" h="471">
                  <a:moveTo>
                    <a:pt x="366" y="471"/>
                  </a:moveTo>
                  <a:lnTo>
                    <a:pt x="467" y="360"/>
                  </a:lnTo>
                  <a:lnTo>
                    <a:pt x="107" y="0"/>
                  </a:lnTo>
                  <a:lnTo>
                    <a:pt x="0" y="106"/>
                  </a:lnTo>
                  <a:lnTo>
                    <a:pt x="361" y="467"/>
                  </a:lnTo>
                  <a:lnTo>
                    <a:pt x="366" y="471"/>
                  </a:lnTo>
                  <a:lnTo>
                    <a:pt x="361" y="467"/>
                  </a:lnTo>
                  <a:lnTo>
                    <a:pt x="364" y="469"/>
                  </a:lnTo>
                  <a:lnTo>
                    <a:pt x="366" y="471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9" name="Freeform 212"/>
            <p:cNvSpPr/>
            <p:nvPr/>
          </p:nvSpPr>
          <p:spPr bwMode="auto">
            <a:xfrm>
              <a:off x="-2481263" y="3944938"/>
              <a:ext cx="50800" cy="47625"/>
            </a:xfrm>
            <a:custGeom>
              <a:avLst/>
              <a:gdLst/>
              <a:ahLst/>
              <a:cxnLst>
                <a:cxn ang="0">
                  <a:pos x="391" y="445"/>
                </a:cxn>
                <a:cxn ang="0">
                  <a:pos x="487" y="330"/>
                </a:cxn>
                <a:cxn ang="0">
                  <a:pos x="96" y="0"/>
                </a:cxn>
                <a:cxn ang="0">
                  <a:pos x="0" y="115"/>
                </a:cxn>
                <a:cxn ang="0">
                  <a:pos x="389" y="444"/>
                </a:cxn>
                <a:cxn ang="0">
                  <a:pos x="391" y="445"/>
                </a:cxn>
                <a:cxn ang="0">
                  <a:pos x="389" y="444"/>
                </a:cxn>
                <a:cxn ang="0">
                  <a:pos x="390" y="444"/>
                </a:cxn>
                <a:cxn ang="0">
                  <a:pos x="391" y="445"/>
                </a:cxn>
              </a:cxnLst>
              <a:rect l="0" t="0" r="r" b="b"/>
              <a:pathLst>
                <a:path w="487" h="445">
                  <a:moveTo>
                    <a:pt x="391" y="445"/>
                  </a:moveTo>
                  <a:lnTo>
                    <a:pt x="487" y="330"/>
                  </a:lnTo>
                  <a:lnTo>
                    <a:pt x="96" y="0"/>
                  </a:lnTo>
                  <a:lnTo>
                    <a:pt x="0" y="115"/>
                  </a:lnTo>
                  <a:lnTo>
                    <a:pt x="389" y="444"/>
                  </a:lnTo>
                  <a:lnTo>
                    <a:pt x="391" y="445"/>
                  </a:lnTo>
                  <a:lnTo>
                    <a:pt x="389" y="444"/>
                  </a:lnTo>
                  <a:lnTo>
                    <a:pt x="390" y="444"/>
                  </a:lnTo>
                  <a:lnTo>
                    <a:pt x="391" y="445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0" name="Freeform 213"/>
            <p:cNvSpPr/>
            <p:nvPr/>
          </p:nvSpPr>
          <p:spPr bwMode="auto">
            <a:xfrm>
              <a:off x="-2439988" y="3979863"/>
              <a:ext cx="57150" cy="50800"/>
            </a:xfrm>
            <a:custGeom>
              <a:avLst/>
              <a:gdLst/>
              <a:ahLst/>
              <a:cxnLst>
                <a:cxn ang="0">
                  <a:pos x="458" y="481"/>
                </a:cxn>
                <a:cxn ang="0">
                  <a:pos x="544" y="360"/>
                </a:cxn>
                <a:cxn ang="0">
                  <a:pos x="94" y="0"/>
                </a:cxn>
                <a:cxn ang="0">
                  <a:pos x="0" y="116"/>
                </a:cxn>
                <a:cxn ang="0">
                  <a:pos x="451" y="476"/>
                </a:cxn>
                <a:cxn ang="0">
                  <a:pos x="458" y="481"/>
                </a:cxn>
                <a:cxn ang="0">
                  <a:pos x="451" y="476"/>
                </a:cxn>
                <a:cxn ang="0">
                  <a:pos x="454" y="479"/>
                </a:cxn>
                <a:cxn ang="0">
                  <a:pos x="458" y="481"/>
                </a:cxn>
              </a:cxnLst>
              <a:rect l="0" t="0" r="r" b="b"/>
              <a:pathLst>
                <a:path w="544" h="481">
                  <a:moveTo>
                    <a:pt x="458" y="481"/>
                  </a:moveTo>
                  <a:lnTo>
                    <a:pt x="544" y="360"/>
                  </a:lnTo>
                  <a:lnTo>
                    <a:pt x="94" y="0"/>
                  </a:lnTo>
                  <a:lnTo>
                    <a:pt x="0" y="116"/>
                  </a:lnTo>
                  <a:lnTo>
                    <a:pt x="451" y="476"/>
                  </a:lnTo>
                  <a:lnTo>
                    <a:pt x="458" y="481"/>
                  </a:lnTo>
                  <a:lnTo>
                    <a:pt x="451" y="476"/>
                  </a:lnTo>
                  <a:lnTo>
                    <a:pt x="454" y="479"/>
                  </a:lnTo>
                  <a:lnTo>
                    <a:pt x="458" y="481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1" name="Freeform 214"/>
            <p:cNvSpPr/>
            <p:nvPr/>
          </p:nvSpPr>
          <p:spPr bwMode="auto">
            <a:xfrm>
              <a:off x="-2392363" y="4017963"/>
              <a:ext cx="60325" cy="44450"/>
            </a:xfrm>
            <a:custGeom>
              <a:avLst/>
              <a:gdLst/>
              <a:ahLst/>
              <a:cxnLst>
                <a:cxn ang="0">
                  <a:pos x="481" y="428"/>
                </a:cxn>
                <a:cxn ang="0">
                  <a:pos x="559" y="300"/>
                </a:cxn>
                <a:cxn ang="0">
                  <a:pos x="79" y="0"/>
                </a:cxn>
                <a:cxn ang="0">
                  <a:pos x="0" y="126"/>
                </a:cxn>
                <a:cxn ang="0">
                  <a:pos x="479" y="427"/>
                </a:cxn>
                <a:cxn ang="0">
                  <a:pos x="481" y="428"/>
                </a:cxn>
                <a:cxn ang="0">
                  <a:pos x="479" y="427"/>
                </a:cxn>
                <a:cxn ang="0">
                  <a:pos x="481" y="427"/>
                </a:cxn>
                <a:cxn ang="0">
                  <a:pos x="481" y="428"/>
                </a:cxn>
              </a:cxnLst>
              <a:rect l="0" t="0" r="r" b="b"/>
              <a:pathLst>
                <a:path w="559" h="428">
                  <a:moveTo>
                    <a:pt x="481" y="428"/>
                  </a:moveTo>
                  <a:lnTo>
                    <a:pt x="559" y="300"/>
                  </a:lnTo>
                  <a:lnTo>
                    <a:pt x="79" y="0"/>
                  </a:lnTo>
                  <a:lnTo>
                    <a:pt x="0" y="126"/>
                  </a:lnTo>
                  <a:lnTo>
                    <a:pt x="479" y="427"/>
                  </a:lnTo>
                  <a:lnTo>
                    <a:pt x="481" y="428"/>
                  </a:lnTo>
                  <a:lnTo>
                    <a:pt x="479" y="427"/>
                  </a:lnTo>
                  <a:lnTo>
                    <a:pt x="481" y="427"/>
                  </a:lnTo>
                  <a:lnTo>
                    <a:pt x="481" y="428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2" name="Freeform 215"/>
            <p:cNvSpPr/>
            <p:nvPr/>
          </p:nvSpPr>
          <p:spPr bwMode="auto">
            <a:xfrm>
              <a:off x="-2341563" y="4049713"/>
              <a:ext cx="111125" cy="73025"/>
            </a:xfrm>
            <a:custGeom>
              <a:avLst/>
              <a:gdLst/>
              <a:ahLst/>
              <a:cxnLst>
                <a:cxn ang="0">
                  <a:pos x="963" y="700"/>
                </a:cxn>
                <a:cxn ang="0">
                  <a:pos x="1036" y="570"/>
                </a:cxn>
                <a:cxn ang="0">
                  <a:pos x="76" y="0"/>
                </a:cxn>
                <a:cxn ang="0">
                  <a:pos x="0" y="129"/>
                </a:cxn>
                <a:cxn ang="0">
                  <a:pos x="960" y="699"/>
                </a:cxn>
                <a:cxn ang="0">
                  <a:pos x="963" y="700"/>
                </a:cxn>
                <a:cxn ang="0">
                  <a:pos x="960" y="699"/>
                </a:cxn>
                <a:cxn ang="0">
                  <a:pos x="961" y="700"/>
                </a:cxn>
                <a:cxn ang="0">
                  <a:pos x="963" y="700"/>
                </a:cxn>
              </a:cxnLst>
              <a:rect l="0" t="0" r="r" b="b"/>
              <a:pathLst>
                <a:path w="1036" h="700">
                  <a:moveTo>
                    <a:pt x="963" y="700"/>
                  </a:moveTo>
                  <a:lnTo>
                    <a:pt x="1036" y="570"/>
                  </a:lnTo>
                  <a:lnTo>
                    <a:pt x="76" y="0"/>
                  </a:lnTo>
                  <a:lnTo>
                    <a:pt x="0" y="129"/>
                  </a:lnTo>
                  <a:lnTo>
                    <a:pt x="960" y="699"/>
                  </a:lnTo>
                  <a:lnTo>
                    <a:pt x="963" y="700"/>
                  </a:lnTo>
                  <a:lnTo>
                    <a:pt x="960" y="699"/>
                  </a:lnTo>
                  <a:lnTo>
                    <a:pt x="961" y="700"/>
                  </a:lnTo>
                  <a:lnTo>
                    <a:pt x="963" y="700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3" name="Freeform 216"/>
            <p:cNvSpPr/>
            <p:nvPr/>
          </p:nvSpPr>
          <p:spPr bwMode="auto">
            <a:xfrm>
              <a:off x="-2238375" y="4110038"/>
              <a:ext cx="95250" cy="60325"/>
            </a:xfrm>
            <a:custGeom>
              <a:avLst/>
              <a:gdLst/>
              <a:ahLst/>
              <a:cxnLst>
                <a:cxn ang="0">
                  <a:pos x="842" y="583"/>
                </a:cxn>
                <a:cxn ang="0">
                  <a:pos x="910" y="450"/>
                </a:cxn>
                <a:cxn ang="0">
                  <a:pos x="70" y="0"/>
                </a:cxn>
                <a:cxn ang="0">
                  <a:pos x="0" y="132"/>
                </a:cxn>
                <a:cxn ang="0">
                  <a:pos x="840" y="582"/>
                </a:cxn>
                <a:cxn ang="0">
                  <a:pos x="842" y="583"/>
                </a:cxn>
                <a:cxn ang="0">
                  <a:pos x="840" y="582"/>
                </a:cxn>
                <a:cxn ang="0">
                  <a:pos x="841" y="583"/>
                </a:cxn>
                <a:cxn ang="0">
                  <a:pos x="842" y="583"/>
                </a:cxn>
              </a:cxnLst>
              <a:rect l="0" t="0" r="r" b="b"/>
              <a:pathLst>
                <a:path w="910" h="583">
                  <a:moveTo>
                    <a:pt x="842" y="583"/>
                  </a:moveTo>
                  <a:lnTo>
                    <a:pt x="910" y="450"/>
                  </a:lnTo>
                  <a:lnTo>
                    <a:pt x="70" y="0"/>
                  </a:lnTo>
                  <a:lnTo>
                    <a:pt x="0" y="132"/>
                  </a:lnTo>
                  <a:lnTo>
                    <a:pt x="840" y="582"/>
                  </a:lnTo>
                  <a:lnTo>
                    <a:pt x="842" y="583"/>
                  </a:lnTo>
                  <a:lnTo>
                    <a:pt x="840" y="582"/>
                  </a:lnTo>
                  <a:lnTo>
                    <a:pt x="841" y="583"/>
                  </a:lnTo>
                  <a:lnTo>
                    <a:pt x="842" y="583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4" name="Freeform 217"/>
            <p:cNvSpPr/>
            <p:nvPr/>
          </p:nvSpPr>
          <p:spPr bwMode="auto">
            <a:xfrm>
              <a:off x="-2149475" y="4156076"/>
              <a:ext cx="157163" cy="79375"/>
            </a:xfrm>
            <a:custGeom>
              <a:avLst/>
              <a:gdLst/>
              <a:ahLst/>
              <a:cxnLst>
                <a:cxn ang="0">
                  <a:pos x="816" y="528"/>
                </a:cxn>
                <a:cxn ang="0">
                  <a:pos x="875" y="391"/>
                </a:cxn>
                <a:cxn ang="0">
                  <a:pos x="65" y="0"/>
                </a:cxn>
                <a:cxn ang="0">
                  <a:pos x="0" y="135"/>
                </a:cxn>
                <a:cxn ang="0">
                  <a:pos x="811" y="526"/>
                </a:cxn>
                <a:cxn ang="0">
                  <a:pos x="816" y="528"/>
                </a:cxn>
                <a:cxn ang="0">
                  <a:pos x="816" y="528"/>
                </a:cxn>
                <a:cxn ang="0">
                  <a:pos x="1481" y="737"/>
                </a:cxn>
                <a:cxn ang="0">
                  <a:pos x="875" y="391"/>
                </a:cxn>
                <a:cxn ang="0">
                  <a:pos x="816" y="528"/>
                </a:cxn>
              </a:cxnLst>
              <a:rect l="0" t="0" r="r" b="b"/>
              <a:pathLst>
                <a:path w="1481" h="737">
                  <a:moveTo>
                    <a:pt x="816" y="528"/>
                  </a:moveTo>
                  <a:lnTo>
                    <a:pt x="875" y="391"/>
                  </a:lnTo>
                  <a:lnTo>
                    <a:pt x="65" y="0"/>
                  </a:lnTo>
                  <a:lnTo>
                    <a:pt x="0" y="135"/>
                  </a:lnTo>
                  <a:lnTo>
                    <a:pt x="811" y="526"/>
                  </a:lnTo>
                  <a:lnTo>
                    <a:pt x="816" y="528"/>
                  </a:lnTo>
                  <a:lnTo>
                    <a:pt x="816" y="528"/>
                  </a:lnTo>
                  <a:lnTo>
                    <a:pt x="1481" y="737"/>
                  </a:lnTo>
                  <a:lnTo>
                    <a:pt x="875" y="391"/>
                  </a:lnTo>
                  <a:lnTo>
                    <a:pt x="816" y="528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5" name="Freeform 218"/>
            <p:cNvSpPr/>
            <p:nvPr/>
          </p:nvSpPr>
          <p:spPr bwMode="auto">
            <a:xfrm>
              <a:off x="-2063750" y="4197351"/>
              <a:ext cx="71438" cy="38100"/>
            </a:xfrm>
            <a:custGeom>
              <a:avLst/>
              <a:gdLst/>
              <a:ahLst/>
              <a:cxnLst>
                <a:cxn ang="0">
                  <a:pos x="54" y="0"/>
                </a:cxn>
                <a:cxn ang="0">
                  <a:pos x="27" y="69"/>
                </a:cxn>
                <a:cxn ang="0">
                  <a:pos x="27" y="69"/>
                </a:cxn>
                <a:cxn ang="0">
                  <a:pos x="27" y="69"/>
                </a:cxn>
                <a:cxn ang="0">
                  <a:pos x="27" y="69"/>
                </a:cxn>
                <a:cxn ang="0">
                  <a:pos x="54" y="0"/>
                </a:cxn>
                <a:cxn ang="0">
                  <a:pos x="0" y="139"/>
                </a:cxn>
                <a:cxn ang="0">
                  <a:pos x="665" y="348"/>
                </a:cxn>
                <a:cxn ang="0">
                  <a:pos x="59" y="2"/>
                </a:cxn>
                <a:cxn ang="0">
                  <a:pos x="54" y="0"/>
                </a:cxn>
              </a:cxnLst>
              <a:rect l="0" t="0" r="r" b="b"/>
              <a:pathLst>
                <a:path w="665" h="348">
                  <a:moveTo>
                    <a:pt x="54" y="0"/>
                  </a:moveTo>
                  <a:lnTo>
                    <a:pt x="27" y="69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27" y="69"/>
                  </a:lnTo>
                  <a:lnTo>
                    <a:pt x="54" y="0"/>
                  </a:lnTo>
                  <a:lnTo>
                    <a:pt x="0" y="139"/>
                  </a:lnTo>
                  <a:lnTo>
                    <a:pt x="665" y="348"/>
                  </a:lnTo>
                  <a:lnTo>
                    <a:pt x="59" y="2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6" name="Freeform 219"/>
            <p:cNvSpPr/>
            <p:nvPr/>
          </p:nvSpPr>
          <p:spPr bwMode="auto">
            <a:xfrm>
              <a:off x="-2143125" y="4165601"/>
              <a:ext cx="85725" cy="47625"/>
            </a:xfrm>
            <a:custGeom>
              <a:avLst/>
              <a:gdLst/>
              <a:ahLst/>
              <a:cxnLst>
                <a:cxn ang="0">
                  <a:pos x="0" y="135"/>
                </a:cxn>
                <a:cxn ang="0">
                  <a:pos x="5" y="139"/>
                </a:cxn>
                <a:cxn ang="0">
                  <a:pos x="756" y="439"/>
                </a:cxn>
                <a:cxn ang="0">
                  <a:pos x="810" y="300"/>
                </a:cxn>
                <a:cxn ang="0">
                  <a:pos x="61" y="0"/>
                </a:cxn>
                <a:cxn ang="0">
                  <a:pos x="0" y="135"/>
                </a:cxn>
                <a:cxn ang="0">
                  <a:pos x="0" y="135"/>
                </a:cxn>
                <a:cxn ang="0">
                  <a:pos x="2" y="138"/>
                </a:cxn>
                <a:cxn ang="0">
                  <a:pos x="5" y="139"/>
                </a:cxn>
                <a:cxn ang="0">
                  <a:pos x="0" y="135"/>
                </a:cxn>
              </a:cxnLst>
              <a:rect l="0" t="0" r="r" b="b"/>
              <a:pathLst>
                <a:path w="810" h="439">
                  <a:moveTo>
                    <a:pt x="0" y="135"/>
                  </a:moveTo>
                  <a:lnTo>
                    <a:pt x="5" y="139"/>
                  </a:lnTo>
                  <a:lnTo>
                    <a:pt x="756" y="439"/>
                  </a:lnTo>
                  <a:lnTo>
                    <a:pt x="810" y="300"/>
                  </a:lnTo>
                  <a:lnTo>
                    <a:pt x="61" y="0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38"/>
                  </a:lnTo>
                  <a:lnTo>
                    <a:pt x="5" y="13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7" name="Freeform 220"/>
            <p:cNvSpPr/>
            <p:nvPr/>
          </p:nvSpPr>
          <p:spPr bwMode="auto">
            <a:xfrm>
              <a:off x="-2225675" y="4125913"/>
              <a:ext cx="88900" cy="53975"/>
            </a:xfrm>
            <a:custGeom>
              <a:avLst/>
              <a:gdLst/>
              <a:ahLst/>
              <a:cxnLst>
                <a:cxn ang="0">
                  <a:pos x="0" y="134"/>
                </a:cxn>
                <a:cxn ang="0">
                  <a:pos x="1" y="134"/>
                </a:cxn>
                <a:cxn ang="0">
                  <a:pos x="781" y="523"/>
                </a:cxn>
                <a:cxn ang="0">
                  <a:pos x="848" y="391"/>
                </a:cxn>
                <a:cxn ang="0">
                  <a:pos x="68" y="0"/>
                </a:cxn>
                <a:cxn ang="0">
                  <a:pos x="0" y="134"/>
                </a:cxn>
                <a:cxn ang="0">
                  <a:pos x="0" y="134"/>
                </a:cxn>
                <a:cxn ang="0">
                  <a:pos x="0" y="134"/>
                </a:cxn>
                <a:cxn ang="0">
                  <a:pos x="1" y="134"/>
                </a:cxn>
                <a:cxn ang="0">
                  <a:pos x="0" y="134"/>
                </a:cxn>
              </a:cxnLst>
              <a:rect l="0" t="0" r="r" b="b"/>
              <a:pathLst>
                <a:path w="848" h="523">
                  <a:moveTo>
                    <a:pt x="0" y="134"/>
                  </a:moveTo>
                  <a:lnTo>
                    <a:pt x="1" y="134"/>
                  </a:lnTo>
                  <a:lnTo>
                    <a:pt x="781" y="523"/>
                  </a:lnTo>
                  <a:lnTo>
                    <a:pt x="848" y="391"/>
                  </a:lnTo>
                  <a:lnTo>
                    <a:pt x="68" y="0"/>
                  </a:lnTo>
                  <a:lnTo>
                    <a:pt x="0" y="134"/>
                  </a:lnTo>
                  <a:lnTo>
                    <a:pt x="0" y="134"/>
                  </a:lnTo>
                  <a:lnTo>
                    <a:pt x="0" y="134"/>
                  </a:lnTo>
                  <a:lnTo>
                    <a:pt x="1" y="134"/>
                  </a:lnTo>
                  <a:lnTo>
                    <a:pt x="0" y="134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8" name="Freeform 221"/>
            <p:cNvSpPr/>
            <p:nvPr/>
          </p:nvSpPr>
          <p:spPr bwMode="auto">
            <a:xfrm>
              <a:off x="-2325688" y="4075113"/>
              <a:ext cx="106363" cy="63500"/>
            </a:xfrm>
            <a:custGeom>
              <a:avLst/>
              <a:gdLst/>
              <a:ahLst/>
              <a:cxnLst>
                <a:cxn ang="0">
                  <a:pos x="0" y="130"/>
                </a:cxn>
                <a:cxn ang="0">
                  <a:pos x="5" y="133"/>
                </a:cxn>
                <a:cxn ang="0">
                  <a:pos x="935" y="614"/>
                </a:cxn>
                <a:cxn ang="0">
                  <a:pos x="1003" y="480"/>
                </a:cxn>
                <a:cxn ang="0">
                  <a:pos x="74" y="0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2" y="132"/>
                </a:cxn>
                <a:cxn ang="0">
                  <a:pos x="5" y="133"/>
                </a:cxn>
                <a:cxn ang="0">
                  <a:pos x="0" y="130"/>
                </a:cxn>
              </a:cxnLst>
              <a:rect l="0" t="0" r="r" b="b"/>
              <a:pathLst>
                <a:path w="1003" h="614">
                  <a:moveTo>
                    <a:pt x="0" y="130"/>
                  </a:moveTo>
                  <a:lnTo>
                    <a:pt x="5" y="133"/>
                  </a:lnTo>
                  <a:lnTo>
                    <a:pt x="935" y="614"/>
                  </a:lnTo>
                  <a:lnTo>
                    <a:pt x="1003" y="480"/>
                  </a:lnTo>
                  <a:lnTo>
                    <a:pt x="74" y="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2" y="132"/>
                  </a:lnTo>
                  <a:lnTo>
                    <a:pt x="5" y="133"/>
                  </a:lnTo>
                  <a:lnTo>
                    <a:pt x="0" y="130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9" name="Freeform 222"/>
            <p:cNvSpPr/>
            <p:nvPr/>
          </p:nvSpPr>
          <p:spPr bwMode="auto">
            <a:xfrm>
              <a:off x="-2376488" y="4043363"/>
              <a:ext cx="60325" cy="44450"/>
            </a:xfrm>
            <a:custGeom>
              <a:avLst/>
              <a:gdLst/>
              <a:ahLst/>
              <a:cxnLst>
                <a:cxn ang="0">
                  <a:pos x="79" y="0"/>
                </a:cxn>
                <a:cxn ang="0">
                  <a:pos x="0" y="128"/>
                </a:cxn>
                <a:cxn ang="0">
                  <a:pos x="480" y="427"/>
                </a:cxn>
                <a:cxn ang="0">
                  <a:pos x="559" y="300"/>
                </a:cxn>
                <a:cxn ang="0">
                  <a:pos x="79" y="0"/>
                </a:cxn>
                <a:cxn ang="0">
                  <a:pos x="79" y="0"/>
                </a:cxn>
                <a:cxn ang="0">
                  <a:pos x="0" y="128"/>
                </a:cxn>
                <a:cxn ang="0">
                  <a:pos x="0" y="128"/>
                </a:cxn>
                <a:cxn ang="0">
                  <a:pos x="0" y="128"/>
                </a:cxn>
                <a:cxn ang="0">
                  <a:pos x="79" y="0"/>
                </a:cxn>
              </a:cxnLst>
              <a:rect l="0" t="0" r="r" b="b"/>
              <a:pathLst>
                <a:path w="559" h="427">
                  <a:moveTo>
                    <a:pt x="79" y="0"/>
                  </a:moveTo>
                  <a:lnTo>
                    <a:pt x="0" y="128"/>
                  </a:lnTo>
                  <a:lnTo>
                    <a:pt x="480" y="427"/>
                  </a:lnTo>
                  <a:lnTo>
                    <a:pt x="559" y="30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0" name="Freeform 223"/>
            <p:cNvSpPr/>
            <p:nvPr/>
          </p:nvSpPr>
          <p:spPr bwMode="auto">
            <a:xfrm>
              <a:off x="-2427288" y="4011613"/>
              <a:ext cx="60325" cy="44450"/>
            </a:xfrm>
            <a:custGeom>
              <a:avLst/>
              <a:gdLst/>
              <a:ahLst/>
              <a:cxnLst>
                <a:cxn ang="0">
                  <a:pos x="0" y="124"/>
                </a:cxn>
                <a:cxn ang="0">
                  <a:pos x="4" y="127"/>
                </a:cxn>
                <a:cxn ang="0">
                  <a:pos x="485" y="427"/>
                </a:cxn>
                <a:cxn ang="0">
                  <a:pos x="564" y="299"/>
                </a:cxn>
                <a:cxn ang="0">
                  <a:pos x="83" y="0"/>
                </a:cxn>
                <a:cxn ang="0">
                  <a:pos x="0" y="124"/>
                </a:cxn>
                <a:cxn ang="0">
                  <a:pos x="0" y="124"/>
                </a:cxn>
                <a:cxn ang="0">
                  <a:pos x="2" y="126"/>
                </a:cxn>
                <a:cxn ang="0">
                  <a:pos x="4" y="127"/>
                </a:cxn>
                <a:cxn ang="0">
                  <a:pos x="0" y="124"/>
                </a:cxn>
              </a:cxnLst>
              <a:rect l="0" t="0" r="r" b="b"/>
              <a:pathLst>
                <a:path w="564" h="427">
                  <a:moveTo>
                    <a:pt x="0" y="124"/>
                  </a:moveTo>
                  <a:lnTo>
                    <a:pt x="4" y="127"/>
                  </a:lnTo>
                  <a:lnTo>
                    <a:pt x="485" y="427"/>
                  </a:lnTo>
                  <a:lnTo>
                    <a:pt x="564" y="299"/>
                  </a:lnTo>
                  <a:lnTo>
                    <a:pt x="83" y="0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2" y="126"/>
                  </a:lnTo>
                  <a:lnTo>
                    <a:pt x="4" y="127"/>
                  </a:lnTo>
                  <a:lnTo>
                    <a:pt x="0" y="124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1" name="Freeform 224"/>
            <p:cNvSpPr/>
            <p:nvPr/>
          </p:nvSpPr>
          <p:spPr bwMode="auto">
            <a:xfrm>
              <a:off x="-2474913" y="3976688"/>
              <a:ext cx="57150" cy="47625"/>
            </a:xfrm>
            <a:custGeom>
              <a:avLst/>
              <a:gdLst/>
              <a:ahLst/>
              <a:cxnLst>
                <a:cxn ang="0">
                  <a:pos x="0" y="117"/>
                </a:cxn>
                <a:cxn ang="0">
                  <a:pos x="4" y="120"/>
                </a:cxn>
                <a:cxn ang="0">
                  <a:pos x="454" y="451"/>
                </a:cxn>
                <a:cxn ang="0">
                  <a:pos x="542" y="330"/>
                </a:cxn>
                <a:cxn ang="0">
                  <a:pos x="92" y="0"/>
                </a:cxn>
                <a:cxn ang="0">
                  <a:pos x="0" y="117"/>
                </a:cxn>
                <a:cxn ang="0">
                  <a:pos x="0" y="117"/>
                </a:cxn>
                <a:cxn ang="0">
                  <a:pos x="2" y="119"/>
                </a:cxn>
                <a:cxn ang="0">
                  <a:pos x="4" y="120"/>
                </a:cxn>
                <a:cxn ang="0">
                  <a:pos x="0" y="117"/>
                </a:cxn>
              </a:cxnLst>
              <a:rect l="0" t="0" r="r" b="b"/>
              <a:pathLst>
                <a:path w="542" h="451">
                  <a:moveTo>
                    <a:pt x="0" y="117"/>
                  </a:moveTo>
                  <a:lnTo>
                    <a:pt x="4" y="120"/>
                  </a:lnTo>
                  <a:lnTo>
                    <a:pt x="454" y="451"/>
                  </a:lnTo>
                  <a:lnTo>
                    <a:pt x="542" y="330"/>
                  </a:lnTo>
                  <a:lnTo>
                    <a:pt x="92" y="0"/>
                  </a:lnTo>
                  <a:lnTo>
                    <a:pt x="0" y="117"/>
                  </a:lnTo>
                  <a:lnTo>
                    <a:pt x="0" y="117"/>
                  </a:lnTo>
                  <a:lnTo>
                    <a:pt x="2" y="119"/>
                  </a:lnTo>
                  <a:lnTo>
                    <a:pt x="4" y="120"/>
                  </a:lnTo>
                  <a:lnTo>
                    <a:pt x="0" y="117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2" name="Freeform 225"/>
            <p:cNvSpPr/>
            <p:nvPr/>
          </p:nvSpPr>
          <p:spPr bwMode="auto">
            <a:xfrm>
              <a:off x="-2516188" y="3941763"/>
              <a:ext cx="50800" cy="47625"/>
            </a:xfrm>
            <a:custGeom>
              <a:avLst/>
              <a:gdLst/>
              <a:ahLst/>
              <a:cxnLst>
                <a:cxn ang="0">
                  <a:pos x="0" y="112"/>
                </a:cxn>
                <a:cxn ang="0">
                  <a:pos x="3" y="114"/>
                </a:cxn>
                <a:cxn ang="0">
                  <a:pos x="393" y="444"/>
                </a:cxn>
                <a:cxn ang="0">
                  <a:pos x="489" y="330"/>
                </a:cxn>
                <a:cxn ang="0">
                  <a:pos x="99" y="0"/>
                </a:cxn>
                <a:cxn ang="0">
                  <a:pos x="0" y="112"/>
                </a:cxn>
                <a:cxn ang="0">
                  <a:pos x="0" y="112"/>
                </a:cxn>
                <a:cxn ang="0">
                  <a:pos x="2" y="113"/>
                </a:cxn>
                <a:cxn ang="0">
                  <a:pos x="3" y="114"/>
                </a:cxn>
                <a:cxn ang="0">
                  <a:pos x="0" y="112"/>
                </a:cxn>
              </a:cxnLst>
              <a:rect l="0" t="0" r="r" b="b"/>
              <a:pathLst>
                <a:path w="489" h="444">
                  <a:moveTo>
                    <a:pt x="0" y="112"/>
                  </a:moveTo>
                  <a:lnTo>
                    <a:pt x="3" y="114"/>
                  </a:lnTo>
                  <a:lnTo>
                    <a:pt x="393" y="444"/>
                  </a:lnTo>
                  <a:lnTo>
                    <a:pt x="489" y="330"/>
                  </a:lnTo>
                  <a:lnTo>
                    <a:pt x="99" y="0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2" y="113"/>
                  </a:lnTo>
                  <a:lnTo>
                    <a:pt x="3" y="11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3" name="Freeform 226"/>
            <p:cNvSpPr/>
            <p:nvPr/>
          </p:nvSpPr>
          <p:spPr bwMode="auto">
            <a:xfrm>
              <a:off x="-2559050" y="3903663"/>
              <a:ext cx="52388" cy="50800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8" y="111"/>
                </a:cxn>
                <a:cxn ang="0">
                  <a:pos x="398" y="471"/>
                </a:cxn>
                <a:cxn ang="0">
                  <a:pos x="499" y="361"/>
                </a:cxn>
                <a:cxn ang="0">
                  <a:pos x="110" y="0"/>
                </a:cxn>
                <a:cxn ang="0">
                  <a:pos x="0" y="102"/>
                </a:cxn>
                <a:cxn ang="0">
                  <a:pos x="0" y="102"/>
                </a:cxn>
                <a:cxn ang="0">
                  <a:pos x="3" y="107"/>
                </a:cxn>
                <a:cxn ang="0">
                  <a:pos x="8" y="111"/>
                </a:cxn>
                <a:cxn ang="0">
                  <a:pos x="0" y="102"/>
                </a:cxn>
              </a:cxnLst>
              <a:rect l="0" t="0" r="r" b="b"/>
              <a:pathLst>
                <a:path w="499" h="471">
                  <a:moveTo>
                    <a:pt x="0" y="102"/>
                  </a:moveTo>
                  <a:lnTo>
                    <a:pt x="8" y="111"/>
                  </a:lnTo>
                  <a:lnTo>
                    <a:pt x="398" y="471"/>
                  </a:lnTo>
                  <a:lnTo>
                    <a:pt x="499" y="361"/>
                  </a:lnTo>
                  <a:lnTo>
                    <a:pt x="110" y="0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3" y="107"/>
                  </a:lnTo>
                  <a:lnTo>
                    <a:pt x="8" y="111"/>
                  </a:lnTo>
                  <a:lnTo>
                    <a:pt x="0" y="102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4" name="Freeform 227"/>
            <p:cNvSpPr/>
            <p:nvPr/>
          </p:nvSpPr>
          <p:spPr bwMode="auto">
            <a:xfrm>
              <a:off x="-2590800" y="3863976"/>
              <a:ext cx="44450" cy="50800"/>
            </a:xfrm>
            <a:custGeom>
              <a:avLst/>
              <a:gdLst/>
              <a:ahLst/>
              <a:cxnLst>
                <a:cxn ang="0">
                  <a:pos x="0" y="87"/>
                </a:cxn>
                <a:cxn ang="0">
                  <a:pos x="3" y="91"/>
                </a:cxn>
                <a:cxn ang="0">
                  <a:pos x="303" y="482"/>
                </a:cxn>
                <a:cxn ang="0">
                  <a:pos x="421" y="391"/>
                </a:cxn>
                <a:cxn ang="0">
                  <a:pos x="121" y="0"/>
                </a:cxn>
                <a:cxn ang="0">
                  <a:pos x="0" y="87"/>
                </a:cxn>
                <a:cxn ang="0">
                  <a:pos x="0" y="87"/>
                </a:cxn>
                <a:cxn ang="0">
                  <a:pos x="1" y="89"/>
                </a:cxn>
                <a:cxn ang="0">
                  <a:pos x="3" y="91"/>
                </a:cxn>
                <a:cxn ang="0">
                  <a:pos x="0" y="87"/>
                </a:cxn>
              </a:cxnLst>
              <a:rect l="0" t="0" r="r" b="b"/>
              <a:pathLst>
                <a:path w="421" h="482">
                  <a:moveTo>
                    <a:pt x="0" y="87"/>
                  </a:moveTo>
                  <a:lnTo>
                    <a:pt x="3" y="91"/>
                  </a:lnTo>
                  <a:lnTo>
                    <a:pt x="303" y="482"/>
                  </a:lnTo>
                  <a:lnTo>
                    <a:pt x="421" y="391"/>
                  </a:lnTo>
                  <a:lnTo>
                    <a:pt x="121" y="0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1" y="89"/>
                  </a:lnTo>
                  <a:lnTo>
                    <a:pt x="3" y="91"/>
                  </a:lnTo>
                  <a:lnTo>
                    <a:pt x="0" y="87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5" name="Freeform 228"/>
            <p:cNvSpPr/>
            <p:nvPr/>
          </p:nvSpPr>
          <p:spPr bwMode="auto">
            <a:xfrm>
              <a:off x="-2603500" y="3844926"/>
              <a:ext cx="25400" cy="28575"/>
            </a:xfrm>
            <a:custGeom>
              <a:avLst/>
              <a:gdLst/>
              <a:ahLst/>
              <a:cxnLst>
                <a:cxn ang="0">
                  <a:pos x="125" y="0"/>
                </a:cxn>
                <a:cxn ang="0">
                  <a:pos x="0" y="83"/>
                </a:cxn>
                <a:cxn ang="0">
                  <a:pos x="121" y="262"/>
                </a:cxn>
                <a:cxn ang="0">
                  <a:pos x="246" y="179"/>
                </a:cxn>
                <a:cxn ang="0">
                  <a:pos x="125" y="0"/>
                </a:cxn>
                <a:cxn ang="0">
                  <a:pos x="125" y="0"/>
                </a:cxn>
                <a:cxn ang="0">
                  <a:pos x="0" y="83"/>
                </a:cxn>
                <a:cxn ang="0">
                  <a:pos x="0" y="83"/>
                </a:cxn>
                <a:cxn ang="0">
                  <a:pos x="0" y="83"/>
                </a:cxn>
                <a:cxn ang="0">
                  <a:pos x="125" y="0"/>
                </a:cxn>
              </a:cxnLst>
              <a:rect l="0" t="0" r="r" b="b"/>
              <a:pathLst>
                <a:path w="246" h="262">
                  <a:moveTo>
                    <a:pt x="125" y="0"/>
                  </a:moveTo>
                  <a:lnTo>
                    <a:pt x="0" y="83"/>
                  </a:lnTo>
                  <a:lnTo>
                    <a:pt x="121" y="262"/>
                  </a:lnTo>
                  <a:lnTo>
                    <a:pt x="246" y="179"/>
                  </a:lnTo>
                  <a:lnTo>
                    <a:pt x="125" y="0"/>
                  </a:lnTo>
                  <a:lnTo>
                    <a:pt x="125" y="0"/>
                  </a:lnTo>
                  <a:lnTo>
                    <a:pt x="0" y="83"/>
                  </a:lnTo>
                  <a:lnTo>
                    <a:pt x="0" y="83"/>
                  </a:lnTo>
                  <a:lnTo>
                    <a:pt x="0" y="83"/>
                  </a:lnTo>
                  <a:lnTo>
                    <a:pt x="125" y="0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6" name="Freeform 229"/>
            <p:cNvSpPr/>
            <p:nvPr/>
          </p:nvSpPr>
          <p:spPr bwMode="auto">
            <a:xfrm>
              <a:off x="-2617788" y="3825876"/>
              <a:ext cx="26988" cy="28575"/>
            </a:xfrm>
            <a:custGeom>
              <a:avLst/>
              <a:gdLst/>
              <a:ahLst/>
              <a:cxnLst>
                <a:cxn ang="0">
                  <a:pos x="0" y="71"/>
                </a:cxn>
                <a:cxn ang="0">
                  <a:pos x="6" y="83"/>
                </a:cxn>
                <a:cxn ang="0">
                  <a:pos x="125" y="264"/>
                </a:cxn>
                <a:cxn ang="0">
                  <a:pos x="250" y="181"/>
                </a:cxn>
                <a:cxn ang="0">
                  <a:pos x="130" y="0"/>
                </a:cxn>
                <a:cxn ang="0">
                  <a:pos x="0" y="71"/>
                </a:cxn>
                <a:cxn ang="0">
                  <a:pos x="0" y="71"/>
                </a:cxn>
                <a:cxn ang="0">
                  <a:pos x="2" y="78"/>
                </a:cxn>
                <a:cxn ang="0">
                  <a:pos x="6" y="83"/>
                </a:cxn>
                <a:cxn ang="0">
                  <a:pos x="0" y="71"/>
                </a:cxn>
              </a:cxnLst>
              <a:rect l="0" t="0" r="r" b="b"/>
              <a:pathLst>
                <a:path w="250" h="264">
                  <a:moveTo>
                    <a:pt x="0" y="71"/>
                  </a:moveTo>
                  <a:lnTo>
                    <a:pt x="6" y="83"/>
                  </a:lnTo>
                  <a:lnTo>
                    <a:pt x="125" y="264"/>
                  </a:lnTo>
                  <a:lnTo>
                    <a:pt x="250" y="181"/>
                  </a:lnTo>
                  <a:lnTo>
                    <a:pt x="130" y="0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2" y="78"/>
                  </a:lnTo>
                  <a:lnTo>
                    <a:pt x="6" y="83"/>
                  </a:lnTo>
                  <a:lnTo>
                    <a:pt x="0" y="71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7" name="Freeform 230"/>
            <p:cNvSpPr/>
            <p:nvPr/>
          </p:nvSpPr>
          <p:spPr bwMode="auto">
            <a:xfrm>
              <a:off x="-2627313" y="3805238"/>
              <a:ext cx="25400" cy="28575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3" y="58"/>
                </a:cxn>
                <a:cxn ang="0">
                  <a:pos x="94" y="268"/>
                </a:cxn>
                <a:cxn ang="0">
                  <a:pos x="230" y="210"/>
                </a:cxn>
                <a:cxn ang="0">
                  <a:pos x="141" y="0"/>
                </a:cxn>
                <a:cxn ang="0">
                  <a:pos x="0" y="50"/>
                </a:cxn>
                <a:cxn ang="0">
                  <a:pos x="0" y="50"/>
                </a:cxn>
                <a:cxn ang="0">
                  <a:pos x="1" y="54"/>
                </a:cxn>
                <a:cxn ang="0">
                  <a:pos x="3" y="58"/>
                </a:cxn>
                <a:cxn ang="0">
                  <a:pos x="0" y="50"/>
                </a:cxn>
              </a:cxnLst>
              <a:rect l="0" t="0" r="r" b="b"/>
              <a:pathLst>
                <a:path w="230" h="268">
                  <a:moveTo>
                    <a:pt x="0" y="50"/>
                  </a:moveTo>
                  <a:lnTo>
                    <a:pt x="3" y="58"/>
                  </a:lnTo>
                  <a:lnTo>
                    <a:pt x="94" y="268"/>
                  </a:lnTo>
                  <a:lnTo>
                    <a:pt x="230" y="210"/>
                  </a:lnTo>
                  <a:lnTo>
                    <a:pt x="141" y="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1" y="54"/>
                  </a:lnTo>
                  <a:lnTo>
                    <a:pt x="3" y="58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8" name="Freeform 231"/>
            <p:cNvSpPr/>
            <p:nvPr/>
          </p:nvSpPr>
          <p:spPr bwMode="auto">
            <a:xfrm>
              <a:off x="-2633663" y="3775076"/>
              <a:ext cx="22225" cy="34925"/>
            </a:xfrm>
            <a:custGeom>
              <a:avLst/>
              <a:gdLst/>
              <a:ahLst/>
              <a:cxnLst>
                <a:cxn ang="0">
                  <a:pos x="46" y="28"/>
                </a:cxn>
                <a:cxn ang="0">
                  <a:pos x="0" y="119"/>
                </a:cxn>
                <a:cxn ang="0">
                  <a:pos x="60" y="329"/>
                </a:cxn>
                <a:cxn ang="0">
                  <a:pos x="204" y="287"/>
                </a:cxn>
                <a:cxn ang="0">
                  <a:pos x="144" y="77"/>
                </a:cxn>
                <a:cxn ang="0">
                  <a:pos x="46" y="28"/>
                </a:cxn>
                <a:cxn ang="0">
                  <a:pos x="144" y="77"/>
                </a:cxn>
                <a:cxn ang="0">
                  <a:pos x="122" y="0"/>
                </a:cxn>
                <a:cxn ang="0">
                  <a:pos x="46" y="28"/>
                </a:cxn>
              </a:cxnLst>
              <a:rect l="0" t="0" r="r" b="b"/>
              <a:pathLst>
                <a:path w="204" h="329">
                  <a:moveTo>
                    <a:pt x="46" y="28"/>
                  </a:moveTo>
                  <a:lnTo>
                    <a:pt x="0" y="119"/>
                  </a:lnTo>
                  <a:lnTo>
                    <a:pt x="60" y="329"/>
                  </a:lnTo>
                  <a:lnTo>
                    <a:pt x="204" y="287"/>
                  </a:lnTo>
                  <a:lnTo>
                    <a:pt x="144" y="77"/>
                  </a:lnTo>
                  <a:lnTo>
                    <a:pt x="46" y="28"/>
                  </a:lnTo>
                  <a:lnTo>
                    <a:pt x="144" y="77"/>
                  </a:lnTo>
                  <a:lnTo>
                    <a:pt x="122" y="0"/>
                  </a:lnTo>
                  <a:lnTo>
                    <a:pt x="46" y="28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9" name="Freeform 232"/>
            <p:cNvSpPr/>
            <p:nvPr/>
          </p:nvSpPr>
          <p:spPr bwMode="auto">
            <a:xfrm>
              <a:off x="-2684463" y="3778251"/>
              <a:ext cx="61913" cy="38100"/>
            </a:xfrm>
            <a:custGeom>
              <a:avLst/>
              <a:gdLst/>
              <a:ahLst/>
              <a:cxnLst>
                <a:cxn ang="0">
                  <a:pos x="0" y="250"/>
                </a:cxn>
                <a:cxn ang="0">
                  <a:pos x="102" y="320"/>
                </a:cxn>
                <a:cxn ang="0">
                  <a:pos x="582" y="140"/>
                </a:cxn>
                <a:cxn ang="0">
                  <a:pos x="530" y="0"/>
                </a:cxn>
                <a:cxn ang="0">
                  <a:pos x="50" y="180"/>
                </a:cxn>
                <a:cxn ang="0">
                  <a:pos x="0" y="250"/>
                </a:cxn>
                <a:cxn ang="0">
                  <a:pos x="0" y="250"/>
                </a:cxn>
                <a:cxn ang="0">
                  <a:pos x="0" y="358"/>
                </a:cxn>
                <a:cxn ang="0">
                  <a:pos x="102" y="320"/>
                </a:cxn>
                <a:cxn ang="0">
                  <a:pos x="0" y="250"/>
                </a:cxn>
              </a:cxnLst>
              <a:rect l="0" t="0" r="r" b="b"/>
              <a:pathLst>
                <a:path w="582" h="358">
                  <a:moveTo>
                    <a:pt x="0" y="250"/>
                  </a:moveTo>
                  <a:lnTo>
                    <a:pt x="102" y="320"/>
                  </a:lnTo>
                  <a:lnTo>
                    <a:pt x="582" y="140"/>
                  </a:lnTo>
                  <a:lnTo>
                    <a:pt x="530" y="0"/>
                  </a:lnTo>
                  <a:lnTo>
                    <a:pt x="50" y="18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358"/>
                  </a:lnTo>
                  <a:lnTo>
                    <a:pt x="102" y="320"/>
                  </a:lnTo>
                  <a:lnTo>
                    <a:pt x="0" y="250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0" name="Freeform 233"/>
            <p:cNvSpPr/>
            <p:nvPr/>
          </p:nvSpPr>
          <p:spPr bwMode="auto">
            <a:xfrm>
              <a:off x="-2684463" y="3667126"/>
              <a:ext cx="15875" cy="138113"/>
            </a:xfrm>
            <a:custGeom>
              <a:avLst/>
              <a:gdLst/>
              <a:ahLst/>
              <a:cxnLst>
                <a:cxn ang="0">
                  <a:pos x="100" y="33"/>
                </a:cxn>
                <a:cxn ang="0">
                  <a:pos x="0" y="104"/>
                </a:cxn>
                <a:cxn ang="0">
                  <a:pos x="0" y="1304"/>
                </a:cxn>
                <a:cxn ang="0">
                  <a:pos x="151" y="1304"/>
                </a:cxn>
                <a:cxn ang="0">
                  <a:pos x="151" y="104"/>
                </a:cxn>
                <a:cxn ang="0">
                  <a:pos x="100" y="33"/>
                </a:cxn>
                <a:cxn ang="0">
                  <a:pos x="100" y="33"/>
                </a:cxn>
                <a:cxn ang="0">
                  <a:pos x="0" y="0"/>
                </a:cxn>
                <a:cxn ang="0">
                  <a:pos x="0" y="104"/>
                </a:cxn>
                <a:cxn ang="0">
                  <a:pos x="100" y="33"/>
                </a:cxn>
              </a:cxnLst>
              <a:rect l="0" t="0" r="r" b="b"/>
              <a:pathLst>
                <a:path w="151" h="1304">
                  <a:moveTo>
                    <a:pt x="100" y="33"/>
                  </a:moveTo>
                  <a:lnTo>
                    <a:pt x="0" y="104"/>
                  </a:lnTo>
                  <a:lnTo>
                    <a:pt x="0" y="1304"/>
                  </a:lnTo>
                  <a:lnTo>
                    <a:pt x="151" y="1304"/>
                  </a:lnTo>
                  <a:lnTo>
                    <a:pt x="151" y="104"/>
                  </a:lnTo>
                  <a:lnTo>
                    <a:pt x="100" y="33"/>
                  </a:lnTo>
                  <a:lnTo>
                    <a:pt x="100" y="33"/>
                  </a:lnTo>
                  <a:lnTo>
                    <a:pt x="0" y="0"/>
                  </a:lnTo>
                  <a:lnTo>
                    <a:pt x="0" y="104"/>
                  </a:lnTo>
                  <a:lnTo>
                    <a:pt x="100" y="33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1" name="Freeform 234"/>
            <p:cNvSpPr/>
            <p:nvPr/>
          </p:nvSpPr>
          <p:spPr bwMode="auto">
            <a:xfrm>
              <a:off x="-2679700" y="3670301"/>
              <a:ext cx="176213" cy="69850"/>
            </a:xfrm>
            <a:custGeom>
              <a:avLst/>
              <a:gdLst/>
              <a:ahLst/>
              <a:cxnLst>
                <a:cxn ang="0">
                  <a:pos x="1536" y="643"/>
                </a:cxn>
                <a:cxn ang="0">
                  <a:pos x="1520" y="510"/>
                </a:cxn>
                <a:cxn ang="0">
                  <a:pos x="49" y="0"/>
                </a:cxn>
                <a:cxn ang="0">
                  <a:pos x="0" y="141"/>
                </a:cxn>
                <a:cxn ang="0">
                  <a:pos x="1471" y="651"/>
                </a:cxn>
                <a:cxn ang="0">
                  <a:pos x="1536" y="643"/>
                </a:cxn>
                <a:cxn ang="0">
                  <a:pos x="1536" y="643"/>
                </a:cxn>
                <a:cxn ang="0">
                  <a:pos x="1662" y="561"/>
                </a:cxn>
                <a:cxn ang="0">
                  <a:pos x="1520" y="510"/>
                </a:cxn>
                <a:cxn ang="0">
                  <a:pos x="1536" y="643"/>
                </a:cxn>
              </a:cxnLst>
              <a:rect l="0" t="0" r="r" b="b"/>
              <a:pathLst>
                <a:path w="1662" h="651">
                  <a:moveTo>
                    <a:pt x="1536" y="643"/>
                  </a:moveTo>
                  <a:lnTo>
                    <a:pt x="1520" y="510"/>
                  </a:lnTo>
                  <a:lnTo>
                    <a:pt x="49" y="0"/>
                  </a:lnTo>
                  <a:lnTo>
                    <a:pt x="0" y="141"/>
                  </a:lnTo>
                  <a:lnTo>
                    <a:pt x="1471" y="651"/>
                  </a:lnTo>
                  <a:lnTo>
                    <a:pt x="1536" y="643"/>
                  </a:lnTo>
                  <a:lnTo>
                    <a:pt x="1536" y="643"/>
                  </a:lnTo>
                  <a:lnTo>
                    <a:pt x="1662" y="561"/>
                  </a:lnTo>
                  <a:lnTo>
                    <a:pt x="1520" y="510"/>
                  </a:lnTo>
                  <a:lnTo>
                    <a:pt x="1536" y="643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2" name="Freeform 235"/>
            <p:cNvSpPr/>
            <p:nvPr/>
          </p:nvSpPr>
          <p:spPr bwMode="auto">
            <a:xfrm>
              <a:off x="-2582863" y="3725863"/>
              <a:ext cx="66675" cy="47625"/>
            </a:xfrm>
            <a:custGeom>
              <a:avLst/>
              <a:gdLst/>
              <a:ahLst/>
              <a:cxnLst>
                <a:cxn ang="0">
                  <a:pos x="0" y="377"/>
                </a:cxn>
                <a:cxn ang="0">
                  <a:pos x="115" y="455"/>
                </a:cxn>
                <a:cxn ang="0">
                  <a:pos x="625" y="124"/>
                </a:cxn>
                <a:cxn ang="0">
                  <a:pos x="543" y="0"/>
                </a:cxn>
                <a:cxn ang="0">
                  <a:pos x="34" y="329"/>
                </a:cxn>
                <a:cxn ang="0">
                  <a:pos x="0" y="377"/>
                </a:cxn>
                <a:cxn ang="0">
                  <a:pos x="34" y="329"/>
                </a:cxn>
                <a:cxn ang="0">
                  <a:pos x="6" y="346"/>
                </a:cxn>
                <a:cxn ang="0">
                  <a:pos x="0" y="377"/>
                </a:cxn>
              </a:cxnLst>
              <a:rect l="0" t="0" r="r" b="b"/>
              <a:pathLst>
                <a:path w="625" h="455">
                  <a:moveTo>
                    <a:pt x="0" y="377"/>
                  </a:moveTo>
                  <a:lnTo>
                    <a:pt x="115" y="455"/>
                  </a:lnTo>
                  <a:lnTo>
                    <a:pt x="625" y="124"/>
                  </a:lnTo>
                  <a:lnTo>
                    <a:pt x="543" y="0"/>
                  </a:lnTo>
                  <a:lnTo>
                    <a:pt x="34" y="329"/>
                  </a:lnTo>
                  <a:lnTo>
                    <a:pt x="0" y="377"/>
                  </a:lnTo>
                  <a:lnTo>
                    <a:pt x="34" y="329"/>
                  </a:lnTo>
                  <a:lnTo>
                    <a:pt x="6" y="346"/>
                  </a:lnTo>
                  <a:lnTo>
                    <a:pt x="0" y="377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3" name="Freeform 236"/>
            <p:cNvSpPr/>
            <p:nvPr/>
          </p:nvSpPr>
          <p:spPr bwMode="auto">
            <a:xfrm>
              <a:off x="-2257425" y="3363913"/>
              <a:ext cx="146050" cy="107950"/>
            </a:xfrm>
            <a:custGeom>
              <a:avLst/>
              <a:gdLst/>
              <a:ahLst/>
              <a:cxnLst>
                <a:cxn ang="0">
                  <a:pos x="1320" y="60"/>
                </a:cxn>
                <a:cxn ang="0">
                  <a:pos x="1290" y="30"/>
                </a:cxn>
                <a:cxn ang="0">
                  <a:pos x="1200" y="0"/>
                </a:cxn>
                <a:cxn ang="0">
                  <a:pos x="930" y="0"/>
                </a:cxn>
                <a:cxn ang="0">
                  <a:pos x="390" y="60"/>
                </a:cxn>
                <a:cxn ang="0">
                  <a:pos x="120" y="90"/>
                </a:cxn>
                <a:cxn ang="0">
                  <a:pos x="30" y="120"/>
                </a:cxn>
                <a:cxn ang="0">
                  <a:pos x="0" y="180"/>
                </a:cxn>
                <a:cxn ang="0">
                  <a:pos x="60" y="960"/>
                </a:cxn>
                <a:cxn ang="0">
                  <a:pos x="90" y="990"/>
                </a:cxn>
                <a:cxn ang="0">
                  <a:pos x="180" y="1021"/>
                </a:cxn>
                <a:cxn ang="0">
                  <a:pos x="450" y="1021"/>
                </a:cxn>
                <a:cxn ang="0">
                  <a:pos x="1020" y="990"/>
                </a:cxn>
                <a:cxn ang="0">
                  <a:pos x="1290" y="930"/>
                </a:cxn>
                <a:cxn ang="0">
                  <a:pos x="1350" y="900"/>
                </a:cxn>
                <a:cxn ang="0">
                  <a:pos x="1380" y="870"/>
                </a:cxn>
                <a:cxn ang="0">
                  <a:pos x="1320" y="60"/>
                </a:cxn>
              </a:cxnLst>
              <a:rect l="0" t="0" r="r" b="b"/>
              <a:pathLst>
                <a:path w="1380" h="1021">
                  <a:moveTo>
                    <a:pt x="1320" y="60"/>
                  </a:moveTo>
                  <a:lnTo>
                    <a:pt x="1290" y="30"/>
                  </a:lnTo>
                  <a:lnTo>
                    <a:pt x="1200" y="0"/>
                  </a:lnTo>
                  <a:lnTo>
                    <a:pt x="930" y="0"/>
                  </a:lnTo>
                  <a:lnTo>
                    <a:pt x="390" y="60"/>
                  </a:lnTo>
                  <a:lnTo>
                    <a:pt x="120" y="90"/>
                  </a:lnTo>
                  <a:lnTo>
                    <a:pt x="30" y="120"/>
                  </a:lnTo>
                  <a:lnTo>
                    <a:pt x="0" y="180"/>
                  </a:lnTo>
                  <a:lnTo>
                    <a:pt x="60" y="960"/>
                  </a:lnTo>
                  <a:lnTo>
                    <a:pt x="90" y="990"/>
                  </a:lnTo>
                  <a:lnTo>
                    <a:pt x="180" y="1021"/>
                  </a:lnTo>
                  <a:lnTo>
                    <a:pt x="450" y="1021"/>
                  </a:lnTo>
                  <a:lnTo>
                    <a:pt x="1020" y="990"/>
                  </a:lnTo>
                  <a:lnTo>
                    <a:pt x="1290" y="930"/>
                  </a:lnTo>
                  <a:lnTo>
                    <a:pt x="1350" y="900"/>
                  </a:lnTo>
                  <a:lnTo>
                    <a:pt x="1380" y="870"/>
                  </a:lnTo>
                  <a:lnTo>
                    <a:pt x="1320" y="60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4" name="Freeform 237"/>
            <p:cNvSpPr>
              <a:spLocks noEditPoints="1"/>
            </p:cNvSpPr>
            <p:nvPr/>
          </p:nvSpPr>
          <p:spPr bwMode="auto">
            <a:xfrm>
              <a:off x="-2949575" y="3398838"/>
              <a:ext cx="996950" cy="1203325"/>
            </a:xfrm>
            <a:custGeom>
              <a:avLst/>
              <a:gdLst/>
              <a:ahLst/>
              <a:cxnLst>
                <a:cxn ang="0">
                  <a:pos x="0" y="11370"/>
                </a:cxn>
                <a:cxn ang="0">
                  <a:pos x="9419" y="11370"/>
                </a:cxn>
                <a:cxn ang="0">
                  <a:pos x="9419" y="0"/>
                </a:cxn>
                <a:cxn ang="0">
                  <a:pos x="0" y="0"/>
                </a:cxn>
                <a:cxn ang="0">
                  <a:pos x="0" y="11370"/>
                </a:cxn>
                <a:cxn ang="0">
                  <a:pos x="360" y="10890"/>
                </a:cxn>
                <a:cxn ang="0">
                  <a:pos x="9060" y="10890"/>
                </a:cxn>
                <a:cxn ang="0">
                  <a:pos x="9060" y="390"/>
                </a:cxn>
                <a:cxn ang="0">
                  <a:pos x="360" y="390"/>
                </a:cxn>
                <a:cxn ang="0">
                  <a:pos x="360" y="10890"/>
                </a:cxn>
              </a:cxnLst>
              <a:rect l="0" t="0" r="r" b="b"/>
              <a:pathLst>
                <a:path w="9419" h="11370">
                  <a:moveTo>
                    <a:pt x="0" y="11370"/>
                  </a:moveTo>
                  <a:lnTo>
                    <a:pt x="9419" y="11370"/>
                  </a:lnTo>
                  <a:lnTo>
                    <a:pt x="9419" y="0"/>
                  </a:lnTo>
                  <a:lnTo>
                    <a:pt x="0" y="0"/>
                  </a:lnTo>
                  <a:lnTo>
                    <a:pt x="0" y="11370"/>
                  </a:lnTo>
                  <a:close/>
                  <a:moveTo>
                    <a:pt x="360" y="10890"/>
                  </a:moveTo>
                  <a:lnTo>
                    <a:pt x="9060" y="10890"/>
                  </a:lnTo>
                  <a:lnTo>
                    <a:pt x="9060" y="390"/>
                  </a:lnTo>
                  <a:lnTo>
                    <a:pt x="360" y="390"/>
                  </a:lnTo>
                  <a:lnTo>
                    <a:pt x="360" y="10890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5" name="Freeform 238"/>
            <p:cNvSpPr/>
            <p:nvPr/>
          </p:nvSpPr>
          <p:spPr bwMode="auto">
            <a:xfrm>
              <a:off x="-1863725" y="3475038"/>
              <a:ext cx="387350" cy="587375"/>
            </a:xfrm>
            <a:custGeom>
              <a:avLst/>
              <a:gdLst/>
              <a:ahLst/>
              <a:cxnLst>
                <a:cxn ang="0">
                  <a:pos x="0" y="4890"/>
                </a:cxn>
                <a:cxn ang="0">
                  <a:pos x="0" y="5010"/>
                </a:cxn>
                <a:cxn ang="0">
                  <a:pos x="30" y="5130"/>
                </a:cxn>
                <a:cxn ang="0">
                  <a:pos x="90" y="5250"/>
                </a:cxn>
                <a:cxn ang="0">
                  <a:pos x="120" y="5340"/>
                </a:cxn>
                <a:cxn ang="0">
                  <a:pos x="210" y="5430"/>
                </a:cxn>
                <a:cxn ang="0">
                  <a:pos x="270" y="5490"/>
                </a:cxn>
                <a:cxn ang="0">
                  <a:pos x="359" y="5520"/>
                </a:cxn>
                <a:cxn ang="0">
                  <a:pos x="480" y="5550"/>
                </a:cxn>
                <a:cxn ang="0">
                  <a:pos x="3210" y="5550"/>
                </a:cxn>
                <a:cxn ang="0">
                  <a:pos x="3300" y="5520"/>
                </a:cxn>
                <a:cxn ang="0">
                  <a:pos x="3390" y="5490"/>
                </a:cxn>
                <a:cxn ang="0">
                  <a:pos x="3450" y="5430"/>
                </a:cxn>
                <a:cxn ang="0">
                  <a:pos x="3540" y="5340"/>
                </a:cxn>
                <a:cxn ang="0">
                  <a:pos x="3600" y="5250"/>
                </a:cxn>
                <a:cxn ang="0">
                  <a:pos x="3630" y="5130"/>
                </a:cxn>
                <a:cxn ang="0">
                  <a:pos x="3660" y="5010"/>
                </a:cxn>
                <a:cxn ang="0">
                  <a:pos x="3660" y="4890"/>
                </a:cxn>
                <a:cxn ang="0">
                  <a:pos x="3660" y="660"/>
                </a:cxn>
                <a:cxn ang="0">
                  <a:pos x="3660" y="510"/>
                </a:cxn>
                <a:cxn ang="0">
                  <a:pos x="3630" y="390"/>
                </a:cxn>
                <a:cxn ang="0">
                  <a:pos x="3600" y="270"/>
                </a:cxn>
                <a:cxn ang="0">
                  <a:pos x="3540" y="180"/>
                </a:cxn>
                <a:cxn ang="0">
                  <a:pos x="3450" y="90"/>
                </a:cxn>
                <a:cxn ang="0">
                  <a:pos x="3390" y="30"/>
                </a:cxn>
                <a:cxn ang="0">
                  <a:pos x="3300" y="0"/>
                </a:cxn>
                <a:cxn ang="0">
                  <a:pos x="3210" y="0"/>
                </a:cxn>
                <a:cxn ang="0">
                  <a:pos x="3090" y="0"/>
                </a:cxn>
                <a:cxn ang="0">
                  <a:pos x="1830" y="3480"/>
                </a:cxn>
                <a:cxn ang="0">
                  <a:pos x="690" y="0"/>
                </a:cxn>
                <a:cxn ang="0">
                  <a:pos x="480" y="0"/>
                </a:cxn>
                <a:cxn ang="0">
                  <a:pos x="359" y="0"/>
                </a:cxn>
                <a:cxn ang="0">
                  <a:pos x="270" y="30"/>
                </a:cxn>
                <a:cxn ang="0">
                  <a:pos x="210" y="90"/>
                </a:cxn>
                <a:cxn ang="0">
                  <a:pos x="120" y="180"/>
                </a:cxn>
                <a:cxn ang="0">
                  <a:pos x="90" y="270"/>
                </a:cxn>
                <a:cxn ang="0">
                  <a:pos x="30" y="390"/>
                </a:cxn>
                <a:cxn ang="0">
                  <a:pos x="0" y="510"/>
                </a:cxn>
                <a:cxn ang="0">
                  <a:pos x="0" y="660"/>
                </a:cxn>
                <a:cxn ang="0">
                  <a:pos x="0" y="4890"/>
                </a:cxn>
              </a:cxnLst>
              <a:rect l="0" t="0" r="r" b="b"/>
              <a:pathLst>
                <a:path w="3660" h="5550">
                  <a:moveTo>
                    <a:pt x="0" y="4890"/>
                  </a:moveTo>
                  <a:lnTo>
                    <a:pt x="0" y="5010"/>
                  </a:lnTo>
                  <a:lnTo>
                    <a:pt x="30" y="5130"/>
                  </a:lnTo>
                  <a:lnTo>
                    <a:pt x="90" y="5250"/>
                  </a:lnTo>
                  <a:lnTo>
                    <a:pt x="120" y="5340"/>
                  </a:lnTo>
                  <a:lnTo>
                    <a:pt x="210" y="5430"/>
                  </a:lnTo>
                  <a:lnTo>
                    <a:pt x="270" y="5490"/>
                  </a:lnTo>
                  <a:lnTo>
                    <a:pt x="359" y="5520"/>
                  </a:lnTo>
                  <a:lnTo>
                    <a:pt x="480" y="5550"/>
                  </a:lnTo>
                  <a:lnTo>
                    <a:pt x="3210" y="5550"/>
                  </a:lnTo>
                  <a:lnTo>
                    <a:pt x="3300" y="5520"/>
                  </a:lnTo>
                  <a:lnTo>
                    <a:pt x="3390" y="5490"/>
                  </a:lnTo>
                  <a:lnTo>
                    <a:pt x="3450" y="5430"/>
                  </a:lnTo>
                  <a:lnTo>
                    <a:pt x="3540" y="5340"/>
                  </a:lnTo>
                  <a:lnTo>
                    <a:pt x="3600" y="5250"/>
                  </a:lnTo>
                  <a:lnTo>
                    <a:pt x="3630" y="5130"/>
                  </a:lnTo>
                  <a:lnTo>
                    <a:pt x="3660" y="5010"/>
                  </a:lnTo>
                  <a:lnTo>
                    <a:pt x="3660" y="4890"/>
                  </a:lnTo>
                  <a:lnTo>
                    <a:pt x="3660" y="660"/>
                  </a:lnTo>
                  <a:lnTo>
                    <a:pt x="3660" y="510"/>
                  </a:lnTo>
                  <a:lnTo>
                    <a:pt x="3630" y="390"/>
                  </a:lnTo>
                  <a:lnTo>
                    <a:pt x="3600" y="270"/>
                  </a:lnTo>
                  <a:lnTo>
                    <a:pt x="3540" y="180"/>
                  </a:lnTo>
                  <a:lnTo>
                    <a:pt x="3450" y="90"/>
                  </a:lnTo>
                  <a:lnTo>
                    <a:pt x="3390" y="30"/>
                  </a:lnTo>
                  <a:lnTo>
                    <a:pt x="3300" y="0"/>
                  </a:lnTo>
                  <a:lnTo>
                    <a:pt x="3210" y="0"/>
                  </a:lnTo>
                  <a:lnTo>
                    <a:pt x="3090" y="0"/>
                  </a:lnTo>
                  <a:lnTo>
                    <a:pt x="1830" y="3480"/>
                  </a:lnTo>
                  <a:lnTo>
                    <a:pt x="690" y="0"/>
                  </a:lnTo>
                  <a:lnTo>
                    <a:pt x="480" y="0"/>
                  </a:lnTo>
                  <a:lnTo>
                    <a:pt x="359" y="0"/>
                  </a:lnTo>
                  <a:lnTo>
                    <a:pt x="270" y="30"/>
                  </a:lnTo>
                  <a:lnTo>
                    <a:pt x="210" y="90"/>
                  </a:lnTo>
                  <a:lnTo>
                    <a:pt x="120" y="180"/>
                  </a:lnTo>
                  <a:lnTo>
                    <a:pt x="90" y="270"/>
                  </a:lnTo>
                  <a:lnTo>
                    <a:pt x="30" y="390"/>
                  </a:lnTo>
                  <a:lnTo>
                    <a:pt x="0" y="510"/>
                  </a:lnTo>
                  <a:lnTo>
                    <a:pt x="0" y="660"/>
                  </a:lnTo>
                  <a:lnTo>
                    <a:pt x="0" y="4890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6" name="Freeform 239"/>
            <p:cNvSpPr/>
            <p:nvPr/>
          </p:nvSpPr>
          <p:spPr bwMode="auto">
            <a:xfrm>
              <a:off x="-1990725" y="3481388"/>
              <a:ext cx="203200" cy="179388"/>
            </a:xfrm>
            <a:custGeom>
              <a:avLst/>
              <a:gdLst/>
              <a:ahLst/>
              <a:cxnLst>
                <a:cxn ang="0">
                  <a:pos x="0" y="1688"/>
                </a:cxn>
                <a:cxn ang="0">
                  <a:pos x="1710" y="960"/>
                </a:cxn>
                <a:cxn ang="0">
                  <a:pos x="1800" y="900"/>
                </a:cxn>
                <a:cxn ang="0">
                  <a:pos x="1890" y="780"/>
                </a:cxn>
                <a:cxn ang="0">
                  <a:pos x="1920" y="690"/>
                </a:cxn>
                <a:cxn ang="0">
                  <a:pos x="1890" y="570"/>
                </a:cxn>
                <a:cxn ang="0">
                  <a:pos x="1740" y="180"/>
                </a:cxn>
                <a:cxn ang="0">
                  <a:pos x="1650" y="90"/>
                </a:cxn>
                <a:cxn ang="0">
                  <a:pos x="1559" y="30"/>
                </a:cxn>
                <a:cxn ang="0">
                  <a:pos x="1440" y="0"/>
                </a:cxn>
                <a:cxn ang="0">
                  <a:pos x="1320" y="30"/>
                </a:cxn>
                <a:cxn ang="0">
                  <a:pos x="0" y="591"/>
                </a:cxn>
                <a:cxn ang="0">
                  <a:pos x="0" y="1688"/>
                </a:cxn>
              </a:cxnLst>
              <a:rect l="0" t="0" r="r" b="b"/>
              <a:pathLst>
                <a:path w="1920" h="1688">
                  <a:moveTo>
                    <a:pt x="0" y="1688"/>
                  </a:moveTo>
                  <a:lnTo>
                    <a:pt x="1710" y="960"/>
                  </a:lnTo>
                  <a:lnTo>
                    <a:pt x="1800" y="900"/>
                  </a:lnTo>
                  <a:lnTo>
                    <a:pt x="1890" y="780"/>
                  </a:lnTo>
                  <a:lnTo>
                    <a:pt x="1920" y="690"/>
                  </a:lnTo>
                  <a:lnTo>
                    <a:pt x="1890" y="570"/>
                  </a:lnTo>
                  <a:lnTo>
                    <a:pt x="1740" y="180"/>
                  </a:lnTo>
                  <a:lnTo>
                    <a:pt x="1650" y="90"/>
                  </a:lnTo>
                  <a:lnTo>
                    <a:pt x="1559" y="30"/>
                  </a:lnTo>
                  <a:lnTo>
                    <a:pt x="1440" y="0"/>
                  </a:lnTo>
                  <a:lnTo>
                    <a:pt x="1320" y="30"/>
                  </a:lnTo>
                  <a:lnTo>
                    <a:pt x="0" y="591"/>
                  </a:lnTo>
                  <a:lnTo>
                    <a:pt x="0" y="1688"/>
                  </a:lnTo>
                  <a:close/>
                </a:path>
              </a:pathLst>
            </a:custGeom>
            <a:grpFill/>
            <a:ln w="12700">
              <a:solidFill>
                <a:sysClr val="windowText" lastClr="000000"/>
              </a:solidFill>
              <a:round/>
            </a:ln>
          </p:spPr>
          <p:txBody>
            <a:bodyPr vert="horz" wrap="square" lIns="0" tIns="54826" rIns="0" bIns="54826" numCol="1" anchor="t" anchorCtr="0" compatLnSpc="1"/>
            <a:lstStyle/>
            <a:p>
              <a:pPr marL="0" marR="0" lvl="0" indent="0" defTabSz="121793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37" name="矩形 136"/>
          <p:cNvSpPr/>
          <p:nvPr/>
        </p:nvSpPr>
        <p:spPr>
          <a:xfrm>
            <a:off x="9767101" y="1151614"/>
            <a:ext cx="596317" cy="415498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  <p:txBody>
          <a:bodyPr wrap="none" lIns="0" r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清单</a:t>
            </a:r>
            <a:r>
              <a:rPr kumimoji="0" lang="en-US" altLang="zh-CN" sz="105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详单</a:t>
            </a:r>
            <a:endParaRPr kumimoji="0" lang="en-US" altLang="zh-CN" sz="1050" b="0" i="0" u="none" strike="noStrike" kern="0" cap="none" spc="0" normalizeH="0" baseline="0" noProof="0" dirty="0">
              <a:ln>
                <a:noFill/>
              </a:ln>
              <a:solidFill>
                <a:srgbClr val="1D1D1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查询</a:t>
            </a: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srgbClr val="1D1D1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8" name="矩形 137"/>
          <p:cNvSpPr/>
          <p:nvPr/>
        </p:nvSpPr>
        <p:spPr>
          <a:xfrm>
            <a:off x="5829644" y="1116494"/>
            <a:ext cx="538609" cy="253916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  <p:txBody>
          <a:bodyPr wrap="none" lIns="0" r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挖掘建模</a:t>
            </a: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srgbClr val="1D1D1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9" name="矩形 138"/>
          <p:cNvSpPr/>
          <p:nvPr/>
        </p:nvSpPr>
        <p:spPr>
          <a:xfrm>
            <a:off x="3521081" y="1116494"/>
            <a:ext cx="538609" cy="253916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  <p:txBody>
          <a:bodyPr wrap="none" lIns="0" r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数据管理</a:t>
            </a: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srgbClr val="1D1D1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0" name="矩形 139"/>
          <p:cNvSpPr/>
          <p:nvPr/>
        </p:nvSpPr>
        <p:spPr>
          <a:xfrm>
            <a:off x="6634375" y="1116494"/>
            <a:ext cx="538610" cy="253916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  <p:txBody>
          <a:bodyPr wrap="none" lIns="0" r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固定报表</a:t>
            </a: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srgbClr val="1D1D1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1" name="矩形 140"/>
          <p:cNvSpPr/>
          <p:nvPr/>
        </p:nvSpPr>
        <p:spPr>
          <a:xfrm>
            <a:off x="11329237" y="1151614"/>
            <a:ext cx="125034" cy="253916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  <p:txBody>
          <a:bodyPr wrap="none" lIns="0" r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5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BI</a:t>
            </a:r>
            <a:endParaRPr kumimoji="0" lang="en-US" altLang="zh-CN" sz="1050" b="0" i="0" u="none" strike="noStrike" kern="0" cap="none" spc="0" normalizeH="0" baseline="0" noProof="0" dirty="0">
              <a:ln>
                <a:noFill/>
              </a:ln>
              <a:solidFill>
                <a:srgbClr val="1D1D1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42" name="组合 141"/>
          <p:cNvGrpSpPr/>
          <p:nvPr/>
        </p:nvGrpSpPr>
        <p:grpSpPr>
          <a:xfrm>
            <a:off x="7541899" y="792499"/>
            <a:ext cx="283518" cy="330455"/>
            <a:chOff x="8722207" y="1128717"/>
            <a:chExt cx="282981" cy="366237"/>
          </a:xfrm>
        </p:grpSpPr>
        <p:sp>
          <p:nvSpPr>
            <p:cNvPr id="143" name="Freeform 125"/>
            <p:cNvSpPr>
              <a:spLocks noEditPoints="1"/>
            </p:cNvSpPr>
            <p:nvPr/>
          </p:nvSpPr>
          <p:spPr bwMode="auto">
            <a:xfrm>
              <a:off x="8837743" y="1128717"/>
              <a:ext cx="121397" cy="165843"/>
            </a:xfrm>
            <a:custGeom>
              <a:avLst/>
              <a:gdLst>
                <a:gd name="T0" fmla="*/ 2147483647 w 547"/>
                <a:gd name="T1" fmla="*/ 2147483647 h 547"/>
                <a:gd name="T2" fmla="*/ 2147483647 w 547"/>
                <a:gd name="T3" fmla="*/ 2147483647 h 547"/>
                <a:gd name="T4" fmla="*/ 2147483647 w 547"/>
                <a:gd name="T5" fmla="*/ 2147483647 h 547"/>
                <a:gd name="T6" fmla="*/ 2147483647 w 547"/>
                <a:gd name="T7" fmla="*/ 2147483647 h 547"/>
                <a:gd name="T8" fmla="*/ 2147483647 w 547"/>
                <a:gd name="T9" fmla="*/ 2147483647 h 547"/>
                <a:gd name="T10" fmla="*/ 2147483647 w 547"/>
                <a:gd name="T11" fmla="*/ 2147483647 h 547"/>
                <a:gd name="T12" fmla="*/ 2147483647 w 547"/>
                <a:gd name="T13" fmla="*/ 2147483647 h 547"/>
                <a:gd name="T14" fmla="*/ 2147483647 w 547"/>
                <a:gd name="T15" fmla="*/ 2147483647 h 547"/>
                <a:gd name="T16" fmla="*/ 0 w 547"/>
                <a:gd name="T17" fmla="*/ 2147483647 h 547"/>
                <a:gd name="T18" fmla="*/ 2147483647 w 547"/>
                <a:gd name="T19" fmla="*/ 0 h 547"/>
                <a:gd name="T20" fmla="*/ 2147483647 w 547"/>
                <a:gd name="T21" fmla="*/ 2147483647 h 547"/>
                <a:gd name="T22" fmla="*/ 2147483647 w 547"/>
                <a:gd name="T23" fmla="*/ 2147483647 h 5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47"/>
                <a:gd name="T37" fmla="*/ 0 h 547"/>
                <a:gd name="T38" fmla="*/ 547 w 547"/>
                <a:gd name="T39" fmla="*/ 547 h 54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47" h="547">
                  <a:moveTo>
                    <a:pt x="274" y="66"/>
                  </a:moveTo>
                  <a:lnTo>
                    <a:pt x="274" y="66"/>
                  </a:lnTo>
                  <a:cubicBezTo>
                    <a:pt x="160" y="66"/>
                    <a:pt x="67" y="159"/>
                    <a:pt x="67" y="273"/>
                  </a:cubicBezTo>
                  <a:cubicBezTo>
                    <a:pt x="67" y="387"/>
                    <a:pt x="160" y="480"/>
                    <a:pt x="274" y="480"/>
                  </a:cubicBezTo>
                  <a:cubicBezTo>
                    <a:pt x="388" y="480"/>
                    <a:pt x="481" y="387"/>
                    <a:pt x="481" y="273"/>
                  </a:cubicBezTo>
                  <a:cubicBezTo>
                    <a:pt x="481" y="159"/>
                    <a:pt x="388" y="66"/>
                    <a:pt x="274" y="66"/>
                  </a:cubicBezTo>
                  <a:close/>
                  <a:moveTo>
                    <a:pt x="274" y="547"/>
                  </a:moveTo>
                  <a:lnTo>
                    <a:pt x="274" y="547"/>
                  </a:lnTo>
                  <a:cubicBezTo>
                    <a:pt x="123" y="547"/>
                    <a:pt x="0" y="424"/>
                    <a:pt x="0" y="273"/>
                  </a:cubicBezTo>
                  <a:cubicBezTo>
                    <a:pt x="0" y="122"/>
                    <a:pt x="123" y="0"/>
                    <a:pt x="274" y="0"/>
                  </a:cubicBezTo>
                  <a:cubicBezTo>
                    <a:pt x="425" y="0"/>
                    <a:pt x="547" y="122"/>
                    <a:pt x="547" y="273"/>
                  </a:cubicBezTo>
                  <a:cubicBezTo>
                    <a:pt x="547" y="424"/>
                    <a:pt x="425" y="547"/>
                    <a:pt x="274" y="547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4" name="Freeform 126"/>
            <p:cNvSpPr>
              <a:spLocks noEditPoints="1"/>
            </p:cNvSpPr>
            <p:nvPr/>
          </p:nvSpPr>
          <p:spPr bwMode="auto">
            <a:xfrm>
              <a:off x="8729742" y="1317594"/>
              <a:ext cx="113862" cy="112865"/>
            </a:xfrm>
            <a:custGeom>
              <a:avLst/>
              <a:gdLst>
                <a:gd name="T0" fmla="*/ 2147483647 w 515"/>
                <a:gd name="T1" fmla="*/ 2147483647 h 369"/>
                <a:gd name="T2" fmla="*/ 2147483647 w 515"/>
                <a:gd name="T3" fmla="*/ 2147483647 h 369"/>
                <a:gd name="T4" fmla="*/ 2147483647 w 515"/>
                <a:gd name="T5" fmla="*/ 2147483647 h 369"/>
                <a:gd name="T6" fmla="*/ 2147483647 w 515"/>
                <a:gd name="T7" fmla="*/ 2147483647 h 369"/>
                <a:gd name="T8" fmla="*/ 2147483647 w 515"/>
                <a:gd name="T9" fmla="*/ 2147483647 h 369"/>
                <a:gd name="T10" fmla="*/ 2147483647 w 515"/>
                <a:gd name="T11" fmla="*/ 2147483647 h 369"/>
                <a:gd name="T12" fmla="*/ 2147483647 w 515"/>
                <a:gd name="T13" fmla="*/ 2147483647 h 369"/>
                <a:gd name="T14" fmla="*/ 2147483647 w 515"/>
                <a:gd name="T15" fmla="*/ 2147483647 h 369"/>
                <a:gd name="T16" fmla="*/ 2147483647 w 515"/>
                <a:gd name="T17" fmla="*/ 2147483647 h 369"/>
                <a:gd name="T18" fmla="*/ 0 w 515"/>
                <a:gd name="T19" fmla="*/ 2147483647 h 369"/>
                <a:gd name="T20" fmla="*/ 0 w 515"/>
                <a:gd name="T21" fmla="*/ 2147483647 h 369"/>
                <a:gd name="T22" fmla="*/ 2147483647 w 515"/>
                <a:gd name="T23" fmla="*/ 0 h 369"/>
                <a:gd name="T24" fmla="*/ 2147483647 w 515"/>
                <a:gd name="T25" fmla="*/ 0 h 369"/>
                <a:gd name="T26" fmla="*/ 2147483647 w 515"/>
                <a:gd name="T27" fmla="*/ 2147483647 h 369"/>
                <a:gd name="T28" fmla="*/ 2147483647 w 515"/>
                <a:gd name="T29" fmla="*/ 2147483647 h 369"/>
                <a:gd name="T30" fmla="*/ 2147483647 w 515"/>
                <a:gd name="T31" fmla="*/ 2147483647 h 36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15"/>
                <a:gd name="T49" fmla="*/ 0 h 369"/>
                <a:gd name="T50" fmla="*/ 515 w 515"/>
                <a:gd name="T51" fmla="*/ 369 h 36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15" h="369">
                  <a:moveTo>
                    <a:pt x="53" y="316"/>
                  </a:moveTo>
                  <a:lnTo>
                    <a:pt x="53" y="316"/>
                  </a:lnTo>
                  <a:lnTo>
                    <a:pt x="461" y="316"/>
                  </a:lnTo>
                  <a:lnTo>
                    <a:pt x="461" y="53"/>
                  </a:lnTo>
                  <a:lnTo>
                    <a:pt x="53" y="53"/>
                  </a:lnTo>
                  <a:lnTo>
                    <a:pt x="53" y="316"/>
                  </a:lnTo>
                  <a:close/>
                  <a:moveTo>
                    <a:pt x="488" y="369"/>
                  </a:moveTo>
                  <a:lnTo>
                    <a:pt x="488" y="369"/>
                  </a:lnTo>
                  <a:lnTo>
                    <a:pt x="27" y="369"/>
                  </a:lnTo>
                  <a:cubicBezTo>
                    <a:pt x="12" y="369"/>
                    <a:pt x="0" y="357"/>
                    <a:pt x="0" y="343"/>
                  </a:cubicBezTo>
                  <a:lnTo>
                    <a:pt x="0" y="26"/>
                  </a:lnTo>
                  <a:cubicBezTo>
                    <a:pt x="0" y="12"/>
                    <a:pt x="12" y="0"/>
                    <a:pt x="27" y="0"/>
                  </a:cubicBezTo>
                  <a:lnTo>
                    <a:pt x="488" y="0"/>
                  </a:lnTo>
                  <a:cubicBezTo>
                    <a:pt x="503" y="0"/>
                    <a:pt x="515" y="12"/>
                    <a:pt x="515" y="26"/>
                  </a:cubicBezTo>
                  <a:lnTo>
                    <a:pt x="515" y="343"/>
                  </a:lnTo>
                  <a:cubicBezTo>
                    <a:pt x="515" y="357"/>
                    <a:pt x="503" y="369"/>
                    <a:pt x="488" y="369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5" name="Freeform 127"/>
            <p:cNvSpPr/>
            <p:nvPr/>
          </p:nvSpPr>
          <p:spPr bwMode="auto">
            <a:xfrm>
              <a:off x="8722207" y="1436218"/>
              <a:ext cx="128932" cy="21882"/>
            </a:xfrm>
            <a:custGeom>
              <a:avLst/>
              <a:gdLst>
                <a:gd name="T0" fmla="*/ 2147483647 w 581"/>
                <a:gd name="T1" fmla="*/ 0 h 71"/>
                <a:gd name="T2" fmla="*/ 2147483647 w 581"/>
                <a:gd name="T3" fmla="*/ 0 h 71"/>
                <a:gd name="T4" fmla="*/ 2147483647 w 581"/>
                <a:gd name="T5" fmla="*/ 0 h 71"/>
                <a:gd name="T6" fmla="*/ 0 w 581"/>
                <a:gd name="T7" fmla="*/ 2147483647 h 71"/>
                <a:gd name="T8" fmla="*/ 0 w 581"/>
                <a:gd name="T9" fmla="*/ 2147483647 h 71"/>
                <a:gd name="T10" fmla="*/ 2147483647 w 581"/>
                <a:gd name="T11" fmla="*/ 2147483647 h 71"/>
                <a:gd name="T12" fmla="*/ 2147483647 w 581"/>
                <a:gd name="T13" fmla="*/ 2147483647 h 71"/>
                <a:gd name="T14" fmla="*/ 2147483647 w 581"/>
                <a:gd name="T15" fmla="*/ 0 h 7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81"/>
                <a:gd name="T25" fmla="*/ 0 h 71"/>
                <a:gd name="T26" fmla="*/ 581 w 581"/>
                <a:gd name="T27" fmla="*/ 71 h 7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81" h="71">
                  <a:moveTo>
                    <a:pt x="521" y="0"/>
                  </a:moveTo>
                  <a:lnTo>
                    <a:pt x="521" y="0"/>
                  </a:lnTo>
                  <a:lnTo>
                    <a:pt x="40" y="0"/>
                  </a:lnTo>
                  <a:lnTo>
                    <a:pt x="0" y="37"/>
                  </a:lnTo>
                  <a:lnTo>
                    <a:pt x="0" y="71"/>
                  </a:lnTo>
                  <a:lnTo>
                    <a:pt x="581" y="71"/>
                  </a:lnTo>
                  <a:lnTo>
                    <a:pt x="581" y="37"/>
                  </a:lnTo>
                  <a:lnTo>
                    <a:pt x="521" y="0"/>
                  </a:ln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6" name="Freeform 128"/>
            <p:cNvSpPr/>
            <p:nvPr/>
          </p:nvSpPr>
          <p:spPr bwMode="auto">
            <a:xfrm>
              <a:off x="8794208" y="1452341"/>
              <a:ext cx="115536" cy="34551"/>
            </a:xfrm>
            <a:custGeom>
              <a:avLst/>
              <a:gdLst>
                <a:gd name="T0" fmla="*/ 2147483647 w 522"/>
                <a:gd name="T1" fmla="*/ 2147483647 h 110"/>
                <a:gd name="T2" fmla="*/ 2147483647 w 522"/>
                <a:gd name="T3" fmla="*/ 2147483647 h 110"/>
                <a:gd name="T4" fmla="*/ 2147483647 w 522"/>
                <a:gd name="T5" fmla="*/ 2147483647 h 110"/>
                <a:gd name="T6" fmla="*/ 0 w 522"/>
                <a:gd name="T7" fmla="*/ 2147483647 h 110"/>
                <a:gd name="T8" fmla="*/ 0 w 522"/>
                <a:gd name="T9" fmla="*/ 0 h 110"/>
                <a:gd name="T10" fmla="*/ 2147483647 w 522"/>
                <a:gd name="T11" fmla="*/ 0 h 110"/>
                <a:gd name="T12" fmla="*/ 2147483647 w 522"/>
                <a:gd name="T13" fmla="*/ 2147483647 h 110"/>
                <a:gd name="T14" fmla="*/ 2147483647 w 522"/>
                <a:gd name="T15" fmla="*/ 2147483647 h 110"/>
                <a:gd name="T16" fmla="*/ 2147483647 w 522"/>
                <a:gd name="T17" fmla="*/ 2147483647 h 1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22"/>
                <a:gd name="T28" fmla="*/ 0 h 110"/>
                <a:gd name="T29" fmla="*/ 522 w 522"/>
                <a:gd name="T30" fmla="*/ 110 h 1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22" h="110">
                  <a:moveTo>
                    <a:pt x="522" y="110"/>
                  </a:moveTo>
                  <a:lnTo>
                    <a:pt x="522" y="110"/>
                  </a:lnTo>
                  <a:lnTo>
                    <a:pt x="33" y="110"/>
                  </a:lnTo>
                  <a:cubicBezTo>
                    <a:pt x="15" y="110"/>
                    <a:pt x="0" y="95"/>
                    <a:pt x="0" y="77"/>
                  </a:cubicBezTo>
                  <a:lnTo>
                    <a:pt x="0" y="0"/>
                  </a:lnTo>
                  <a:lnTo>
                    <a:pt x="66" y="0"/>
                  </a:lnTo>
                  <a:lnTo>
                    <a:pt x="66" y="43"/>
                  </a:lnTo>
                  <a:lnTo>
                    <a:pt x="522" y="43"/>
                  </a:lnTo>
                  <a:lnTo>
                    <a:pt x="522" y="110"/>
                  </a:ln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7" name="Freeform 129"/>
            <p:cNvSpPr/>
            <p:nvPr/>
          </p:nvSpPr>
          <p:spPr bwMode="auto">
            <a:xfrm>
              <a:off x="8805092" y="1285347"/>
              <a:ext cx="200096" cy="201546"/>
            </a:xfrm>
            <a:custGeom>
              <a:avLst/>
              <a:gdLst>
                <a:gd name="T0" fmla="*/ 2147483647 w 905"/>
                <a:gd name="T1" fmla="*/ 2147483647 h 658"/>
                <a:gd name="T2" fmla="*/ 2147483647 w 905"/>
                <a:gd name="T3" fmla="*/ 2147483647 h 658"/>
                <a:gd name="T4" fmla="*/ 2147483647 w 905"/>
                <a:gd name="T5" fmla="*/ 2147483647 h 658"/>
                <a:gd name="T6" fmla="*/ 2147483647 w 905"/>
                <a:gd name="T7" fmla="*/ 2147483647 h 658"/>
                <a:gd name="T8" fmla="*/ 2147483647 w 905"/>
                <a:gd name="T9" fmla="*/ 2147483647 h 658"/>
                <a:gd name="T10" fmla="*/ 2147483647 w 905"/>
                <a:gd name="T11" fmla="*/ 2147483647 h 658"/>
                <a:gd name="T12" fmla="*/ 2147483647 w 905"/>
                <a:gd name="T13" fmla="*/ 2147483647 h 658"/>
                <a:gd name="T14" fmla="*/ 2147483647 w 905"/>
                <a:gd name="T15" fmla="*/ 2147483647 h 658"/>
                <a:gd name="T16" fmla="*/ 2147483647 w 905"/>
                <a:gd name="T17" fmla="*/ 2147483647 h 658"/>
                <a:gd name="T18" fmla="*/ 2147483647 w 905"/>
                <a:gd name="T19" fmla="*/ 2147483647 h 658"/>
                <a:gd name="T20" fmla="*/ 2147483647 w 905"/>
                <a:gd name="T21" fmla="*/ 2147483647 h 658"/>
                <a:gd name="T22" fmla="*/ 2147483647 w 905"/>
                <a:gd name="T23" fmla="*/ 2147483647 h 658"/>
                <a:gd name="T24" fmla="*/ 2147483647 w 905"/>
                <a:gd name="T25" fmla="*/ 2147483647 h 658"/>
                <a:gd name="T26" fmla="*/ 2147483647 w 905"/>
                <a:gd name="T27" fmla="*/ 2147483647 h 658"/>
                <a:gd name="T28" fmla="*/ 2147483647 w 905"/>
                <a:gd name="T29" fmla="*/ 2147483647 h 658"/>
                <a:gd name="T30" fmla="*/ 0 w 905"/>
                <a:gd name="T31" fmla="*/ 2147483647 h 658"/>
                <a:gd name="T32" fmla="*/ 2147483647 w 905"/>
                <a:gd name="T33" fmla="*/ 2147483647 h 658"/>
                <a:gd name="T34" fmla="*/ 2147483647 w 905"/>
                <a:gd name="T35" fmla="*/ 2147483647 h 658"/>
                <a:gd name="T36" fmla="*/ 2147483647 w 905"/>
                <a:gd name="T37" fmla="*/ 2147483647 h 658"/>
                <a:gd name="T38" fmla="*/ 2147483647 w 905"/>
                <a:gd name="T39" fmla="*/ 2147483647 h 658"/>
                <a:gd name="T40" fmla="*/ 2147483647 w 905"/>
                <a:gd name="T41" fmla="*/ 2147483647 h 658"/>
                <a:gd name="T42" fmla="*/ 2147483647 w 905"/>
                <a:gd name="T43" fmla="*/ 2147483647 h 658"/>
                <a:gd name="T44" fmla="*/ 2147483647 w 905"/>
                <a:gd name="T45" fmla="*/ 2147483647 h 658"/>
                <a:gd name="T46" fmla="*/ 2147483647 w 905"/>
                <a:gd name="T47" fmla="*/ 2147483647 h 658"/>
                <a:gd name="T48" fmla="*/ 2147483647 w 905"/>
                <a:gd name="T49" fmla="*/ 2147483647 h 658"/>
                <a:gd name="T50" fmla="*/ 2147483647 w 905"/>
                <a:gd name="T51" fmla="*/ 2147483647 h 658"/>
                <a:gd name="T52" fmla="*/ 2147483647 w 905"/>
                <a:gd name="T53" fmla="*/ 2147483647 h 658"/>
                <a:gd name="T54" fmla="*/ 2147483647 w 905"/>
                <a:gd name="T55" fmla="*/ 2147483647 h 658"/>
                <a:gd name="T56" fmla="*/ 2147483647 w 905"/>
                <a:gd name="T57" fmla="*/ 2147483647 h 658"/>
                <a:gd name="T58" fmla="*/ 2147483647 w 905"/>
                <a:gd name="T59" fmla="*/ 2147483647 h 65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905"/>
                <a:gd name="T91" fmla="*/ 0 h 658"/>
                <a:gd name="T92" fmla="*/ 905 w 905"/>
                <a:gd name="T93" fmla="*/ 658 h 65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905" h="658">
                  <a:moveTo>
                    <a:pt x="872" y="658"/>
                  </a:moveTo>
                  <a:lnTo>
                    <a:pt x="872" y="658"/>
                  </a:lnTo>
                  <a:lnTo>
                    <a:pt x="705" y="658"/>
                  </a:lnTo>
                  <a:lnTo>
                    <a:pt x="705" y="591"/>
                  </a:lnTo>
                  <a:lnTo>
                    <a:pt x="839" y="591"/>
                  </a:lnTo>
                  <a:lnTo>
                    <a:pt x="839" y="168"/>
                  </a:lnTo>
                  <a:cubicBezTo>
                    <a:pt x="802" y="144"/>
                    <a:pt x="728" y="103"/>
                    <a:pt x="683" y="78"/>
                  </a:cubicBezTo>
                  <a:lnTo>
                    <a:pt x="577" y="192"/>
                  </a:lnTo>
                  <a:cubicBezTo>
                    <a:pt x="565" y="205"/>
                    <a:pt x="546" y="207"/>
                    <a:pt x="532" y="197"/>
                  </a:cubicBezTo>
                  <a:lnTo>
                    <a:pt x="463" y="146"/>
                  </a:lnTo>
                  <a:lnTo>
                    <a:pt x="375" y="146"/>
                  </a:lnTo>
                  <a:lnTo>
                    <a:pt x="308" y="198"/>
                  </a:lnTo>
                  <a:cubicBezTo>
                    <a:pt x="294" y="209"/>
                    <a:pt x="274" y="207"/>
                    <a:pt x="263" y="194"/>
                  </a:cubicBezTo>
                  <a:lnTo>
                    <a:pt x="158" y="80"/>
                  </a:lnTo>
                  <a:lnTo>
                    <a:pt x="36" y="159"/>
                  </a:lnTo>
                  <a:lnTo>
                    <a:pt x="0" y="103"/>
                  </a:lnTo>
                  <a:lnTo>
                    <a:pt x="146" y="9"/>
                  </a:lnTo>
                  <a:cubicBezTo>
                    <a:pt x="159" y="0"/>
                    <a:pt x="178" y="2"/>
                    <a:pt x="189" y="14"/>
                  </a:cubicBezTo>
                  <a:lnTo>
                    <a:pt x="291" y="126"/>
                  </a:lnTo>
                  <a:lnTo>
                    <a:pt x="343" y="86"/>
                  </a:lnTo>
                  <a:cubicBezTo>
                    <a:pt x="348" y="82"/>
                    <a:pt x="356" y="79"/>
                    <a:pt x="363" y="79"/>
                  </a:cubicBezTo>
                  <a:lnTo>
                    <a:pt x="474" y="79"/>
                  </a:lnTo>
                  <a:cubicBezTo>
                    <a:pt x="481" y="79"/>
                    <a:pt x="488" y="81"/>
                    <a:pt x="493" y="86"/>
                  </a:cubicBezTo>
                  <a:lnTo>
                    <a:pt x="548" y="125"/>
                  </a:lnTo>
                  <a:lnTo>
                    <a:pt x="652" y="14"/>
                  </a:lnTo>
                  <a:cubicBezTo>
                    <a:pt x="662" y="3"/>
                    <a:pt x="678" y="0"/>
                    <a:pt x="692" y="7"/>
                  </a:cubicBezTo>
                  <a:cubicBezTo>
                    <a:pt x="698" y="11"/>
                    <a:pt x="847" y="91"/>
                    <a:pt x="892" y="124"/>
                  </a:cubicBezTo>
                  <a:cubicBezTo>
                    <a:pt x="900" y="130"/>
                    <a:pt x="905" y="140"/>
                    <a:pt x="905" y="150"/>
                  </a:cubicBezTo>
                  <a:lnTo>
                    <a:pt x="905" y="625"/>
                  </a:lnTo>
                  <a:cubicBezTo>
                    <a:pt x="905" y="643"/>
                    <a:pt x="890" y="658"/>
                    <a:pt x="872" y="658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8" name="Freeform 130"/>
            <p:cNvSpPr/>
            <p:nvPr/>
          </p:nvSpPr>
          <p:spPr bwMode="auto">
            <a:xfrm>
              <a:off x="8889651" y="1453493"/>
              <a:ext cx="30977" cy="41461"/>
            </a:xfrm>
            <a:custGeom>
              <a:avLst/>
              <a:gdLst>
                <a:gd name="T0" fmla="*/ 2147483647 w 139"/>
                <a:gd name="T1" fmla="*/ 2147483647 h 138"/>
                <a:gd name="T2" fmla="*/ 2147483647 w 139"/>
                <a:gd name="T3" fmla="*/ 2147483647 h 138"/>
                <a:gd name="T4" fmla="*/ 0 w 139"/>
                <a:gd name="T5" fmla="*/ 2147483647 h 138"/>
                <a:gd name="T6" fmla="*/ 2147483647 w 139"/>
                <a:gd name="T7" fmla="*/ 0 h 138"/>
                <a:gd name="T8" fmla="*/ 2147483647 w 139"/>
                <a:gd name="T9" fmla="*/ 2147483647 h 138"/>
                <a:gd name="T10" fmla="*/ 2147483647 w 139"/>
                <a:gd name="T11" fmla="*/ 2147483647 h 1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9"/>
                <a:gd name="T19" fmla="*/ 0 h 138"/>
                <a:gd name="T20" fmla="*/ 139 w 139"/>
                <a:gd name="T21" fmla="*/ 138 h 1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9" h="138">
                  <a:moveTo>
                    <a:pt x="69" y="138"/>
                  </a:moveTo>
                  <a:lnTo>
                    <a:pt x="69" y="138"/>
                  </a:lnTo>
                  <a:cubicBezTo>
                    <a:pt x="31" y="138"/>
                    <a:pt x="0" y="107"/>
                    <a:pt x="0" y="69"/>
                  </a:cubicBezTo>
                  <a:cubicBezTo>
                    <a:pt x="0" y="31"/>
                    <a:pt x="31" y="0"/>
                    <a:pt x="69" y="0"/>
                  </a:cubicBezTo>
                  <a:cubicBezTo>
                    <a:pt x="108" y="0"/>
                    <a:pt x="139" y="31"/>
                    <a:pt x="139" y="69"/>
                  </a:cubicBezTo>
                  <a:cubicBezTo>
                    <a:pt x="139" y="107"/>
                    <a:pt x="108" y="138"/>
                    <a:pt x="69" y="138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9" name="Freeform 131"/>
            <p:cNvSpPr/>
            <p:nvPr/>
          </p:nvSpPr>
          <p:spPr bwMode="auto">
            <a:xfrm>
              <a:off x="8937373" y="1452341"/>
              <a:ext cx="30140" cy="42613"/>
            </a:xfrm>
            <a:custGeom>
              <a:avLst/>
              <a:gdLst>
                <a:gd name="T0" fmla="*/ 2147483647 w 138"/>
                <a:gd name="T1" fmla="*/ 2147483647 h 139"/>
                <a:gd name="T2" fmla="*/ 2147483647 w 138"/>
                <a:gd name="T3" fmla="*/ 2147483647 h 139"/>
                <a:gd name="T4" fmla="*/ 0 w 138"/>
                <a:gd name="T5" fmla="*/ 2147483647 h 139"/>
                <a:gd name="T6" fmla="*/ 2147483647 w 138"/>
                <a:gd name="T7" fmla="*/ 0 h 139"/>
                <a:gd name="T8" fmla="*/ 2147483647 w 138"/>
                <a:gd name="T9" fmla="*/ 2147483647 h 139"/>
                <a:gd name="T10" fmla="*/ 2147483647 w 138"/>
                <a:gd name="T11" fmla="*/ 2147483647 h 1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8"/>
                <a:gd name="T19" fmla="*/ 0 h 139"/>
                <a:gd name="T20" fmla="*/ 138 w 138"/>
                <a:gd name="T21" fmla="*/ 139 h 13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8" h="139">
                  <a:moveTo>
                    <a:pt x="69" y="139"/>
                  </a:moveTo>
                  <a:lnTo>
                    <a:pt x="69" y="139"/>
                  </a:lnTo>
                  <a:cubicBezTo>
                    <a:pt x="30" y="139"/>
                    <a:pt x="0" y="107"/>
                    <a:pt x="0" y="69"/>
                  </a:cubicBezTo>
                  <a:cubicBezTo>
                    <a:pt x="0" y="31"/>
                    <a:pt x="30" y="0"/>
                    <a:pt x="69" y="0"/>
                  </a:cubicBezTo>
                  <a:cubicBezTo>
                    <a:pt x="107" y="0"/>
                    <a:pt x="138" y="31"/>
                    <a:pt x="138" y="69"/>
                  </a:cubicBezTo>
                  <a:cubicBezTo>
                    <a:pt x="138" y="107"/>
                    <a:pt x="107" y="139"/>
                    <a:pt x="69" y="139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0" name="Freeform 132"/>
            <p:cNvSpPr/>
            <p:nvPr/>
          </p:nvSpPr>
          <p:spPr bwMode="auto">
            <a:xfrm>
              <a:off x="8881279" y="1319897"/>
              <a:ext cx="35163" cy="116321"/>
            </a:xfrm>
            <a:custGeom>
              <a:avLst/>
              <a:gdLst>
                <a:gd name="T0" fmla="*/ 2147483647 w 160"/>
                <a:gd name="T1" fmla="*/ 0 h 381"/>
                <a:gd name="T2" fmla="*/ 2147483647 w 160"/>
                <a:gd name="T3" fmla="*/ 0 h 381"/>
                <a:gd name="T4" fmla="*/ 2147483647 w 160"/>
                <a:gd name="T5" fmla="*/ 2147483647 h 381"/>
                <a:gd name="T6" fmla="*/ 0 w 160"/>
                <a:gd name="T7" fmla="*/ 2147483647 h 381"/>
                <a:gd name="T8" fmla="*/ 2147483647 w 160"/>
                <a:gd name="T9" fmla="*/ 2147483647 h 381"/>
                <a:gd name="T10" fmla="*/ 2147483647 w 160"/>
                <a:gd name="T11" fmla="*/ 2147483647 h 381"/>
                <a:gd name="T12" fmla="*/ 2147483647 w 160"/>
                <a:gd name="T13" fmla="*/ 2147483647 h 381"/>
                <a:gd name="T14" fmla="*/ 2147483647 w 160"/>
                <a:gd name="T15" fmla="*/ 0 h 3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0"/>
                <a:gd name="T25" fmla="*/ 0 h 381"/>
                <a:gd name="T26" fmla="*/ 160 w 160"/>
                <a:gd name="T27" fmla="*/ 381 h 3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0" h="381">
                  <a:moveTo>
                    <a:pt x="11" y="0"/>
                  </a:moveTo>
                  <a:lnTo>
                    <a:pt x="11" y="0"/>
                  </a:lnTo>
                  <a:lnTo>
                    <a:pt x="33" y="78"/>
                  </a:lnTo>
                  <a:lnTo>
                    <a:pt x="0" y="293"/>
                  </a:lnTo>
                  <a:lnTo>
                    <a:pt x="82" y="381"/>
                  </a:lnTo>
                  <a:lnTo>
                    <a:pt x="160" y="293"/>
                  </a:lnTo>
                  <a:lnTo>
                    <a:pt x="118" y="80"/>
                  </a:lnTo>
                  <a:lnTo>
                    <a:pt x="136" y="0"/>
                  </a:lnTo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 lIns="0" rIns="0"/>
            <a:lstStyle/>
            <a:p>
              <a:pPr>
                <a:defRPr/>
              </a:pPr>
              <a:endParaRPr lang="zh-CN" altLang="en-US" sz="140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51" name="矩形 150"/>
          <p:cNvSpPr/>
          <p:nvPr/>
        </p:nvSpPr>
        <p:spPr>
          <a:xfrm>
            <a:off x="7488698" y="1116494"/>
            <a:ext cx="403957" cy="253916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  <p:txBody>
          <a:bodyPr wrap="none" lIns="0" r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5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AI</a:t>
            </a:r>
            <a:r>
              <a: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分析</a:t>
            </a:r>
            <a:endParaRPr kumimoji="0" lang="en-US" altLang="zh-CN" sz="1050" b="0" i="0" u="none" strike="noStrike" kern="0" cap="none" spc="0" normalizeH="0" baseline="0" noProof="0" dirty="0">
              <a:ln>
                <a:noFill/>
              </a:ln>
              <a:solidFill>
                <a:srgbClr val="1D1D1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2" name="矩形 151"/>
          <p:cNvSpPr/>
          <p:nvPr/>
        </p:nvSpPr>
        <p:spPr>
          <a:xfrm>
            <a:off x="5078268" y="1116494"/>
            <a:ext cx="538610" cy="253916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  <p:txBody>
          <a:bodyPr wrap="none" lIns="0" r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专题分析</a:t>
            </a: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srgbClr val="1D1D1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3" name="组合 152"/>
          <p:cNvGrpSpPr/>
          <p:nvPr/>
        </p:nvGrpSpPr>
        <p:grpSpPr>
          <a:xfrm>
            <a:off x="3578783" y="788556"/>
            <a:ext cx="342526" cy="298248"/>
            <a:chOff x="562925" y="1545917"/>
            <a:chExt cx="810000" cy="810000"/>
          </a:xfrm>
        </p:grpSpPr>
        <p:sp>
          <p:nvSpPr>
            <p:cNvPr id="154" name="Oval 99"/>
            <p:cNvSpPr>
              <a:spLocks noChangeAspect="1"/>
            </p:cNvSpPr>
            <p:nvPr/>
          </p:nvSpPr>
          <p:spPr bwMode="auto">
            <a:xfrm>
              <a:off x="562925" y="1545917"/>
              <a:ext cx="810000" cy="810000"/>
            </a:xfrm>
            <a:prstGeom prst="ellipse">
              <a:avLst/>
            </a:prstGeom>
            <a:noFill/>
            <a:ln w="12700">
              <a:solidFill>
                <a:srgbClr val="1D1D1A">
                  <a:lumMod val="65000"/>
                  <a:lumOff val="35000"/>
                </a:srgbClr>
              </a:solidFill>
              <a:miter lim="800000"/>
            </a:ln>
          </p:spPr>
          <p:txBody>
            <a:bodyPr lIns="0" tIns="0" rIns="0" bIns="0"/>
            <a:lstStyle/>
            <a:p>
              <a:pPr>
                <a:defRPr/>
              </a:pPr>
              <a:endParaRPr lang="zh-CN" altLang="en-US" sz="1400" kern="0">
                <a:solidFill>
                  <a:srgbClr val="1D1D1A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155" name="组合 229"/>
            <p:cNvGrpSpPr>
              <a:grpSpLocks noChangeAspect="1"/>
            </p:cNvGrpSpPr>
            <p:nvPr/>
          </p:nvGrpSpPr>
          <p:grpSpPr>
            <a:xfrm>
              <a:off x="716883" y="1734918"/>
              <a:ext cx="502078" cy="432000"/>
              <a:chOff x="12457110" y="398463"/>
              <a:chExt cx="898525" cy="773113"/>
            </a:xfrm>
            <a:solidFill>
              <a:srgbClr val="1D1D1A">
                <a:lumMod val="65000"/>
                <a:lumOff val="35000"/>
              </a:srgbClr>
            </a:solidFill>
          </p:grpSpPr>
          <p:sp>
            <p:nvSpPr>
              <p:cNvPr id="156" name="Freeform 85"/>
              <p:cNvSpPr>
                <a:spLocks noEditPoints="1"/>
              </p:cNvSpPr>
              <p:nvPr/>
            </p:nvSpPr>
            <p:spPr bwMode="auto">
              <a:xfrm>
                <a:off x="12457110" y="398463"/>
                <a:ext cx="898525" cy="639763"/>
              </a:xfrm>
              <a:custGeom>
                <a:avLst/>
                <a:gdLst/>
                <a:ahLst/>
                <a:cxnLst>
                  <a:cxn ang="0">
                    <a:pos x="605" y="804"/>
                  </a:cxn>
                  <a:cxn ang="0">
                    <a:pos x="592" y="771"/>
                  </a:cxn>
                  <a:cxn ang="0">
                    <a:pos x="582" y="742"/>
                  </a:cxn>
                  <a:cxn ang="0">
                    <a:pos x="583" y="713"/>
                  </a:cxn>
                  <a:cxn ang="0">
                    <a:pos x="583" y="707"/>
                  </a:cxn>
                  <a:cxn ang="0">
                    <a:pos x="120" y="707"/>
                  </a:cxn>
                  <a:cxn ang="0">
                    <a:pos x="103" y="700"/>
                  </a:cxn>
                  <a:cxn ang="0">
                    <a:pos x="96" y="683"/>
                  </a:cxn>
                  <a:cxn ang="0">
                    <a:pos x="96" y="120"/>
                  </a:cxn>
                  <a:cxn ang="0">
                    <a:pos x="103" y="103"/>
                  </a:cxn>
                  <a:cxn ang="0">
                    <a:pos x="120" y="96"/>
                  </a:cxn>
                  <a:cxn ang="0">
                    <a:pos x="936" y="96"/>
                  </a:cxn>
                  <a:cxn ang="0">
                    <a:pos x="953" y="103"/>
                  </a:cxn>
                  <a:cxn ang="0">
                    <a:pos x="960" y="120"/>
                  </a:cxn>
                  <a:cxn ang="0">
                    <a:pos x="990" y="661"/>
                  </a:cxn>
                  <a:cxn ang="0">
                    <a:pos x="998" y="664"/>
                  </a:cxn>
                  <a:cxn ang="0">
                    <a:pos x="1014" y="675"/>
                  </a:cxn>
                  <a:cxn ang="0">
                    <a:pos x="1024" y="690"/>
                  </a:cxn>
                  <a:cxn ang="0">
                    <a:pos x="1029" y="707"/>
                  </a:cxn>
                  <a:cxn ang="0">
                    <a:pos x="1030" y="804"/>
                  </a:cxn>
                  <a:cxn ang="0">
                    <a:pos x="1089" y="804"/>
                  </a:cxn>
                  <a:cxn ang="0">
                    <a:pos x="1106" y="801"/>
                  </a:cxn>
                  <a:cxn ang="0">
                    <a:pos x="1120" y="793"/>
                  </a:cxn>
                  <a:cxn ang="0">
                    <a:pos x="1128" y="779"/>
                  </a:cxn>
                  <a:cxn ang="0">
                    <a:pos x="1132" y="762"/>
                  </a:cxn>
                  <a:cxn ang="0">
                    <a:pos x="1132" y="42"/>
                  </a:cxn>
                  <a:cxn ang="0">
                    <a:pos x="1128" y="25"/>
                  </a:cxn>
                  <a:cxn ang="0">
                    <a:pos x="1120" y="12"/>
                  </a:cxn>
                  <a:cxn ang="0">
                    <a:pos x="1106" y="3"/>
                  </a:cxn>
                  <a:cxn ang="0">
                    <a:pos x="1089" y="0"/>
                  </a:cxn>
                  <a:cxn ang="0">
                    <a:pos x="44" y="0"/>
                  </a:cxn>
                  <a:cxn ang="0">
                    <a:pos x="27" y="3"/>
                  </a:cxn>
                  <a:cxn ang="0">
                    <a:pos x="13" y="12"/>
                  </a:cxn>
                  <a:cxn ang="0">
                    <a:pos x="3" y="25"/>
                  </a:cxn>
                  <a:cxn ang="0">
                    <a:pos x="0" y="42"/>
                  </a:cxn>
                  <a:cxn ang="0">
                    <a:pos x="0" y="762"/>
                  </a:cxn>
                  <a:cxn ang="0">
                    <a:pos x="3" y="779"/>
                  </a:cxn>
                  <a:cxn ang="0">
                    <a:pos x="13" y="793"/>
                  </a:cxn>
                  <a:cxn ang="0">
                    <a:pos x="27" y="801"/>
                  </a:cxn>
                  <a:cxn ang="0">
                    <a:pos x="44" y="804"/>
                  </a:cxn>
                  <a:cxn ang="0">
                    <a:pos x="1015" y="384"/>
                  </a:cxn>
                  <a:cxn ang="0">
                    <a:pos x="1017" y="374"/>
                  </a:cxn>
                  <a:cxn ang="0">
                    <a:pos x="1030" y="362"/>
                  </a:cxn>
                  <a:cxn ang="0">
                    <a:pos x="1074" y="361"/>
                  </a:cxn>
                  <a:cxn ang="0">
                    <a:pos x="1084" y="362"/>
                  </a:cxn>
                  <a:cxn ang="0">
                    <a:pos x="1096" y="374"/>
                  </a:cxn>
                  <a:cxn ang="0">
                    <a:pos x="1098" y="418"/>
                  </a:cxn>
                  <a:cxn ang="0">
                    <a:pos x="1096" y="428"/>
                  </a:cxn>
                  <a:cxn ang="0">
                    <a:pos x="1084" y="442"/>
                  </a:cxn>
                  <a:cxn ang="0">
                    <a:pos x="1041" y="443"/>
                  </a:cxn>
                  <a:cxn ang="0">
                    <a:pos x="1030" y="442"/>
                  </a:cxn>
                  <a:cxn ang="0">
                    <a:pos x="1017" y="428"/>
                  </a:cxn>
                  <a:cxn ang="0">
                    <a:pos x="1015" y="384"/>
                  </a:cxn>
                </a:cxnLst>
                <a:rect l="0" t="0" r="r" b="b"/>
                <a:pathLst>
                  <a:path w="1132" h="804">
                    <a:moveTo>
                      <a:pt x="44" y="804"/>
                    </a:moveTo>
                    <a:lnTo>
                      <a:pt x="605" y="804"/>
                    </a:lnTo>
                    <a:lnTo>
                      <a:pt x="592" y="771"/>
                    </a:lnTo>
                    <a:lnTo>
                      <a:pt x="592" y="771"/>
                    </a:lnTo>
                    <a:lnTo>
                      <a:pt x="585" y="757"/>
                    </a:lnTo>
                    <a:lnTo>
                      <a:pt x="582" y="742"/>
                    </a:lnTo>
                    <a:lnTo>
                      <a:pt x="582" y="729"/>
                    </a:lnTo>
                    <a:lnTo>
                      <a:pt x="583" y="713"/>
                    </a:lnTo>
                    <a:lnTo>
                      <a:pt x="583" y="713"/>
                    </a:lnTo>
                    <a:lnTo>
                      <a:pt x="583" y="707"/>
                    </a:lnTo>
                    <a:lnTo>
                      <a:pt x="120" y="707"/>
                    </a:lnTo>
                    <a:lnTo>
                      <a:pt x="120" y="707"/>
                    </a:lnTo>
                    <a:lnTo>
                      <a:pt x="111" y="705"/>
                    </a:lnTo>
                    <a:lnTo>
                      <a:pt x="103" y="700"/>
                    </a:lnTo>
                    <a:lnTo>
                      <a:pt x="98" y="693"/>
                    </a:lnTo>
                    <a:lnTo>
                      <a:pt x="96" y="683"/>
                    </a:lnTo>
                    <a:lnTo>
                      <a:pt x="96" y="120"/>
                    </a:lnTo>
                    <a:lnTo>
                      <a:pt x="96" y="120"/>
                    </a:lnTo>
                    <a:lnTo>
                      <a:pt x="98" y="111"/>
                    </a:lnTo>
                    <a:lnTo>
                      <a:pt x="103" y="103"/>
                    </a:lnTo>
                    <a:lnTo>
                      <a:pt x="111" y="98"/>
                    </a:lnTo>
                    <a:lnTo>
                      <a:pt x="120" y="96"/>
                    </a:lnTo>
                    <a:lnTo>
                      <a:pt x="936" y="96"/>
                    </a:lnTo>
                    <a:lnTo>
                      <a:pt x="936" y="96"/>
                    </a:lnTo>
                    <a:lnTo>
                      <a:pt x="946" y="98"/>
                    </a:lnTo>
                    <a:lnTo>
                      <a:pt x="953" y="103"/>
                    </a:lnTo>
                    <a:lnTo>
                      <a:pt x="958" y="111"/>
                    </a:lnTo>
                    <a:lnTo>
                      <a:pt x="960" y="120"/>
                    </a:lnTo>
                    <a:lnTo>
                      <a:pt x="960" y="651"/>
                    </a:lnTo>
                    <a:lnTo>
                      <a:pt x="990" y="661"/>
                    </a:lnTo>
                    <a:lnTo>
                      <a:pt x="990" y="661"/>
                    </a:lnTo>
                    <a:lnTo>
                      <a:pt x="998" y="664"/>
                    </a:lnTo>
                    <a:lnTo>
                      <a:pt x="1007" y="670"/>
                    </a:lnTo>
                    <a:lnTo>
                      <a:pt x="1014" y="675"/>
                    </a:lnTo>
                    <a:lnTo>
                      <a:pt x="1019" y="681"/>
                    </a:lnTo>
                    <a:lnTo>
                      <a:pt x="1024" y="690"/>
                    </a:lnTo>
                    <a:lnTo>
                      <a:pt x="1027" y="698"/>
                    </a:lnTo>
                    <a:lnTo>
                      <a:pt x="1029" y="707"/>
                    </a:lnTo>
                    <a:lnTo>
                      <a:pt x="1030" y="717"/>
                    </a:lnTo>
                    <a:lnTo>
                      <a:pt x="1030" y="804"/>
                    </a:lnTo>
                    <a:lnTo>
                      <a:pt x="1089" y="804"/>
                    </a:lnTo>
                    <a:lnTo>
                      <a:pt x="1089" y="804"/>
                    </a:lnTo>
                    <a:lnTo>
                      <a:pt x="1098" y="803"/>
                    </a:lnTo>
                    <a:lnTo>
                      <a:pt x="1106" y="801"/>
                    </a:lnTo>
                    <a:lnTo>
                      <a:pt x="1113" y="798"/>
                    </a:lnTo>
                    <a:lnTo>
                      <a:pt x="1120" y="793"/>
                    </a:lnTo>
                    <a:lnTo>
                      <a:pt x="1125" y="786"/>
                    </a:lnTo>
                    <a:lnTo>
                      <a:pt x="1128" y="779"/>
                    </a:lnTo>
                    <a:lnTo>
                      <a:pt x="1132" y="771"/>
                    </a:lnTo>
                    <a:lnTo>
                      <a:pt x="1132" y="762"/>
                    </a:lnTo>
                    <a:lnTo>
                      <a:pt x="1132" y="42"/>
                    </a:lnTo>
                    <a:lnTo>
                      <a:pt x="1132" y="42"/>
                    </a:lnTo>
                    <a:lnTo>
                      <a:pt x="1132" y="34"/>
                    </a:lnTo>
                    <a:lnTo>
                      <a:pt x="1128" y="25"/>
                    </a:lnTo>
                    <a:lnTo>
                      <a:pt x="1125" y="18"/>
                    </a:lnTo>
                    <a:lnTo>
                      <a:pt x="1120" y="12"/>
                    </a:lnTo>
                    <a:lnTo>
                      <a:pt x="1113" y="7"/>
                    </a:lnTo>
                    <a:lnTo>
                      <a:pt x="1106" y="3"/>
                    </a:lnTo>
                    <a:lnTo>
                      <a:pt x="1098" y="0"/>
                    </a:lnTo>
                    <a:lnTo>
                      <a:pt x="1089" y="0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33" y="0"/>
                    </a:lnTo>
                    <a:lnTo>
                      <a:pt x="27" y="3"/>
                    </a:lnTo>
                    <a:lnTo>
                      <a:pt x="18" y="7"/>
                    </a:lnTo>
                    <a:lnTo>
                      <a:pt x="13" y="12"/>
                    </a:lnTo>
                    <a:lnTo>
                      <a:pt x="8" y="18"/>
                    </a:lnTo>
                    <a:lnTo>
                      <a:pt x="3" y="25"/>
                    </a:lnTo>
                    <a:lnTo>
                      <a:pt x="1" y="34"/>
                    </a:lnTo>
                    <a:lnTo>
                      <a:pt x="0" y="42"/>
                    </a:lnTo>
                    <a:lnTo>
                      <a:pt x="0" y="762"/>
                    </a:lnTo>
                    <a:lnTo>
                      <a:pt x="0" y="762"/>
                    </a:lnTo>
                    <a:lnTo>
                      <a:pt x="1" y="771"/>
                    </a:lnTo>
                    <a:lnTo>
                      <a:pt x="3" y="779"/>
                    </a:lnTo>
                    <a:lnTo>
                      <a:pt x="8" y="786"/>
                    </a:lnTo>
                    <a:lnTo>
                      <a:pt x="13" y="793"/>
                    </a:lnTo>
                    <a:lnTo>
                      <a:pt x="18" y="798"/>
                    </a:lnTo>
                    <a:lnTo>
                      <a:pt x="27" y="801"/>
                    </a:lnTo>
                    <a:lnTo>
                      <a:pt x="33" y="803"/>
                    </a:lnTo>
                    <a:lnTo>
                      <a:pt x="44" y="804"/>
                    </a:lnTo>
                    <a:lnTo>
                      <a:pt x="44" y="804"/>
                    </a:lnTo>
                    <a:close/>
                    <a:moveTo>
                      <a:pt x="1015" y="384"/>
                    </a:moveTo>
                    <a:lnTo>
                      <a:pt x="1015" y="384"/>
                    </a:lnTo>
                    <a:lnTo>
                      <a:pt x="1017" y="374"/>
                    </a:lnTo>
                    <a:lnTo>
                      <a:pt x="1022" y="368"/>
                    </a:lnTo>
                    <a:lnTo>
                      <a:pt x="1030" y="362"/>
                    </a:lnTo>
                    <a:lnTo>
                      <a:pt x="1041" y="361"/>
                    </a:lnTo>
                    <a:lnTo>
                      <a:pt x="1074" y="361"/>
                    </a:lnTo>
                    <a:lnTo>
                      <a:pt x="1074" y="361"/>
                    </a:lnTo>
                    <a:lnTo>
                      <a:pt x="1084" y="362"/>
                    </a:lnTo>
                    <a:lnTo>
                      <a:pt x="1091" y="368"/>
                    </a:lnTo>
                    <a:lnTo>
                      <a:pt x="1096" y="374"/>
                    </a:lnTo>
                    <a:lnTo>
                      <a:pt x="1098" y="384"/>
                    </a:lnTo>
                    <a:lnTo>
                      <a:pt x="1098" y="418"/>
                    </a:lnTo>
                    <a:lnTo>
                      <a:pt x="1098" y="418"/>
                    </a:lnTo>
                    <a:lnTo>
                      <a:pt x="1096" y="428"/>
                    </a:lnTo>
                    <a:lnTo>
                      <a:pt x="1091" y="437"/>
                    </a:lnTo>
                    <a:lnTo>
                      <a:pt x="1084" y="442"/>
                    </a:lnTo>
                    <a:lnTo>
                      <a:pt x="1074" y="443"/>
                    </a:lnTo>
                    <a:lnTo>
                      <a:pt x="1041" y="443"/>
                    </a:lnTo>
                    <a:lnTo>
                      <a:pt x="1041" y="443"/>
                    </a:lnTo>
                    <a:lnTo>
                      <a:pt x="1030" y="442"/>
                    </a:lnTo>
                    <a:lnTo>
                      <a:pt x="1022" y="437"/>
                    </a:lnTo>
                    <a:lnTo>
                      <a:pt x="1017" y="428"/>
                    </a:lnTo>
                    <a:lnTo>
                      <a:pt x="1015" y="418"/>
                    </a:lnTo>
                    <a:lnTo>
                      <a:pt x="1015" y="384"/>
                    </a:lnTo>
                    <a:close/>
                  </a:path>
                </a:pathLst>
              </a:custGeom>
              <a:grpFill/>
              <a:ln w="12700">
                <a:solidFill>
                  <a:srgbClr val="1D1D1A">
                    <a:lumMod val="65000"/>
                    <a:lumOff val="35000"/>
                  </a:srgbClr>
                </a:solidFill>
                <a:round/>
              </a:ln>
            </p:spPr>
            <p:txBody>
              <a:bodyPr vert="horz" wrap="square" lIns="91368" tIns="45684" rIns="91368" bIns="45684" numCol="1" anchor="t" anchorCtr="0" compatLnSpc="1"/>
              <a:lstStyle/>
              <a:p>
                <a:pPr>
                  <a:defRPr/>
                </a:pPr>
                <a:endParaRPr lang="zh-CN" altLang="en-US" kern="0">
                  <a:solidFill>
                    <a:srgbClr val="1D1D1A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57" name="Freeform 86"/>
              <p:cNvSpPr/>
              <p:nvPr/>
            </p:nvSpPr>
            <p:spPr bwMode="auto">
              <a:xfrm>
                <a:off x="12592050" y="544513"/>
                <a:ext cx="209550" cy="165100"/>
              </a:xfrm>
              <a:custGeom>
                <a:avLst/>
                <a:gdLst/>
                <a:ahLst/>
                <a:cxnLst>
                  <a:cxn ang="0">
                    <a:pos x="253" y="207"/>
                  </a:cxn>
                  <a:cxn ang="0">
                    <a:pos x="253" y="207"/>
                  </a:cxn>
                  <a:cxn ang="0">
                    <a:pos x="258" y="207"/>
                  </a:cxn>
                  <a:cxn ang="0">
                    <a:pos x="262" y="204"/>
                  </a:cxn>
                  <a:cxn ang="0">
                    <a:pos x="265" y="200"/>
                  </a:cxn>
                  <a:cxn ang="0">
                    <a:pos x="265" y="195"/>
                  </a:cxn>
                  <a:cxn ang="0">
                    <a:pos x="265" y="11"/>
                  </a:cxn>
                  <a:cxn ang="0">
                    <a:pos x="265" y="11"/>
                  </a:cxn>
                  <a:cxn ang="0">
                    <a:pos x="265" y="8"/>
                  </a:cxn>
                  <a:cxn ang="0">
                    <a:pos x="262" y="3"/>
                  </a:cxn>
                  <a:cxn ang="0">
                    <a:pos x="258" y="1"/>
                  </a:cxn>
                  <a:cxn ang="0">
                    <a:pos x="253" y="0"/>
                  </a:cxn>
                  <a:cxn ang="0">
                    <a:pos x="14" y="0"/>
                  </a:cxn>
                  <a:cxn ang="0">
                    <a:pos x="14" y="0"/>
                  </a:cxn>
                  <a:cxn ang="0">
                    <a:pos x="9" y="1"/>
                  </a:cxn>
                  <a:cxn ang="0">
                    <a:pos x="3" y="3"/>
                  </a:cxn>
                  <a:cxn ang="0">
                    <a:pos x="2" y="8"/>
                  </a:cxn>
                  <a:cxn ang="0">
                    <a:pos x="0" y="11"/>
                  </a:cxn>
                  <a:cxn ang="0">
                    <a:pos x="0" y="195"/>
                  </a:cxn>
                  <a:cxn ang="0">
                    <a:pos x="0" y="195"/>
                  </a:cxn>
                  <a:cxn ang="0">
                    <a:pos x="2" y="200"/>
                  </a:cxn>
                  <a:cxn ang="0">
                    <a:pos x="3" y="204"/>
                  </a:cxn>
                  <a:cxn ang="0">
                    <a:pos x="9" y="207"/>
                  </a:cxn>
                  <a:cxn ang="0">
                    <a:pos x="14" y="207"/>
                  </a:cxn>
                  <a:cxn ang="0">
                    <a:pos x="253" y="207"/>
                  </a:cxn>
                </a:cxnLst>
                <a:rect l="0" t="0" r="r" b="b"/>
                <a:pathLst>
                  <a:path w="265" h="207">
                    <a:moveTo>
                      <a:pt x="253" y="207"/>
                    </a:moveTo>
                    <a:lnTo>
                      <a:pt x="253" y="207"/>
                    </a:lnTo>
                    <a:lnTo>
                      <a:pt x="258" y="207"/>
                    </a:lnTo>
                    <a:lnTo>
                      <a:pt x="262" y="204"/>
                    </a:lnTo>
                    <a:lnTo>
                      <a:pt x="265" y="200"/>
                    </a:lnTo>
                    <a:lnTo>
                      <a:pt x="265" y="195"/>
                    </a:lnTo>
                    <a:lnTo>
                      <a:pt x="265" y="11"/>
                    </a:lnTo>
                    <a:lnTo>
                      <a:pt x="265" y="11"/>
                    </a:lnTo>
                    <a:lnTo>
                      <a:pt x="265" y="8"/>
                    </a:lnTo>
                    <a:lnTo>
                      <a:pt x="262" y="3"/>
                    </a:lnTo>
                    <a:lnTo>
                      <a:pt x="258" y="1"/>
                    </a:lnTo>
                    <a:lnTo>
                      <a:pt x="253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9" y="1"/>
                    </a:lnTo>
                    <a:lnTo>
                      <a:pt x="3" y="3"/>
                    </a:lnTo>
                    <a:lnTo>
                      <a:pt x="2" y="8"/>
                    </a:lnTo>
                    <a:lnTo>
                      <a:pt x="0" y="11"/>
                    </a:lnTo>
                    <a:lnTo>
                      <a:pt x="0" y="195"/>
                    </a:lnTo>
                    <a:lnTo>
                      <a:pt x="0" y="195"/>
                    </a:lnTo>
                    <a:lnTo>
                      <a:pt x="2" y="200"/>
                    </a:lnTo>
                    <a:lnTo>
                      <a:pt x="3" y="204"/>
                    </a:lnTo>
                    <a:lnTo>
                      <a:pt x="9" y="207"/>
                    </a:lnTo>
                    <a:lnTo>
                      <a:pt x="14" y="207"/>
                    </a:lnTo>
                    <a:lnTo>
                      <a:pt x="253" y="207"/>
                    </a:lnTo>
                    <a:close/>
                  </a:path>
                </a:pathLst>
              </a:custGeom>
              <a:grpFill/>
              <a:ln w="12700">
                <a:solidFill>
                  <a:srgbClr val="1D1D1A">
                    <a:lumMod val="65000"/>
                    <a:lumOff val="35000"/>
                  </a:srgbClr>
                </a:solidFill>
                <a:round/>
              </a:ln>
            </p:spPr>
            <p:txBody>
              <a:bodyPr vert="horz" wrap="square" lIns="91368" tIns="45684" rIns="91368" bIns="45684" numCol="1" anchor="t" anchorCtr="0" compatLnSpc="1"/>
              <a:lstStyle/>
              <a:p>
                <a:pPr>
                  <a:defRPr/>
                </a:pPr>
                <a:endParaRPr lang="zh-CN" altLang="en-US" kern="0">
                  <a:solidFill>
                    <a:srgbClr val="1D1D1A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58" name="Freeform 87"/>
              <p:cNvSpPr/>
              <p:nvPr/>
            </p:nvSpPr>
            <p:spPr bwMode="auto">
              <a:xfrm>
                <a:off x="12592050" y="755650"/>
                <a:ext cx="411163" cy="44450"/>
              </a:xfrm>
              <a:custGeom>
                <a:avLst/>
                <a:gdLst/>
                <a:ahLst/>
                <a:cxnLst>
                  <a:cxn ang="0">
                    <a:pos x="518" y="0"/>
                  </a:cxn>
                  <a:cxn ang="0">
                    <a:pos x="0" y="0"/>
                  </a:cxn>
                  <a:cxn ang="0">
                    <a:pos x="0" y="55"/>
                  </a:cxn>
                  <a:cxn ang="0">
                    <a:pos x="493" y="55"/>
                  </a:cxn>
                  <a:cxn ang="0">
                    <a:pos x="493" y="55"/>
                  </a:cxn>
                  <a:cxn ang="0">
                    <a:pos x="494" y="38"/>
                  </a:cxn>
                  <a:cxn ang="0">
                    <a:pos x="499" y="23"/>
                  </a:cxn>
                  <a:cxn ang="0">
                    <a:pos x="508" y="11"/>
                  </a:cxn>
                  <a:cxn ang="0">
                    <a:pos x="518" y="0"/>
                  </a:cxn>
                  <a:cxn ang="0">
                    <a:pos x="518" y="0"/>
                  </a:cxn>
                </a:cxnLst>
                <a:rect l="0" t="0" r="r" b="b"/>
                <a:pathLst>
                  <a:path w="518" h="55">
                    <a:moveTo>
                      <a:pt x="518" y="0"/>
                    </a:moveTo>
                    <a:lnTo>
                      <a:pt x="0" y="0"/>
                    </a:lnTo>
                    <a:lnTo>
                      <a:pt x="0" y="55"/>
                    </a:lnTo>
                    <a:lnTo>
                      <a:pt x="493" y="55"/>
                    </a:lnTo>
                    <a:lnTo>
                      <a:pt x="493" y="55"/>
                    </a:lnTo>
                    <a:lnTo>
                      <a:pt x="494" y="38"/>
                    </a:lnTo>
                    <a:lnTo>
                      <a:pt x="499" y="23"/>
                    </a:lnTo>
                    <a:lnTo>
                      <a:pt x="508" y="11"/>
                    </a:lnTo>
                    <a:lnTo>
                      <a:pt x="518" y="0"/>
                    </a:lnTo>
                    <a:lnTo>
                      <a:pt x="518" y="0"/>
                    </a:lnTo>
                    <a:close/>
                  </a:path>
                </a:pathLst>
              </a:custGeom>
              <a:grpFill/>
              <a:ln w="12700">
                <a:solidFill>
                  <a:srgbClr val="1D1D1A">
                    <a:lumMod val="65000"/>
                    <a:lumOff val="35000"/>
                  </a:srgbClr>
                </a:solidFill>
                <a:round/>
              </a:ln>
            </p:spPr>
            <p:txBody>
              <a:bodyPr vert="horz" wrap="square" lIns="91368" tIns="45684" rIns="91368" bIns="45684" numCol="1" anchor="t" anchorCtr="0" compatLnSpc="1"/>
              <a:lstStyle/>
              <a:p>
                <a:pPr>
                  <a:defRPr/>
                </a:pPr>
                <a:endParaRPr lang="zh-CN" altLang="en-US" kern="0">
                  <a:solidFill>
                    <a:srgbClr val="1D1D1A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59" name="Rectangle 88"/>
              <p:cNvSpPr>
                <a:spLocks noChangeArrowheads="1"/>
              </p:cNvSpPr>
              <p:nvPr/>
            </p:nvSpPr>
            <p:spPr bwMode="auto">
              <a:xfrm>
                <a:off x="12592050" y="850900"/>
                <a:ext cx="265113" cy="44450"/>
              </a:xfrm>
              <a:prstGeom prst="rect">
                <a:avLst/>
              </a:prstGeom>
              <a:grpFill/>
              <a:ln w="12700">
                <a:solidFill>
                  <a:srgbClr val="1D1D1A">
                    <a:lumMod val="65000"/>
                    <a:lumOff val="35000"/>
                  </a:srgbClr>
                </a:solidFill>
                <a:miter lim="800000"/>
              </a:ln>
            </p:spPr>
            <p:txBody>
              <a:bodyPr vert="horz" wrap="square" lIns="91368" tIns="45684" rIns="91368" bIns="45684" numCol="1" anchor="t" anchorCtr="0" compatLnSpc="1"/>
              <a:lstStyle/>
              <a:p>
                <a:pPr>
                  <a:defRPr/>
                </a:pPr>
                <a:endParaRPr lang="zh-CN" altLang="en-US" kern="0">
                  <a:solidFill>
                    <a:srgbClr val="1D1D1A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60" name="Rectangle 89"/>
              <p:cNvSpPr>
                <a:spLocks noChangeArrowheads="1"/>
              </p:cNvSpPr>
              <p:nvPr/>
            </p:nvSpPr>
            <p:spPr bwMode="auto">
              <a:xfrm>
                <a:off x="12847638" y="654050"/>
                <a:ext cx="298450" cy="42863"/>
              </a:xfrm>
              <a:prstGeom prst="rect">
                <a:avLst/>
              </a:prstGeom>
              <a:grpFill/>
              <a:ln w="12700">
                <a:solidFill>
                  <a:srgbClr val="1D1D1A">
                    <a:lumMod val="65000"/>
                    <a:lumOff val="35000"/>
                  </a:srgbClr>
                </a:solidFill>
                <a:miter lim="800000"/>
              </a:ln>
            </p:spPr>
            <p:txBody>
              <a:bodyPr vert="horz" wrap="square" lIns="91368" tIns="45684" rIns="91368" bIns="45684" numCol="1" anchor="t" anchorCtr="0" compatLnSpc="1"/>
              <a:lstStyle/>
              <a:p>
                <a:pPr>
                  <a:defRPr/>
                </a:pPr>
                <a:endParaRPr lang="zh-CN" altLang="en-US" kern="0">
                  <a:solidFill>
                    <a:srgbClr val="1D1D1A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61" name="Rectangle 90"/>
              <p:cNvSpPr>
                <a:spLocks noChangeArrowheads="1"/>
              </p:cNvSpPr>
              <p:nvPr/>
            </p:nvSpPr>
            <p:spPr bwMode="auto">
              <a:xfrm>
                <a:off x="12847638" y="557213"/>
                <a:ext cx="173038" cy="44450"/>
              </a:xfrm>
              <a:prstGeom prst="rect">
                <a:avLst/>
              </a:prstGeom>
              <a:grpFill/>
              <a:ln w="12700">
                <a:solidFill>
                  <a:srgbClr val="1D1D1A">
                    <a:lumMod val="65000"/>
                    <a:lumOff val="35000"/>
                  </a:srgbClr>
                </a:solidFill>
                <a:miter lim="800000"/>
              </a:ln>
            </p:spPr>
            <p:txBody>
              <a:bodyPr vert="horz" wrap="square" lIns="91368" tIns="45684" rIns="91368" bIns="45684" numCol="1" anchor="t" anchorCtr="0" compatLnSpc="1"/>
              <a:lstStyle/>
              <a:p>
                <a:pPr>
                  <a:defRPr/>
                </a:pPr>
                <a:endParaRPr lang="zh-CN" altLang="en-US" kern="0">
                  <a:solidFill>
                    <a:srgbClr val="1D1D1A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  <p:sp>
            <p:nvSpPr>
              <p:cNvPr id="162" name="Freeform 91"/>
              <p:cNvSpPr/>
              <p:nvPr/>
            </p:nvSpPr>
            <p:spPr bwMode="auto">
              <a:xfrm>
                <a:off x="12954000" y="773113"/>
                <a:ext cx="284163" cy="398463"/>
              </a:xfrm>
              <a:custGeom>
                <a:avLst/>
                <a:gdLst/>
                <a:ahLst/>
                <a:cxnLst>
                  <a:cxn ang="0">
                    <a:pos x="286" y="503"/>
                  </a:cxn>
                  <a:cxn ang="0">
                    <a:pos x="290" y="501"/>
                  </a:cxn>
                  <a:cxn ang="0">
                    <a:pos x="295" y="496"/>
                  </a:cxn>
                  <a:cxn ang="0">
                    <a:pos x="296" y="471"/>
                  </a:cxn>
                  <a:cxn ang="0">
                    <a:pos x="296" y="466"/>
                  </a:cxn>
                  <a:cxn ang="0">
                    <a:pos x="350" y="421"/>
                  </a:cxn>
                  <a:cxn ang="0">
                    <a:pos x="354" y="417"/>
                  </a:cxn>
                  <a:cxn ang="0">
                    <a:pos x="359" y="409"/>
                  </a:cxn>
                  <a:cxn ang="0">
                    <a:pos x="359" y="334"/>
                  </a:cxn>
                  <a:cxn ang="0">
                    <a:pos x="359" y="247"/>
                  </a:cxn>
                  <a:cxn ang="0">
                    <a:pos x="355" y="238"/>
                  </a:cxn>
                  <a:cxn ang="0">
                    <a:pos x="349" y="233"/>
                  </a:cxn>
                  <a:cxn ang="0">
                    <a:pos x="195" y="184"/>
                  </a:cxn>
                  <a:cxn ang="0">
                    <a:pos x="192" y="181"/>
                  </a:cxn>
                  <a:cxn ang="0">
                    <a:pos x="192" y="34"/>
                  </a:cxn>
                  <a:cxn ang="0">
                    <a:pos x="192" y="33"/>
                  </a:cxn>
                  <a:cxn ang="0">
                    <a:pos x="188" y="21"/>
                  </a:cxn>
                  <a:cxn ang="0">
                    <a:pos x="182" y="11"/>
                  </a:cxn>
                  <a:cxn ang="0">
                    <a:pos x="172" y="4"/>
                  </a:cxn>
                  <a:cxn ang="0">
                    <a:pos x="160" y="0"/>
                  </a:cxn>
                  <a:cxn ang="0">
                    <a:pos x="118" y="0"/>
                  </a:cxn>
                  <a:cxn ang="0">
                    <a:pos x="106" y="4"/>
                  </a:cxn>
                  <a:cxn ang="0">
                    <a:pos x="94" y="11"/>
                  </a:cxn>
                  <a:cxn ang="0">
                    <a:pos x="86" y="21"/>
                  </a:cxn>
                  <a:cxn ang="0">
                    <a:pos x="82" y="34"/>
                  </a:cxn>
                  <a:cxn ang="0">
                    <a:pos x="81" y="38"/>
                  </a:cxn>
                  <a:cxn ang="0">
                    <a:pos x="82" y="159"/>
                  </a:cxn>
                  <a:cxn ang="0">
                    <a:pos x="82" y="237"/>
                  </a:cxn>
                  <a:cxn ang="0">
                    <a:pos x="82" y="280"/>
                  </a:cxn>
                  <a:cxn ang="0">
                    <a:pos x="79" y="287"/>
                  </a:cxn>
                  <a:cxn ang="0">
                    <a:pos x="72" y="291"/>
                  </a:cxn>
                  <a:cxn ang="0">
                    <a:pos x="72" y="291"/>
                  </a:cxn>
                  <a:cxn ang="0">
                    <a:pos x="65" y="287"/>
                  </a:cxn>
                  <a:cxn ang="0">
                    <a:pos x="62" y="280"/>
                  </a:cxn>
                  <a:cxn ang="0">
                    <a:pos x="62" y="218"/>
                  </a:cxn>
                  <a:cxn ang="0">
                    <a:pos x="55" y="216"/>
                  </a:cxn>
                  <a:cxn ang="0">
                    <a:pos x="48" y="216"/>
                  </a:cxn>
                  <a:cxn ang="0">
                    <a:pos x="30" y="221"/>
                  </a:cxn>
                  <a:cxn ang="0">
                    <a:pos x="16" y="230"/>
                  </a:cxn>
                  <a:cxn ang="0">
                    <a:pos x="8" y="237"/>
                  </a:cxn>
                  <a:cxn ang="0">
                    <a:pos x="0" y="259"/>
                  </a:cxn>
                  <a:cxn ang="0">
                    <a:pos x="6" y="279"/>
                  </a:cxn>
                  <a:cxn ang="0">
                    <a:pos x="64" y="415"/>
                  </a:cxn>
                  <a:cxn ang="0">
                    <a:pos x="123" y="461"/>
                  </a:cxn>
                  <a:cxn ang="0">
                    <a:pos x="126" y="471"/>
                  </a:cxn>
                  <a:cxn ang="0">
                    <a:pos x="126" y="493"/>
                  </a:cxn>
                  <a:cxn ang="0">
                    <a:pos x="129" y="500"/>
                  </a:cxn>
                  <a:cxn ang="0">
                    <a:pos x="136" y="503"/>
                  </a:cxn>
                </a:cxnLst>
                <a:rect l="0" t="0" r="r" b="b"/>
                <a:pathLst>
                  <a:path w="359" h="503">
                    <a:moveTo>
                      <a:pt x="136" y="503"/>
                    </a:moveTo>
                    <a:lnTo>
                      <a:pt x="286" y="503"/>
                    </a:lnTo>
                    <a:lnTo>
                      <a:pt x="286" y="503"/>
                    </a:lnTo>
                    <a:lnTo>
                      <a:pt x="290" y="501"/>
                    </a:lnTo>
                    <a:lnTo>
                      <a:pt x="293" y="500"/>
                    </a:lnTo>
                    <a:lnTo>
                      <a:pt x="295" y="496"/>
                    </a:lnTo>
                    <a:lnTo>
                      <a:pt x="296" y="493"/>
                    </a:lnTo>
                    <a:lnTo>
                      <a:pt x="296" y="471"/>
                    </a:lnTo>
                    <a:lnTo>
                      <a:pt x="296" y="471"/>
                    </a:lnTo>
                    <a:lnTo>
                      <a:pt x="296" y="466"/>
                    </a:lnTo>
                    <a:lnTo>
                      <a:pt x="300" y="463"/>
                    </a:lnTo>
                    <a:lnTo>
                      <a:pt x="350" y="421"/>
                    </a:lnTo>
                    <a:lnTo>
                      <a:pt x="350" y="421"/>
                    </a:lnTo>
                    <a:lnTo>
                      <a:pt x="354" y="417"/>
                    </a:lnTo>
                    <a:lnTo>
                      <a:pt x="357" y="414"/>
                    </a:lnTo>
                    <a:lnTo>
                      <a:pt x="359" y="409"/>
                    </a:lnTo>
                    <a:lnTo>
                      <a:pt x="359" y="404"/>
                    </a:lnTo>
                    <a:lnTo>
                      <a:pt x="359" y="334"/>
                    </a:lnTo>
                    <a:lnTo>
                      <a:pt x="359" y="247"/>
                    </a:lnTo>
                    <a:lnTo>
                      <a:pt x="359" y="247"/>
                    </a:lnTo>
                    <a:lnTo>
                      <a:pt x="359" y="243"/>
                    </a:lnTo>
                    <a:lnTo>
                      <a:pt x="355" y="238"/>
                    </a:lnTo>
                    <a:lnTo>
                      <a:pt x="354" y="235"/>
                    </a:lnTo>
                    <a:lnTo>
                      <a:pt x="349" y="233"/>
                    </a:lnTo>
                    <a:lnTo>
                      <a:pt x="330" y="227"/>
                    </a:lnTo>
                    <a:lnTo>
                      <a:pt x="195" y="184"/>
                    </a:lnTo>
                    <a:lnTo>
                      <a:pt x="195" y="184"/>
                    </a:lnTo>
                    <a:lnTo>
                      <a:pt x="192" y="181"/>
                    </a:lnTo>
                    <a:lnTo>
                      <a:pt x="192" y="178"/>
                    </a:lnTo>
                    <a:lnTo>
                      <a:pt x="192" y="34"/>
                    </a:lnTo>
                    <a:lnTo>
                      <a:pt x="192" y="33"/>
                    </a:lnTo>
                    <a:lnTo>
                      <a:pt x="192" y="33"/>
                    </a:lnTo>
                    <a:lnTo>
                      <a:pt x="190" y="26"/>
                    </a:lnTo>
                    <a:lnTo>
                      <a:pt x="188" y="21"/>
                    </a:lnTo>
                    <a:lnTo>
                      <a:pt x="185" y="16"/>
                    </a:lnTo>
                    <a:lnTo>
                      <a:pt x="182" y="11"/>
                    </a:lnTo>
                    <a:lnTo>
                      <a:pt x="177" y="7"/>
                    </a:lnTo>
                    <a:lnTo>
                      <a:pt x="172" y="4"/>
                    </a:lnTo>
                    <a:lnTo>
                      <a:pt x="167" y="2"/>
                    </a:lnTo>
                    <a:lnTo>
                      <a:pt x="160" y="0"/>
                    </a:lnTo>
                    <a:lnTo>
                      <a:pt x="118" y="0"/>
                    </a:lnTo>
                    <a:lnTo>
                      <a:pt x="118" y="0"/>
                    </a:lnTo>
                    <a:lnTo>
                      <a:pt x="111" y="2"/>
                    </a:lnTo>
                    <a:lnTo>
                      <a:pt x="106" y="4"/>
                    </a:lnTo>
                    <a:lnTo>
                      <a:pt x="99" y="7"/>
                    </a:lnTo>
                    <a:lnTo>
                      <a:pt x="94" y="11"/>
                    </a:lnTo>
                    <a:lnTo>
                      <a:pt x="89" y="16"/>
                    </a:lnTo>
                    <a:lnTo>
                      <a:pt x="86" y="21"/>
                    </a:lnTo>
                    <a:lnTo>
                      <a:pt x="84" y="27"/>
                    </a:lnTo>
                    <a:lnTo>
                      <a:pt x="82" y="34"/>
                    </a:lnTo>
                    <a:lnTo>
                      <a:pt x="82" y="34"/>
                    </a:lnTo>
                    <a:lnTo>
                      <a:pt x="81" y="38"/>
                    </a:lnTo>
                    <a:lnTo>
                      <a:pt x="81" y="159"/>
                    </a:lnTo>
                    <a:lnTo>
                      <a:pt x="82" y="159"/>
                    </a:lnTo>
                    <a:lnTo>
                      <a:pt x="82" y="237"/>
                    </a:lnTo>
                    <a:lnTo>
                      <a:pt x="82" y="237"/>
                    </a:lnTo>
                    <a:lnTo>
                      <a:pt x="82" y="280"/>
                    </a:lnTo>
                    <a:lnTo>
                      <a:pt x="82" y="280"/>
                    </a:lnTo>
                    <a:lnTo>
                      <a:pt x="81" y="284"/>
                    </a:lnTo>
                    <a:lnTo>
                      <a:pt x="79" y="287"/>
                    </a:lnTo>
                    <a:lnTo>
                      <a:pt x="75" y="289"/>
                    </a:lnTo>
                    <a:lnTo>
                      <a:pt x="72" y="291"/>
                    </a:lnTo>
                    <a:lnTo>
                      <a:pt x="72" y="291"/>
                    </a:lnTo>
                    <a:lnTo>
                      <a:pt x="72" y="291"/>
                    </a:lnTo>
                    <a:lnTo>
                      <a:pt x="67" y="289"/>
                    </a:lnTo>
                    <a:lnTo>
                      <a:pt x="65" y="287"/>
                    </a:lnTo>
                    <a:lnTo>
                      <a:pt x="62" y="284"/>
                    </a:lnTo>
                    <a:lnTo>
                      <a:pt x="62" y="280"/>
                    </a:lnTo>
                    <a:lnTo>
                      <a:pt x="62" y="237"/>
                    </a:lnTo>
                    <a:lnTo>
                      <a:pt x="62" y="218"/>
                    </a:lnTo>
                    <a:lnTo>
                      <a:pt x="62" y="218"/>
                    </a:lnTo>
                    <a:lnTo>
                      <a:pt x="55" y="216"/>
                    </a:lnTo>
                    <a:lnTo>
                      <a:pt x="48" y="216"/>
                    </a:lnTo>
                    <a:lnTo>
                      <a:pt x="48" y="216"/>
                    </a:lnTo>
                    <a:lnTo>
                      <a:pt x="40" y="218"/>
                    </a:lnTo>
                    <a:lnTo>
                      <a:pt x="30" y="221"/>
                    </a:lnTo>
                    <a:lnTo>
                      <a:pt x="16" y="230"/>
                    </a:lnTo>
                    <a:lnTo>
                      <a:pt x="16" y="230"/>
                    </a:lnTo>
                    <a:lnTo>
                      <a:pt x="8" y="237"/>
                    </a:lnTo>
                    <a:lnTo>
                      <a:pt x="8" y="237"/>
                    </a:lnTo>
                    <a:lnTo>
                      <a:pt x="3" y="247"/>
                    </a:lnTo>
                    <a:lnTo>
                      <a:pt x="0" y="259"/>
                    </a:lnTo>
                    <a:lnTo>
                      <a:pt x="1" y="269"/>
                    </a:lnTo>
                    <a:lnTo>
                      <a:pt x="6" y="279"/>
                    </a:lnTo>
                    <a:lnTo>
                      <a:pt x="28" y="334"/>
                    </a:lnTo>
                    <a:lnTo>
                      <a:pt x="64" y="415"/>
                    </a:lnTo>
                    <a:lnTo>
                      <a:pt x="123" y="461"/>
                    </a:lnTo>
                    <a:lnTo>
                      <a:pt x="123" y="461"/>
                    </a:lnTo>
                    <a:lnTo>
                      <a:pt x="126" y="466"/>
                    </a:lnTo>
                    <a:lnTo>
                      <a:pt x="126" y="471"/>
                    </a:lnTo>
                    <a:lnTo>
                      <a:pt x="126" y="493"/>
                    </a:lnTo>
                    <a:lnTo>
                      <a:pt x="126" y="493"/>
                    </a:lnTo>
                    <a:lnTo>
                      <a:pt x="128" y="496"/>
                    </a:lnTo>
                    <a:lnTo>
                      <a:pt x="129" y="500"/>
                    </a:lnTo>
                    <a:lnTo>
                      <a:pt x="133" y="501"/>
                    </a:lnTo>
                    <a:lnTo>
                      <a:pt x="136" y="503"/>
                    </a:lnTo>
                    <a:lnTo>
                      <a:pt x="136" y="503"/>
                    </a:lnTo>
                    <a:close/>
                  </a:path>
                </a:pathLst>
              </a:custGeom>
              <a:grpFill/>
              <a:ln w="12700">
                <a:solidFill>
                  <a:srgbClr val="1D1D1A">
                    <a:lumMod val="65000"/>
                    <a:lumOff val="35000"/>
                  </a:srgbClr>
                </a:solidFill>
                <a:round/>
              </a:ln>
            </p:spPr>
            <p:txBody>
              <a:bodyPr vert="horz" wrap="square" lIns="91368" tIns="45684" rIns="91368" bIns="45684" numCol="1" anchor="t" anchorCtr="0" compatLnSpc="1"/>
              <a:lstStyle/>
              <a:p>
                <a:pPr>
                  <a:defRPr/>
                </a:pPr>
                <a:endParaRPr lang="zh-CN" altLang="en-US" kern="0">
                  <a:solidFill>
                    <a:srgbClr val="1D1D1A"/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163" name="矩形 162"/>
          <p:cNvSpPr/>
          <p:nvPr/>
        </p:nvSpPr>
        <p:spPr>
          <a:xfrm>
            <a:off x="2611518" y="1116494"/>
            <a:ext cx="538610" cy="253916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  <p:txBody>
          <a:bodyPr wrap="none" lIns="0" r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实时应用</a:t>
            </a: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srgbClr val="1D1D1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4" name="矩形 163"/>
          <p:cNvSpPr/>
          <p:nvPr/>
        </p:nvSpPr>
        <p:spPr>
          <a:xfrm>
            <a:off x="8134744" y="1130566"/>
            <a:ext cx="538610" cy="253916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  <p:txBody>
          <a:bodyPr wrap="none" lIns="0" r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自助分析</a:t>
            </a:r>
            <a:endParaRPr kumimoji="0" lang="en-US" altLang="zh-CN" sz="1050" b="0" i="0" u="none" strike="noStrike" kern="0" cap="none" spc="0" normalizeH="0" baseline="0" noProof="0" dirty="0">
              <a:ln>
                <a:noFill/>
              </a:ln>
              <a:solidFill>
                <a:srgbClr val="1D1D1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5" name="圆角矩形 795"/>
          <p:cNvSpPr/>
          <p:nvPr/>
        </p:nvSpPr>
        <p:spPr>
          <a:xfrm>
            <a:off x="9649651" y="689446"/>
            <a:ext cx="2066233" cy="836488"/>
          </a:xfrm>
          <a:prstGeom prst="roundRect">
            <a:avLst>
              <a:gd name="adj" fmla="val 4386"/>
            </a:avLst>
          </a:prstGeom>
          <a:noFill/>
          <a:ln w="12700" cap="flat" cmpd="sng" algn="ctr">
            <a:solidFill>
              <a:srgbClr val="151515"/>
            </a:solidFill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1D1D1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6" name="组合 165"/>
          <p:cNvGrpSpPr/>
          <p:nvPr/>
        </p:nvGrpSpPr>
        <p:grpSpPr>
          <a:xfrm>
            <a:off x="5924816" y="811674"/>
            <a:ext cx="341151" cy="300494"/>
            <a:chOff x="853049" y="1790132"/>
            <a:chExt cx="569996" cy="569996"/>
          </a:xfrm>
        </p:grpSpPr>
        <p:sp>
          <p:nvSpPr>
            <p:cNvPr id="167" name="Oval 99"/>
            <p:cNvSpPr>
              <a:spLocks noChangeAspect="1"/>
            </p:cNvSpPr>
            <p:nvPr/>
          </p:nvSpPr>
          <p:spPr bwMode="auto">
            <a:xfrm>
              <a:off x="853049" y="1790132"/>
              <a:ext cx="569996" cy="569996"/>
            </a:xfrm>
            <a:prstGeom prst="ellipse">
              <a:avLst/>
            </a:prstGeom>
            <a:noFill/>
            <a:ln w="12700">
              <a:solidFill>
                <a:sysClr val="windowText" lastClr="000000">
                  <a:lumMod val="65000"/>
                  <a:lumOff val="35000"/>
                </a:sysClr>
              </a:solidFill>
              <a:miter lim="800000"/>
            </a:ln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grpSp>
          <p:nvGrpSpPr>
            <p:cNvPr id="168" name="组合 167"/>
            <p:cNvGrpSpPr/>
            <p:nvPr/>
          </p:nvGrpSpPr>
          <p:grpSpPr>
            <a:xfrm>
              <a:off x="871627" y="1900259"/>
              <a:ext cx="533605" cy="368067"/>
              <a:chOff x="871627" y="1900259"/>
              <a:chExt cx="221413" cy="152725"/>
            </a:xfrm>
          </p:grpSpPr>
          <p:sp>
            <p:nvSpPr>
              <p:cNvPr id="169" name="Freeform 31"/>
              <p:cNvSpPr>
                <a:spLocks noEditPoints="1"/>
              </p:cNvSpPr>
              <p:nvPr/>
            </p:nvSpPr>
            <p:spPr bwMode="auto">
              <a:xfrm>
                <a:off x="871627" y="1962796"/>
                <a:ext cx="77110" cy="35178"/>
              </a:xfrm>
              <a:custGeom>
                <a:avLst/>
                <a:gdLst>
                  <a:gd name="T0" fmla="*/ 27 w 116"/>
                  <a:gd name="T1" fmla="*/ 53 h 53"/>
                  <a:gd name="T2" fmla="*/ 52 w 116"/>
                  <a:gd name="T3" fmla="*/ 34 h 53"/>
                  <a:gd name="T4" fmla="*/ 108 w 116"/>
                  <a:gd name="T5" fmla="*/ 34 h 53"/>
                  <a:gd name="T6" fmla="*/ 116 w 116"/>
                  <a:gd name="T7" fmla="*/ 27 h 53"/>
                  <a:gd name="T8" fmla="*/ 108 w 116"/>
                  <a:gd name="T9" fmla="*/ 19 h 53"/>
                  <a:gd name="T10" fmla="*/ 52 w 116"/>
                  <a:gd name="T11" fmla="*/ 19 h 53"/>
                  <a:gd name="T12" fmla="*/ 27 w 116"/>
                  <a:gd name="T13" fmla="*/ 0 h 53"/>
                  <a:gd name="T14" fmla="*/ 0 w 116"/>
                  <a:gd name="T15" fmla="*/ 27 h 53"/>
                  <a:gd name="T16" fmla="*/ 27 w 116"/>
                  <a:gd name="T17" fmla="*/ 53 h 53"/>
                  <a:gd name="T18" fmla="*/ 27 w 116"/>
                  <a:gd name="T19" fmla="*/ 15 h 53"/>
                  <a:gd name="T20" fmla="*/ 38 w 116"/>
                  <a:gd name="T21" fmla="*/ 27 h 53"/>
                  <a:gd name="T22" fmla="*/ 27 w 116"/>
                  <a:gd name="T23" fmla="*/ 38 h 53"/>
                  <a:gd name="T24" fmla="*/ 15 w 116"/>
                  <a:gd name="T25" fmla="*/ 27 h 53"/>
                  <a:gd name="T26" fmla="*/ 27 w 116"/>
                  <a:gd name="T27" fmla="*/ 15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6" h="53">
                    <a:moveTo>
                      <a:pt x="27" y="53"/>
                    </a:moveTo>
                    <a:cubicBezTo>
                      <a:pt x="39" y="53"/>
                      <a:pt x="49" y="45"/>
                      <a:pt x="52" y="34"/>
                    </a:cubicBezTo>
                    <a:cubicBezTo>
                      <a:pt x="108" y="34"/>
                      <a:pt x="108" y="34"/>
                      <a:pt x="108" y="34"/>
                    </a:cubicBezTo>
                    <a:cubicBezTo>
                      <a:pt x="112" y="34"/>
                      <a:pt x="116" y="31"/>
                      <a:pt x="116" y="27"/>
                    </a:cubicBezTo>
                    <a:cubicBezTo>
                      <a:pt x="116" y="23"/>
                      <a:pt x="112" y="19"/>
                      <a:pt x="108" y="19"/>
                    </a:cubicBezTo>
                    <a:cubicBezTo>
                      <a:pt x="52" y="19"/>
                      <a:pt x="52" y="19"/>
                      <a:pt x="52" y="19"/>
                    </a:cubicBezTo>
                    <a:cubicBezTo>
                      <a:pt x="49" y="8"/>
                      <a:pt x="39" y="0"/>
                      <a:pt x="27" y="0"/>
                    </a:cubicBezTo>
                    <a:cubicBezTo>
                      <a:pt x="12" y="0"/>
                      <a:pt x="0" y="12"/>
                      <a:pt x="0" y="27"/>
                    </a:cubicBezTo>
                    <a:cubicBezTo>
                      <a:pt x="0" y="41"/>
                      <a:pt x="12" y="53"/>
                      <a:pt x="27" y="53"/>
                    </a:cubicBezTo>
                    <a:close/>
                    <a:moveTo>
                      <a:pt x="27" y="15"/>
                    </a:moveTo>
                    <a:cubicBezTo>
                      <a:pt x="33" y="15"/>
                      <a:pt x="38" y="20"/>
                      <a:pt x="38" y="27"/>
                    </a:cubicBezTo>
                    <a:cubicBezTo>
                      <a:pt x="38" y="33"/>
                      <a:pt x="33" y="38"/>
                      <a:pt x="27" y="38"/>
                    </a:cubicBezTo>
                    <a:cubicBezTo>
                      <a:pt x="20" y="38"/>
                      <a:pt x="15" y="33"/>
                      <a:pt x="15" y="27"/>
                    </a:cubicBezTo>
                    <a:cubicBezTo>
                      <a:pt x="15" y="20"/>
                      <a:pt x="20" y="15"/>
                      <a:pt x="27" y="15"/>
                    </a:cubicBezTo>
                    <a:close/>
                  </a:path>
                </a:pathLst>
              </a:custGeom>
              <a:solidFill>
                <a:sysClr val="windowText" lastClr="000000">
                  <a:lumMod val="75000"/>
                  <a:lumOff val="25000"/>
                  <a:alpha val="75000"/>
                </a:sys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0" name="Freeform 31"/>
              <p:cNvSpPr>
                <a:spLocks noEditPoints="1"/>
              </p:cNvSpPr>
              <p:nvPr/>
            </p:nvSpPr>
            <p:spPr bwMode="auto">
              <a:xfrm rot="18589233">
                <a:off x="885913" y="1996840"/>
                <a:ext cx="77110" cy="35178"/>
              </a:xfrm>
              <a:custGeom>
                <a:avLst/>
                <a:gdLst>
                  <a:gd name="T0" fmla="*/ 27 w 116"/>
                  <a:gd name="T1" fmla="*/ 53 h 53"/>
                  <a:gd name="T2" fmla="*/ 52 w 116"/>
                  <a:gd name="T3" fmla="*/ 34 h 53"/>
                  <a:gd name="T4" fmla="*/ 108 w 116"/>
                  <a:gd name="T5" fmla="*/ 34 h 53"/>
                  <a:gd name="T6" fmla="*/ 116 w 116"/>
                  <a:gd name="T7" fmla="*/ 27 h 53"/>
                  <a:gd name="T8" fmla="*/ 108 w 116"/>
                  <a:gd name="T9" fmla="*/ 19 h 53"/>
                  <a:gd name="T10" fmla="*/ 52 w 116"/>
                  <a:gd name="T11" fmla="*/ 19 h 53"/>
                  <a:gd name="T12" fmla="*/ 27 w 116"/>
                  <a:gd name="T13" fmla="*/ 0 h 53"/>
                  <a:gd name="T14" fmla="*/ 0 w 116"/>
                  <a:gd name="T15" fmla="*/ 27 h 53"/>
                  <a:gd name="T16" fmla="*/ 27 w 116"/>
                  <a:gd name="T17" fmla="*/ 53 h 53"/>
                  <a:gd name="T18" fmla="*/ 27 w 116"/>
                  <a:gd name="T19" fmla="*/ 15 h 53"/>
                  <a:gd name="T20" fmla="*/ 38 w 116"/>
                  <a:gd name="T21" fmla="*/ 27 h 53"/>
                  <a:gd name="T22" fmla="*/ 27 w 116"/>
                  <a:gd name="T23" fmla="*/ 38 h 53"/>
                  <a:gd name="T24" fmla="*/ 15 w 116"/>
                  <a:gd name="T25" fmla="*/ 27 h 53"/>
                  <a:gd name="T26" fmla="*/ 27 w 116"/>
                  <a:gd name="T27" fmla="*/ 15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6" h="53">
                    <a:moveTo>
                      <a:pt x="27" y="53"/>
                    </a:moveTo>
                    <a:cubicBezTo>
                      <a:pt x="39" y="53"/>
                      <a:pt x="49" y="45"/>
                      <a:pt x="52" y="34"/>
                    </a:cubicBezTo>
                    <a:cubicBezTo>
                      <a:pt x="108" y="34"/>
                      <a:pt x="108" y="34"/>
                      <a:pt x="108" y="34"/>
                    </a:cubicBezTo>
                    <a:cubicBezTo>
                      <a:pt x="112" y="34"/>
                      <a:pt x="116" y="31"/>
                      <a:pt x="116" y="27"/>
                    </a:cubicBezTo>
                    <a:cubicBezTo>
                      <a:pt x="116" y="23"/>
                      <a:pt x="112" y="19"/>
                      <a:pt x="108" y="19"/>
                    </a:cubicBezTo>
                    <a:cubicBezTo>
                      <a:pt x="52" y="19"/>
                      <a:pt x="52" y="19"/>
                      <a:pt x="52" y="19"/>
                    </a:cubicBezTo>
                    <a:cubicBezTo>
                      <a:pt x="49" y="8"/>
                      <a:pt x="39" y="0"/>
                      <a:pt x="27" y="0"/>
                    </a:cubicBezTo>
                    <a:cubicBezTo>
                      <a:pt x="12" y="0"/>
                      <a:pt x="0" y="12"/>
                      <a:pt x="0" y="27"/>
                    </a:cubicBezTo>
                    <a:cubicBezTo>
                      <a:pt x="0" y="41"/>
                      <a:pt x="12" y="53"/>
                      <a:pt x="27" y="53"/>
                    </a:cubicBezTo>
                    <a:close/>
                    <a:moveTo>
                      <a:pt x="27" y="15"/>
                    </a:moveTo>
                    <a:cubicBezTo>
                      <a:pt x="33" y="15"/>
                      <a:pt x="38" y="20"/>
                      <a:pt x="38" y="27"/>
                    </a:cubicBezTo>
                    <a:cubicBezTo>
                      <a:pt x="38" y="33"/>
                      <a:pt x="33" y="38"/>
                      <a:pt x="27" y="38"/>
                    </a:cubicBezTo>
                    <a:cubicBezTo>
                      <a:pt x="20" y="38"/>
                      <a:pt x="15" y="33"/>
                      <a:pt x="15" y="27"/>
                    </a:cubicBezTo>
                    <a:cubicBezTo>
                      <a:pt x="15" y="20"/>
                      <a:pt x="20" y="15"/>
                      <a:pt x="27" y="15"/>
                    </a:cubicBezTo>
                    <a:close/>
                  </a:path>
                </a:pathLst>
              </a:custGeom>
              <a:solidFill>
                <a:sysClr val="windowText" lastClr="000000">
                  <a:lumMod val="75000"/>
                  <a:lumOff val="25000"/>
                  <a:alpha val="75000"/>
                </a:sys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1" name="Freeform 31"/>
              <p:cNvSpPr>
                <a:spLocks noEditPoints="1"/>
              </p:cNvSpPr>
              <p:nvPr/>
            </p:nvSpPr>
            <p:spPr bwMode="auto">
              <a:xfrm rot="18589233">
                <a:off x="931368" y="1942345"/>
                <a:ext cx="77110" cy="35178"/>
              </a:xfrm>
              <a:custGeom>
                <a:avLst/>
                <a:gdLst>
                  <a:gd name="T0" fmla="*/ 27 w 116"/>
                  <a:gd name="T1" fmla="*/ 53 h 53"/>
                  <a:gd name="T2" fmla="*/ 52 w 116"/>
                  <a:gd name="T3" fmla="*/ 34 h 53"/>
                  <a:gd name="T4" fmla="*/ 108 w 116"/>
                  <a:gd name="T5" fmla="*/ 34 h 53"/>
                  <a:gd name="T6" fmla="*/ 116 w 116"/>
                  <a:gd name="T7" fmla="*/ 27 h 53"/>
                  <a:gd name="T8" fmla="*/ 108 w 116"/>
                  <a:gd name="T9" fmla="*/ 19 h 53"/>
                  <a:gd name="T10" fmla="*/ 52 w 116"/>
                  <a:gd name="T11" fmla="*/ 19 h 53"/>
                  <a:gd name="T12" fmla="*/ 27 w 116"/>
                  <a:gd name="T13" fmla="*/ 0 h 53"/>
                  <a:gd name="T14" fmla="*/ 0 w 116"/>
                  <a:gd name="T15" fmla="*/ 27 h 53"/>
                  <a:gd name="T16" fmla="*/ 27 w 116"/>
                  <a:gd name="T17" fmla="*/ 53 h 53"/>
                  <a:gd name="T18" fmla="*/ 27 w 116"/>
                  <a:gd name="T19" fmla="*/ 15 h 53"/>
                  <a:gd name="T20" fmla="*/ 38 w 116"/>
                  <a:gd name="T21" fmla="*/ 27 h 53"/>
                  <a:gd name="T22" fmla="*/ 27 w 116"/>
                  <a:gd name="T23" fmla="*/ 38 h 53"/>
                  <a:gd name="T24" fmla="*/ 15 w 116"/>
                  <a:gd name="T25" fmla="*/ 27 h 53"/>
                  <a:gd name="T26" fmla="*/ 27 w 116"/>
                  <a:gd name="T27" fmla="*/ 15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6" h="53">
                    <a:moveTo>
                      <a:pt x="27" y="53"/>
                    </a:moveTo>
                    <a:cubicBezTo>
                      <a:pt x="39" y="53"/>
                      <a:pt x="49" y="45"/>
                      <a:pt x="52" y="34"/>
                    </a:cubicBezTo>
                    <a:cubicBezTo>
                      <a:pt x="108" y="34"/>
                      <a:pt x="108" y="34"/>
                      <a:pt x="108" y="34"/>
                    </a:cubicBezTo>
                    <a:cubicBezTo>
                      <a:pt x="112" y="34"/>
                      <a:pt x="116" y="31"/>
                      <a:pt x="116" y="27"/>
                    </a:cubicBezTo>
                    <a:cubicBezTo>
                      <a:pt x="116" y="23"/>
                      <a:pt x="112" y="19"/>
                      <a:pt x="108" y="19"/>
                    </a:cubicBezTo>
                    <a:cubicBezTo>
                      <a:pt x="52" y="19"/>
                      <a:pt x="52" y="19"/>
                      <a:pt x="52" y="19"/>
                    </a:cubicBezTo>
                    <a:cubicBezTo>
                      <a:pt x="49" y="8"/>
                      <a:pt x="39" y="0"/>
                      <a:pt x="27" y="0"/>
                    </a:cubicBezTo>
                    <a:cubicBezTo>
                      <a:pt x="12" y="0"/>
                      <a:pt x="0" y="12"/>
                      <a:pt x="0" y="27"/>
                    </a:cubicBezTo>
                    <a:cubicBezTo>
                      <a:pt x="0" y="41"/>
                      <a:pt x="12" y="53"/>
                      <a:pt x="27" y="53"/>
                    </a:cubicBezTo>
                    <a:close/>
                    <a:moveTo>
                      <a:pt x="27" y="15"/>
                    </a:moveTo>
                    <a:cubicBezTo>
                      <a:pt x="33" y="15"/>
                      <a:pt x="38" y="20"/>
                      <a:pt x="38" y="27"/>
                    </a:cubicBezTo>
                    <a:cubicBezTo>
                      <a:pt x="38" y="33"/>
                      <a:pt x="33" y="38"/>
                      <a:pt x="27" y="38"/>
                    </a:cubicBezTo>
                    <a:cubicBezTo>
                      <a:pt x="20" y="38"/>
                      <a:pt x="15" y="33"/>
                      <a:pt x="15" y="27"/>
                    </a:cubicBezTo>
                    <a:cubicBezTo>
                      <a:pt x="15" y="20"/>
                      <a:pt x="20" y="15"/>
                      <a:pt x="27" y="15"/>
                    </a:cubicBezTo>
                    <a:close/>
                  </a:path>
                </a:pathLst>
              </a:custGeom>
              <a:solidFill>
                <a:sysClr val="windowText" lastClr="000000">
                  <a:lumMod val="75000"/>
                  <a:lumOff val="25000"/>
                  <a:alpha val="75000"/>
                </a:sys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2" name="Freeform 31"/>
              <p:cNvSpPr>
                <a:spLocks noEditPoints="1"/>
              </p:cNvSpPr>
              <p:nvPr/>
            </p:nvSpPr>
            <p:spPr bwMode="auto">
              <a:xfrm rot="4374334">
                <a:off x="898033" y="1921225"/>
                <a:ext cx="77110" cy="35178"/>
              </a:xfrm>
              <a:custGeom>
                <a:avLst/>
                <a:gdLst>
                  <a:gd name="T0" fmla="*/ 27 w 116"/>
                  <a:gd name="T1" fmla="*/ 53 h 53"/>
                  <a:gd name="T2" fmla="*/ 52 w 116"/>
                  <a:gd name="T3" fmla="*/ 34 h 53"/>
                  <a:gd name="T4" fmla="*/ 108 w 116"/>
                  <a:gd name="T5" fmla="*/ 34 h 53"/>
                  <a:gd name="T6" fmla="*/ 116 w 116"/>
                  <a:gd name="T7" fmla="*/ 27 h 53"/>
                  <a:gd name="T8" fmla="*/ 108 w 116"/>
                  <a:gd name="T9" fmla="*/ 19 h 53"/>
                  <a:gd name="T10" fmla="*/ 52 w 116"/>
                  <a:gd name="T11" fmla="*/ 19 h 53"/>
                  <a:gd name="T12" fmla="*/ 27 w 116"/>
                  <a:gd name="T13" fmla="*/ 0 h 53"/>
                  <a:gd name="T14" fmla="*/ 0 w 116"/>
                  <a:gd name="T15" fmla="*/ 27 h 53"/>
                  <a:gd name="T16" fmla="*/ 27 w 116"/>
                  <a:gd name="T17" fmla="*/ 53 h 53"/>
                  <a:gd name="T18" fmla="*/ 27 w 116"/>
                  <a:gd name="T19" fmla="*/ 15 h 53"/>
                  <a:gd name="T20" fmla="*/ 38 w 116"/>
                  <a:gd name="T21" fmla="*/ 27 h 53"/>
                  <a:gd name="T22" fmla="*/ 27 w 116"/>
                  <a:gd name="T23" fmla="*/ 38 h 53"/>
                  <a:gd name="T24" fmla="*/ 15 w 116"/>
                  <a:gd name="T25" fmla="*/ 27 h 53"/>
                  <a:gd name="T26" fmla="*/ 27 w 116"/>
                  <a:gd name="T27" fmla="*/ 15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6" h="53">
                    <a:moveTo>
                      <a:pt x="27" y="53"/>
                    </a:moveTo>
                    <a:cubicBezTo>
                      <a:pt x="39" y="53"/>
                      <a:pt x="49" y="45"/>
                      <a:pt x="52" y="34"/>
                    </a:cubicBezTo>
                    <a:cubicBezTo>
                      <a:pt x="108" y="34"/>
                      <a:pt x="108" y="34"/>
                      <a:pt x="108" y="34"/>
                    </a:cubicBezTo>
                    <a:cubicBezTo>
                      <a:pt x="112" y="34"/>
                      <a:pt x="116" y="31"/>
                      <a:pt x="116" y="27"/>
                    </a:cubicBezTo>
                    <a:cubicBezTo>
                      <a:pt x="116" y="23"/>
                      <a:pt x="112" y="19"/>
                      <a:pt x="108" y="19"/>
                    </a:cubicBezTo>
                    <a:cubicBezTo>
                      <a:pt x="52" y="19"/>
                      <a:pt x="52" y="19"/>
                      <a:pt x="52" y="19"/>
                    </a:cubicBezTo>
                    <a:cubicBezTo>
                      <a:pt x="49" y="8"/>
                      <a:pt x="39" y="0"/>
                      <a:pt x="27" y="0"/>
                    </a:cubicBezTo>
                    <a:cubicBezTo>
                      <a:pt x="12" y="0"/>
                      <a:pt x="0" y="12"/>
                      <a:pt x="0" y="27"/>
                    </a:cubicBezTo>
                    <a:cubicBezTo>
                      <a:pt x="0" y="41"/>
                      <a:pt x="12" y="53"/>
                      <a:pt x="27" y="53"/>
                    </a:cubicBezTo>
                    <a:close/>
                    <a:moveTo>
                      <a:pt x="27" y="15"/>
                    </a:moveTo>
                    <a:cubicBezTo>
                      <a:pt x="33" y="15"/>
                      <a:pt x="38" y="20"/>
                      <a:pt x="38" y="27"/>
                    </a:cubicBezTo>
                    <a:cubicBezTo>
                      <a:pt x="38" y="33"/>
                      <a:pt x="33" y="38"/>
                      <a:pt x="27" y="38"/>
                    </a:cubicBezTo>
                    <a:cubicBezTo>
                      <a:pt x="20" y="38"/>
                      <a:pt x="15" y="33"/>
                      <a:pt x="15" y="27"/>
                    </a:cubicBezTo>
                    <a:cubicBezTo>
                      <a:pt x="15" y="20"/>
                      <a:pt x="20" y="15"/>
                      <a:pt x="27" y="15"/>
                    </a:cubicBezTo>
                    <a:close/>
                  </a:path>
                </a:pathLst>
              </a:custGeom>
              <a:solidFill>
                <a:sysClr val="windowText" lastClr="000000">
                  <a:lumMod val="75000"/>
                  <a:lumOff val="25000"/>
                  <a:alpha val="75000"/>
                </a:sys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3" name="Freeform 31"/>
              <p:cNvSpPr>
                <a:spLocks noEditPoints="1"/>
              </p:cNvSpPr>
              <p:nvPr/>
            </p:nvSpPr>
            <p:spPr bwMode="auto">
              <a:xfrm rot="11078816">
                <a:off x="951379" y="1972849"/>
                <a:ext cx="77110" cy="35178"/>
              </a:xfrm>
              <a:custGeom>
                <a:avLst/>
                <a:gdLst>
                  <a:gd name="T0" fmla="*/ 27 w 116"/>
                  <a:gd name="T1" fmla="*/ 53 h 53"/>
                  <a:gd name="T2" fmla="*/ 52 w 116"/>
                  <a:gd name="T3" fmla="*/ 34 h 53"/>
                  <a:gd name="T4" fmla="*/ 108 w 116"/>
                  <a:gd name="T5" fmla="*/ 34 h 53"/>
                  <a:gd name="T6" fmla="*/ 116 w 116"/>
                  <a:gd name="T7" fmla="*/ 27 h 53"/>
                  <a:gd name="T8" fmla="*/ 108 w 116"/>
                  <a:gd name="T9" fmla="*/ 19 h 53"/>
                  <a:gd name="T10" fmla="*/ 52 w 116"/>
                  <a:gd name="T11" fmla="*/ 19 h 53"/>
                  <a:gd name="T12" fmla="*/ 27 w 116"/>
                  <a:gd name="T13" fmla="*/ 0 h 53"/>
                  <a:gd name="T14" fmla="*/ 0 w 116"/>
                  <a:gd name="T15" fmla="*/ 27 h 53"/>
                  <a:gd name="T16" fmla="*/ 27 w 116"/>
                  <a:gd name="T17" fmla="*/ 53 h 53"/>
                  <a:gd name="T18" fmla="*/ 27 w 116"/>
                  <a:gd name="T19" fmla="*/ 15 h 53"/>
                  <a:gd name="T20" fmla="*/ 38 w 116"/>
                  <a:gd name="T21" fmla="*/ 27 h 53"/>
                  <a:gd name="T22" fmla="*/ 27 w 116"/>
                  <a:gd name="T23" fmla="*/ 38 h 53"/>
                  <a:gd name="T24" fmla="*/ 15 w 116"/>
                  <a:gd name="T25" fmla="*/ 27 h 53"/>
                  <a:gd name="T26" fmla="*/ 27 w 116"/>
                  <a:gd name="T27" fmla="*/ 15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6" h="53">
                    <a:moveTo>
                      <a:pt x="27" y="53"/>
                    </a:moveTo>
                    <a:cubicBezTo>
                      <a:pt x="39" y="53"/>
                      <a:pt x="49" y="45"/>
                      <a:pt x="52" y="34"/>
                    </a:cubicBezTo>
                    <a:cubicBezTo>
                      <a:pt x="108" y="34"/>
                      <a:pt x="108" y="34"/>
                      <a:pt x="108" y="34"/>
                    </a:cubicBezTo>
                    <a:cubicBezTo>
                      <a:pt x="112" y="34"/>
                      <a:pt x="116" y="31"/>
                      <a:pt x="116" y="27"/>
                    </a:cubicBezTo>
                    <a:cubicBezTo>
                      <a:pt x="116" y="23"/>
                      <a:pt x="112" y="19"/>
                      <a:pt x="108" y="19"/>
                    </a:cubicBezTo>
                    <a:cubicBezTo>
                      <a:pt x="52" y="19"/>
                      <a:pt x="52" y="19"/>
                      <a:pt x="52" y="19"/>
                    </a:cubicBezTo>
                    <a:cubicBezTo>
                      <a:pt x="49" y="8"/>
                      <a:pt x="39" y="0"/>
                      <a:pt x="27" y="0"/>
                    </a:cubicBezTo>
                    <a:cubicBezTo>
                      <a:pt x="12" y="0"/>
                      <a:pt x="0" y="12"/>
                      <a:pt x="0" y="27"/>
                    </a:cubicBezTo>
                    <a:cubicBezTo>
                      <a:pt x="0" y="41"/>
                      <a:pt x="12" y="53"/>
                      <a:pt x="27" y="53"/>
                    </a:cubicBezTo>
                    <a:close/>
                    <a:moveTo>
                      <a:pt x="27" y="15"/>
                    </a:moveTo>
                    <a:cubicBezTo>
                      <a:pt x="33" y="15"/>
                      <a:pt x="38" y="20"/>
                      <a:pt x="38" y="27"/>
                    </a:cubicBezTo>
                    <a:cubicBezTo>
                      <a:pt x="38" y="33"/>
                      <a:pt x="33" y="38"/>
                      <a:pt x="27" y="38"/>
                    </a:cubicBezTo>
                    <a:cubicBezTo>
                      <a:pt x="20" y="38"/>
                      <a:pt x="15" y="33"/>
                      <a:pt x="15" y="27"/>
                    </a:cubicBezTo>
                    <a:cubicBezTo>
                      <a:pt x="15" y="20"/>
                      <a:pt x="20" y="15"/>
                      <a:pt x="27" y="15"/>
                    </a:cubicBezTo>
                    <a:close/>
                  </a:path>
                </a:pathLst>
              </a:custGeom>
              <a:solidFill>
                <a:sysClr val="windowText" lastClr="000000">
                  <a:lumMod val="75000"/>
                  <a:lumOff val="25000"/>
                  <a:alpha val="75000"/>
                </a:sys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4" name="Freeform 168"/>
              <p:cNvSpPr>
                <a:spLocks noEditPoints="1"/>
              </p:cNvSpPr>
              <p:nvPr/>
            </p:nvSpPr>
            <p:spPr bwMode="auto">
              <a:xfrm>
                <a:off x="987240" y="1909870"/>
                <a:ext cx="30635" cy="30635"/>
              </a:xfrm>
              <a:custGeom>
                <a:avLst/>
                <a:gdLst>
                  <a:gd name="T0" fmla="*/ 2147483647 w 287"/>
                  <a:gd name="T1" fmla="*/ 2147483647 h 287"/>
                  <a:gd name="T2" fmla="*/ 2147483647 w 287"/>
                  <a:gd name="T3" fmla="*/ 2147483647 h 287"/>
                  <a:gd name="T4" fmla="*/ 2147483647 w 287"/>
                  <a:gd name="T5" fmla="*/ 2147483647 h 287"/>
                  <a:gd name="T6" fmla="*/ 2147483647 w 287"/>
                  <a:gd name="T7" fmla="*/ 2147483647 h 287"/>
                  <a:gd name="T8" fmla="*/ 2147483647 w 287"/>
                  <a:gd name="T9" fmla="*/ 2147483647 h 287"/>
                  <a:gd name="T10" fmla="*/ 2147483647 w 287"/>
                  <a:gd name="T11" fmla="*/ 2147483647 h 287"/>
                  <a:gd name="T12" fmla="*/ 2147483647 w 287"/>
                  <a:gd name="T13" fmla="*/ 2147483647 h 287"/>
                  <a:gd name="T14" fmla="*/ 2147483647 w 287"/>
                  <a:gd name="T15" fmla="*/ 2147483647 h 287"/>
                  <a:gd name="T16" fmla="*/ 0 w 287"/>
                  <a:gd name="T17" fmla="*/ 2147483647 h 287"/>
                  <a:gd name="T18" fmla="*/ 2147483647 w 287"/>
                  <a:gd name="T19" fmla="*/ 0 h 287"/>
                  <a:gd name="T20" fmla="*/ 2147483647 w 287"/>
                  <a:gd name="T21" fmla="*/ 2147483647 h 287"/>
                  <a:gd name="T22" fmla="*/ 2147483647 w 287"/>
                  <a:gd name="T23" fmla="*/ 2147483647 h 28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87"/>
                  <a:gd name="T37" fmla="*/ 0 h 287"/>
                  <a:gd name="T38" fmla="*/ 287 w 287"/>
                  <a:gd name="T39" fmla="*/ 287 h 28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87" h="287">
                    <a:moveTo>
                      <a:pt x="144" y="67"/>
                    </a:moveTo>
                    <a:lnTo>
                      <a:pt x="144" y="67"/>
                    </a:lnTo>
                    <a:cubicBezTo>
                      <a:pt x="101" y="67"/>
                      <a:pt x="67" y="101"/>
                      <a:pt x="67" y="144"/>
                    </a:cubicBezTo>
                    <a:cubicBezTo>
                      <a:pt x="67" y="186"/>
                      <a:pt x="101" y="220"/>
                      <a:pt x="144" y="220"/>
                    </a:cubicBezTo>
                    <a:cubicBezTo>
                      <a:pt x="186" y="220"/>
                      <a:pt x="220" y="186"/>
                      <a:pt x="220" y="144"/>
                    </a:cubicBezTo>
                    <a:cubicBezTo>
                      <a:pt x="220" y="101"/>
                      <a:pt x="186" y="67"/>
                      <a:pt x="144" y="67"/>
                    </a:cubicBezTo>
                    <a:close/>
                    <a:moveTo>
                      <a:pt x="144" y="287"/>
                    </a:moveTo>
                    <a:lnTo>
                      <a:pt x="144" y="287"/>
                    </a:lnTo>
                    <a:cubicBezTo>
                      <a:pt x="65" y="287"/>
                      <a:pt x="0" y="223"/>
                      <a:pt x="0" y="144"/>
                    </a:cubicBezTo>
                    <a:cubicBezTo>
                      <a:pt x="0" y="65"/>
                      <a:pt x="65" y="0"/>
                      <a:pt x="144" y="0"/>
                    </a:cubicBezTo>
                    <a:cubicBezTo>
                      <a:pt x="223" y="0"/>
                      <a:pt x="287" y="65"/>
                      <a:pt x="287" y="144"/>
                    </a:cubicBezTo>
                    <a:cubicBezTo>
                      <a:pt x="287" y="223"/>
                      <a:pt x="223" y="287"/>
                      <a:pt x="144" y="287"/>
                    </a:cubicBezTo>
                    <a:close/>
                  </a:path>
                </a:pathLst>
              </a:custGeom>
              <a:solidFill>
                <a:sysClr val="windowText" lastClr="000000">
                  <a:lumMod val="65000"/>
                  <a:lumOff val="35000"/>
                </a:sysClr>
              </a:solidFill>
              <a:ln w="12700">
                <a:solidFill>
                  <a:sysClr val="windowText" lastClr="000000"/>
                </a:solidFill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5" name="Freeform 31"/>
              <p:cNvSpPr>
                <a:spLocks noEditPoints="1"/>
              </p:cNvSpPr>
              <p:nvPr/>
            </p:nvSpPr>
            <p:spPr bwMode="auto">
              <a:xfrm rot="11078816">
                <a:off x="1008064" y="1917262"/>
                <a:ext cx="77110" cy="35178"/>
              </a:xfrm>
              <a:custGeom>
                <a:avLst/>
                <a:gdLst>
                  <a:gd name="T0" fmla="*/ 27 w 116"/>
                  <a:gd name="T1" fmla="*/ 53 h 53"/>
                  <a:gd name="T2" fmla="*/ 52 w 116"/>
                  <a:gd name="T3" fmla="*/ 34 h 53"/>
                  <a:gd name="T4" fmla="*/ 108 w 116"/>
                  <a:gd name="T5" fmla="*/ 34 h 53"/>
                  <a:gd name="T6" fmla="*/ 116 w 116"/>
                  <a:gd name="T7" fmla="*/ 27 h 53"/>
                  <a:gd name="T8" fmla="*/ 108 w 116"/>
                  <a:gd name="T9" fmla="*/ 19 h 53"/>
                  <a:gd name="T10" fmla="*/ 52 w 116"/>
                  <a:gd name="T11" fmla="*/ 19 h 53"/>
                  <a:gd name="T12" fmla="*/ 27 w 116"/>
                  <a:gd name="T13" fmla="*/ 0 h 53"/>
                  <a:gd name="T14" fmla="*/ 0 w 116"/>
                  <a:gd name="T15" fmla="*/ 27 h 53"/>
                  <a:gd name="T16" fmla="*/ 27 w 116"/>
                  <a:gd name="T17" fmla="*/ 53 h 53"/>
                  <a:gd name="T18" fmla="*/ 27 w 116"/>
                  <a:gd name="T19" fmla="*/ 15 h 53"/>
                  <a:gd name="T20" fmla="*/ 38 w 116"/>
                  <a:gd name="T21" fmla="*/ 27 h 53"/>
                  <a:gd name="T22" fmla="*/ 27 w 116"/>
                  <a:gd name="T23" fmla="*/ 38 h 53"/>
                  <a:gd name="T24" fmla="*/ 15 w 116"/>
                  <a:gd name="T25" fmla="*/ 27 h 53"/>
                  <a:gd name="T26" fmla="*/ 27 w 116"/>
                  <a:gd name="T27" fmla="*/ 15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6" h="53">
                    <a:moveTo>
                      <a:pt x="27" y="53"/>
                    </a:moveTo>
                    <a:cubicBezTo>
                      <a:pt x="39" y="53"/>
                      <a:pt x="49" y="45"/>
                      <a:pt x="52" y="34"/>
                    </a:cubicBezTo>
                    <a:cubicBezTo>
                      <a:pt x="108" y="34"/>
                      <a:pt x="108" y="34"/>
                      <a:pt x="108" y="34"/>
                    </a:cubicBezTo>
                    <a:cubicBezTo>
                      <a:pt x="112" y="34"/>
                      <a:pt x="116" y="31"/>
                      <a:pt x="116" y="27"/>
                    </a:cubicBezTo>
                    <a:cubicBezTo>
                      <a:pt x="116" y="23"/>
                      <a:pt x="112" y="19"/>
                      <a:pt x="108" y="19"/>
                    </a:cubicBezTo>
                    <a:cubicBezTo>
                      <a:pt x="52" y="19"/>
                      <a:pt x="52" y="19"/>
                      <a:pt x="52" y="19"/>
                    </a:cubicBezTo>
                    <a:cubicBezTo>
                      <a:pt x="49" y="8"/>
                      <a:pt x="39" y="0"/>
                      <a:pt x="27" y="0"/>
                    </a:cubicBezTo>
                    <a:cubicBezTo>
                      <a:pt x="12" y="0"/>
                      <a:pt x="0" y="12"/>
                      <a:pt x="0" y="27"/>
                    </a:cubicBezTo>
                    <a:cubicBezTo>
                      <a:pt x="0" y="41"/>
                      <a:pt x="12" y="53"/>
                      <a:pt x="27" y="53"/>
                    </a:cubicBezTo>
                    <a:close/>
                    <a:moveTo>
                      <a:pt x="27" y="15"/>
                    </a:moveTo>
                    <a:cubicBezTo>
                      <a:pt x="33" y="15"/>
                      <a:pt x="38" y="20"/>
                      <a:pt x="38" y="27"/>
                    </a:cubicBezTo>
                    <a:cubicBezTo>
                      <a:pt x="38" y="33"/>
                      <a:pt x="33" y="38"/>
                      <a:pt x="27" y="38"/>
                    </a:cubicBezTo>
                    <a:cubicBezTo>
                      <a:pt x="20" y="38"/>
                      <a:pt x="15" y="33"/>
                      <a:pt x="15" y="27"/>
                    </a:cubicBezTo>
                    <a:cubicBezTo>
                      <a:pt x="15" y="20"/>
                      <a:pt x="20" y="15"/>
                      <a:pt x="27" y="15"/>
                    </a:cubicBezTo>
                    <a:close/>
                  </a:path>
                </a:pathLst>
              </a:custGeom>
              <a:solidFill>
                <a:sysClr val="windowText" lastClr="000000">
                  <a:lumMod val="75000"/>
                  <a:lumOff val="25000"/>
                  <a:alpha val="75000"/>
                </a:sys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6" name="Freeform 31"/>
              <p:cNvSpPr>
                <a:spLocks noEditPoints="1"/>
              </p:cNvSpPr>
              <p:nvPr/>
            </p:nvSpPr>
            <p:spPr bwMode="auto">
              <a:xfrm rot="11846683">
                <a:off x="1015930" y="1985150"/>
                <a:ext cx="77110" cy="35178"/>
              </a:xfrm>
              <a:custGeom>
                <a:avLst/>
                <a:gdLst>
                  <a:gd name="T0" fmla="*/ 27 w 116"/>
                  <a:gd name="T1" fmla="*/ 53 h 53"/>
                  <a:gd name="T2" fmla="*/ 52 w 116"/>
                  <a:gd name="T3" fmla="*/ 34 h 53"/>
                  <a:gd name="T4" fmla="*/ 108 w 116"/>
                  <a:gd name="T5" fmla="*/ 34 h 53"/>
                  <a:gd name="T6" fmla="*/ 116 w 116"/>
                  <a:gd name="T7" fmla="*/ 27 h 53"/>
                  <a:gd name="T8" fmla="*/ 108 w 116"/>
                  <a:gd name="T9" fmla="*/ 19 h 53"/>
                  <a:gd name="T10" fmla="*/ 52 w 116"/>
                  <a:gd name="T11" fmla="*/ 19 h 53"/>
                  <a:gd name="T12" fmla="*/ 27 w 116"/>
                  <a:gd name="T13" fmla="*/ 0 h 53"/>
                  <a:gd name="T14" fmla="*/ 0 w 116"/>
                  <a:gd name="T15" fmla="*/ 27 h 53"/>
                  <a:gd name="T16" fmla="*/ 27 w 116"/>
                  <a:gd name="T17" fmla="*/ 53 h 53"/>
                  <a:gd name="T18" fmla="*/ 27 w 116"/>
                  <a:gd name="T19" fmla="*/ 15 h 53"/>
                  <a:gd name="T20" fmla="*/ 38 w 116"/>
                  <a:gd name="T21" fmla="*/ 27 h 53"/>
                  <a:gd name="T22" fmla="*/ 27 w 116"/>
                  <a:gd name="T23" fmla="*/ 38 h 53"/>
                  <a:gd name="T24" fmla="*/ 15 w 116"/>
                  <a:gd name="T25" fmla="*/ 27 h 53"/>
                  <a:gd name="T26" fmla="*/ 27 w 116"/>
                  <a:gd name="T27" fmla="*/ 15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6" h="53">
                    <a:moveTo>
                      <a:pt x="27" y="53"/>
                    </a:moveTo>
                    <a:cubicBezTo>
                      <a:pt x="39" y="53"/>
                      <a:pt x="49" y="45"/>
                      <a:pt x="52" y="34"/>
                    </a:cubicBezTo>
                    <a:cubicBezTo>
                      <a:pt x="108" y="34"/>
                      <a:pt x="108" y="34"/>
                      <a:pt x="108" y="34"/>
                    </a:cubicBezTo>
                    <a:cubicBezTo>
                      <a:pt x="112" y="34"/>
                      <a:pt x="116" y="31"/>
                      <a:pt x="116" y="27"/>
                    </a:cubicBezTo>
                    <a:cubicBezTo>
                      <a:pt x="116" y="23"/>
                      <a:pt x="112" y="19"/>
                      <a:pt x="108" y="19"/>
                    </a:cubicBezTo>
                    <a:cubicBezTo>
                      <a:pt x="52" y="19"/>
                      <a:pt x="52" y="19"/>
                      <a:pt x="52" y="19"/>
                    </a:cubicBezTo>
                    <a:cubicBezTo>
                      <a:pt x="49" y="8"/>
                      <a:pt x="39" y="0"/>
                      <a:pt x="27" y="0"/>
                    </a:cubicBezTo>
                    <a:cubicBezTo>
                      <a:pt x="12" y="0"/>
                      <a:pt x="0" y="12"/>
                      <a:pt x="0" y="27"/>
                    </a:cubicBezTo>
                    <a:cubicBezTo>
                      <a:pt x="0" y="41"/>
                      <a:pt x="12" y="53"/>
                      <a:pt x="27" y="53"/>
                    </a:cubicBezTo>
                    <a:close/>
                    <a:moveTo>
                      <a:pt x="27" y="15"/>
                    </a:moveTo>
                    <a:cubicBezTo>
                      <a:pt x="33" y="15"/>
                      <a:pt x="38" y="20"/>
                      <a:pt x="38" y="27"/>
                    </a:cubicBezTo>
                    <a:cubicBezTo>
                      <a:pt x="38" y="33"/>
                      <a:pt x="33" y="38"/>
                      <a:pt x="27" y="38"/>
                    </a:cubicBezTo>
                    <a:cubicBezTo>
                      <a:pt x="20" y="38"/>
                      <a:pt x="15" y="33"/>
                      <a:pt x="15" y="27"/>
                    </a:cubicBezTo>
                    <a:cubicBezTo>
                      <a:pt x="15" y="20"/>
                      <a:pt x="20" y="15"/>
                      <a:pt x="27" y="15"/>
                    </a:cubicBezTo>
                    <a:close/>
                  </a:path>
                </a:pathLst>
              </a:custGeom>
              <a:solidFill>
                <a:sysClr val="windowText" lastClr="000000">
                  <a:lumMod val="75000"/>
                  <a:lumOff val="25000"/>
                  <a:alpha val="75000"/>
                </a:sysClr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 vert="horz" wrap="square" lIns="91419" tIns="45709" rIns="91419" bIns="45709" numCol="1" anchor="t" anchorCtr="0" compatLnSpc="1"/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177" name="Freeform 85"/>
          <p:cNvSpPr>
            <a:spLocks noEditPoints="1"/>
          </p:cNvSpPr>
          <p:nvPr/>
        </p:nvSpPr>
        <p:spPr bwMode="auto">
          <a:xfrm>
            <a:off x="11246438" y="920150"/>
            <a:ext cx="316534" cy="257911"/>
          </a:xfrm>
          <a:custGeom>
            <a:avLst/>
            <a:gdLst>
              <a:gd name="T0" fmla="*/ 199 w 199"/>
              <a:gd name="T1" fmla="*/ 0 h 196"/>
              <a:gd name="T2" fmla="*/ 189 w 199"/>
              <a:gd name="T3" fmla="*/ 19 h 196"/>
              <a:gd name="T4" fmla="*/ 199 w 199"/>
              <a:gd name="T5" fmla="*/ 120 h 196"/>
              <a:gd name="T6" fmla="*/ 109 w 199"/>
              <a:gd name="T7" fmla="*/ 139 h 196"/>
              <a:gd name="T8" fmla="*/ 149 w 199"/>
              <a:gd name="T9" fmla="*/ 177 h 196"/>
              <a:gd name="T10" fmla="*/ 50 w 199"/>
              <a:gd name="T11" fmla="*/ 196 h 196"/>
              <a:gd name="T12" fmla="*/ 90 w 199"/>
              <a:gd name="T13" fmla="*/ 177 h 196"/>
              <a:gd name="T14" fmla="*/ 0 w 199"/>
              <a:gd name="T15" fmla="*/ 139 h 196"/>
              <a:gd name="T16" fmla="*/ 7 w 199"/>
              <a:gd name="T17" fmla="*/ 120 h 196"/>
              <a:gd name="T18" fmla="*/ 0 w 199"/>
              <a:gd name="T19" fmla="*/ 19 h 196"/>
              <a:gd name="T20" fmla="*/ 0 w 199"/>
              <a:gd name="T21" fmla="*/ 0 h 196"/>
              <a:gd name="T22" fmla="*/ 142 w 199"/>
              <a:gd name="T23" fmla="*/ 47 h 196"/>
              <a:gd name="T24" fmla="*/ 135 w 199"/>
              <a:gd name="T25" fmla="*/ 52 h 196"/>
              <a:gd name="T26" fmla="*/ 88 w 199"/>
              <a:gd name="T27" fmla="*/ 61 h 196"/>
              <a:gd name="T28" fmla="*/ 85 w 199"/>
              <a:gd name="T29" fmla="*/ 59 h 196"/>
              <a:gd name="T30" fmla="*/ 59 w 199"/>
              <a:gd name="T31" fmla="*/ 78 h 196"/>
              <a:gd name="T32" fmla="*/ 99 w 199"/>
              <a:gd name="T33" fmla="*/ 75 h 196"/>
              <a:gd name="T34" fmla="*/ 104 w 199"/>
              <a:gd name="T35" fmla="*/ 78 h 196"/>
              <a:gd name="T36" fmla="*/ 139 w 199"/>
              <a:gd name="T37" fmla="*/ 61 h 196"/>
              <a:gd name="T38" fmla="*/ 149 w 199"/>
              <a:gd name="T39" fmla="*/ 47 h 196"/>
              <a:gd name="T40" fmla="*/ 132 w 199"/>
              <a:gd name="T41" fmla="*/ 68 h 196"/>
              <a:gd name="T42" fmla="*/ 142 w 199"/>
              <a:gd name="T43" fmla="*/ 99 h 196"/>
              <a:gd name="T44" fmla="*/ 132 w 199"/>
              <a:gd name="T45" fmla="*/ 68 h 196"/>
              <a:gd name="T46" fmla="*/ 118 w 199"/>
              <a:gd name="T47" fmla="*/ 78 h 196"/>
              <a:gd name="T48" fmla="*/ 128 w 199"/>
              <a:gd name="T49" fmla="*/ 99 h 196"/>
              <a:gd name="T50" fmla="*/ 118 w 199"/>
              <a:gd name="T51" fmla="*/ 78 h 196"/>
              <a:gd name="T52" fmla="*/ 102 w 199"/>
              <a:gd name="T53" fmla="*/ 89 h 196"/>
              <a:gd name="T54" fmla="*/ 111 w 199"/>
              <a:gd name="T55" fmla="*/ 99 h 196"/>
              <a:gd name="T56" fmla="*/ 102 w 199"/>
              <a:gd name="T57" fmla="*/ 89 h 196"/>
              <a:gd name="T58" fmla="*/ 88 w 199"/>
              <a:gd name="T59" fmla="*/ 80 h 196"/>
              <a:gd name="T60" fmla="*/ 97 w 199"/>
              <a:gd name="T61" fmla="*/ 99 h 196"/>
              <a:gd name="T62" fmla="*/ 88 w 199"/>
              <a:gd name="T63" fmla="*/ 80 h 196"/>
              <a:gd name="T64" fmla="*/ 73 w 199"/>
              <a:gd name="T65" fmla="*/ 80 h 196"/>
              <a:gd name="T66" fmla="*/ 83 w 199"/>
              <a:gd name="T67" fmla="*/ 99 h 196"/>
              <a:gd name="T68" fmla="*/ 73 w 199"/>
              <a:gd name="T69" fmla="*/ 80 h 196"/>
              <a:gd name="T70" fmla="*/ 57 w 199"/>
              <a:gd name="T71" fmla="*/ 85 h 196"/>
              <a:gd name="T72" fmla="*/ 66 w 199"/>
              <a:gd name="T73" fmla="*/ 99 h 196"/>
              <a:gd name="T74" fmla="*/ 57 w 199"/>
              <a:gd name="T75" fmla="*/ 85 h 196"/>
              <a:gd name="T76" fmla="*/ 170 w 199"/>
              <a:gd name="T77" fmla="*/ 21 h 196"/>
              <a:gd name="T78" fmla="*/ 28 w 199"/>
              <a:gd name="T79" fmla="*/ 118 h 196"/>
              <a:gd name="T80" fmla="*/ 170 w 199"/>
              <a:gd name="T81" fmla="*/ 21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99" h="196">
                <a:moveTo>
                  <a:pt x="0" y="0"/>
                </a:moveTo>
                <a:lnTo>
                  <a:pt x="199" y="0"/>
                </a:lnTo>
                <a:lnTo>
                  <a:pt x="199" y="19"/>
                </a:lnTo>
                <a:lnTo>
                  <a:pt x="189" y="19"/>
                </a:lnTo>
                <a:lnTo>
                  <a:pt x="189" y="120"/>
                </a:lnTo>
                <a:lnTo>
                  <a:pt x="199" y="120"/>
                </a:lnTo>
                <a:lnTo>
                  <a:pt x="199" y="139"/>
                </a:lnTo>
                <a:lnTo>
                  <a:pt x="109" y="139"/>
                </a:lnTo>
                <a:lnTo>
                  <a:pt x="109" y="177"/>
                </a:lnTo>
                <a:lnTo>
                  <a:pt x="149" y="177"/>
                </a:lnTo>
                <a:lnTo>
                  <a:pt x="149" y="196"/>
                </a:lnTo>
                <a:lnTo>
                  <a:pt x="50" y="196"/>
                </a:lnTo>
                <a:lnTo>
                  <a:pt x="50" y="177"/>
                </a:lnTo>
                <a:lnTo>
                  <a:pt x="90" y="177"/>
                </a:lnTo>
                <a:lnTo>
                  <a:pt x="90" y="139"/>
                </a:lnTo>
                <a:lnTo>
                  <a:pt x="0" y="139"/>
                </a:lnTo>
                <a:lnTo>
                  <a:pt x="0" y="120"/>
                </a:lnTo>
                <a:lnTo>
                  <a:pt x="7" y="120"/>
                </a:lnTo>
                <a:lnTo>
                  <a:pt x="7" y="19"/>
                </a:lnTo>
                <a:lnTo>
                  <a:pt x="0" y="19"/>
                </a:lnTo>
                <a:lnTo>
                  <a:pt x="0" y="0"/>
                </a:lnTo>
                <a:lnTo>
                  <a:pt x="0" y="0"/>
                </a:lnTo>
                <a:close/>
                <a:moveTo>
                  <a:pt x="149" y="47"/>
                </a:moveTo>
                <a:lnTo>
                  <a:pt x="142" y="47"/>
                </a:lnTo>
                <a:lnTo>
                  <a:pt x="132" y="47"/>
                </a:lnTo>
                <a:lnTo>
                  <a:pt x="135" y="52"/>
                </a:lnTo>
                <a:lnTo>
                  <a:pt x="102" y="70"/>
                </a:lnTo>
                <a:lnTo>
                  <a:pt x="88" y="61"/>
                </a:lnTo>
                <a:lnTo>
                  <a:pt x="88" y="59"/>
                </a:lnTo>
                <a:lnTo>
                  <a:pt x="85" y="59"/>
                </a:lnTo>
                <a:lnTo>
                  <a:pt x="57" y="70"/>
                </a:lnTo>
                <a:lnTo>
                  <a:pt x="59" y="78"/>
                </a:lnTo>
                <a:lnTo>
                  <a:pt x="85" y="66"/>
                </a:lnTo>
                <a:lnTo>
                  <a:pt x="99" y="75"/>
                </a:lnTo>
                <a:lnTo>
                  <a:pt x="102" y="78"/>
                </a:lnTo>
                <a:lnTo>
                  <a:pt x="104" y="78"/>
                </a:lnTo>
                <a:lnTo>
                  <a:pt x="137" y="56"/>
                </a:lnTo>
                <a:lnTo>
                  <a:pt x="139" y="61"/>
                </a:lnTo>
                <a:lnTo>
                  <a:pt x="144" y="54"/>
                </a:lnTo>
                <a:lnTo>
                  <a:pt x="149" y="47"/>
                </a:lnTo>
                <a:lnTo>
                  <a:pt x="149" y="47"/>
                </a:lnTo>
                <a:close/>
                <a:moveTo>
                  <a:pt x="132" y="68"/>
                </a:moveTo>
                <a:lnTo>
                  <a:pt x="132" y="99"/>
                </a:lnTo>
                <a:lnTo>
                  <a:pt x="142" y="99"/>
                </a:lnTo>
                <a:lnTo>
                  <a:pt x="142" y="68"/>
                </a:lnTo>
                <a:lnTo>
                  <a:pt x="132" y="68"/>
                </a:lnTo>
                <a:lnTo>
                  <a:pt x="132" y="68"/>
                </a:lnTo>
                <a:close/>
                <a:moveTo>
                  <a:pt x="118" y="78"/>
                </a:moveTo>
                <a:lnTo>
                  <a:pt x="118" y="99"/>
                </a:lnTo>
                <a:lnTo>
                  <a:pt x="128" y="99"/>
                </a:lnTo>
                <a:lnTo>
                  <a:pt x="128" y="78"/>
                </a:lnTo>
                <a:lnTo>
                  <a:pt x="118" y="78"/>
                </a:lnTo>
                <a:lnTo>
                  <a:pt x="118" y="78"/>
                </a:lnTo>
                <a:close/>
                <a:moveTo>
                  <a:pt x="102" y="89"/>
                </a:moveTo>
                <a:lnTo>
                  <a:pt x="102" y="99"/>
                </a:lnTo>
                <a:lnTo>
                  <a:pt x="111" y="99"/>
                </a:lnTo>
                <a:lnTo>
                  <a:pt x="111" y="89"/>
                </a:lnTo>
                <a:lnTo>
                  <a:pt x="102" y="89"/>
                </a:lnTo>
                <a:lnTo>
                  <a:pt x="102" y="89"/>
                </a:lnTo>
                <a:close/>
                <a:moveTo>
                  <a:pt x="88" y="80"/>
                </a:moveTo>
                <a:lnTo>
                  <a:pt x="88" y="99"/>
                </a:lnTo>
                <a:lnTo>
                  <a:pt x="97" y="99"/>
                </a:lnTo>
                <a:lnTo>
                  <a:pt x="97" y="80"/>
                </a:lnTo>
                <a:lnTo>
                  <a:pt x="88" y="80"/>
                </a:lnTo>
                <a:lnTo>
                  <a:pt x="88" y="80"/>
                </a:lnTo>
                <a:close/>
                <a:moveTo>
                  <a:pt x="73" y="80"/>
                </a:moveTo>
                <a:lnTo>
                  <a:pt x="73" y="99"/>
                </a:lnTo>
                <a:lnTo>
                  <a:pt x="83" y="99"/>
                </a:lnTo>
                <a:lnTo>
                  <a:pt x="83" y="80"/>
                </a:lnTo>
                <a:lnTo>
                  <a:pt x="73" y="80"/>
                </a:lnTo>
                <a:lnTo>
                  <a:pt x="73" y="80"/>
                </a:lnTo>
                <a:close/>
                <a:moveTo>
                  <a:pt x="57" y="85"/>
                </a:moveTo>
                <a:lnTo>
                  <a:pt x="57" y="99"/>
                </a:lnTo>
                <a:lnTo>
                  <a:pt x="66" y="99"/>
                </a:lnTo>
                <a:lnTo>
                  <a:pt x="66" y="85"/>
                </a:lnTo>
                <a:lnTo>
                  <a:pt x="57" y="85"/>
                </a:lnTo>
                <a:lnTo>
                  <a:pt x="57" y="85"/>
                </a:lnTo>
                <a:close/>
                <a:moveTo>
                  <a:pt x="170" y="21"/>
                </a:moveTo>
                <a:lnTo>
                  <a:pt x="28" y="21"/>
                </a:lnTo>
                <a:lnTo>
                  <a:pt x="28" y="118"/>
                </a:lnTo>
                <a:lnTo>
                  <a:pt x="170" y="118"/>
                </a:lnTo>
                <a:lnTo>
                  <a:pt x="170" y="21"/>
                </a:lnTo>
                <a:close/>
              </a:path>
            </a:pathLst>
          </a:custGeom>
          <a:solidFill>
            <a:sysClr val="windowText" lastClr="000000">
              <a:lumMod val="75000"/>
              <a:lumOff val="25000"/>
            </a:sysClr>
          </a:solidFill>
          <a:ln w="12700">
            <a:solidFill>
              <a:sysClr val="windowText" lastClr="000000"/>
            </a:solidFill>
          </a:ln>
        </p:spPr>
        <p:txBody>
          <a:bodyPr vert="horz" wrap="square" lIns="109697" tIns="54847" rIns="109697" bIns="54847" numCol="1" anchor="t" anchorCtr="0" compatLnSpc="1"/>
          <a:lstStyle/>
          <a:p>
            <a:pPr marL="0" marR="0" lvl="0" indent="0" defTabSz="1218565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920" b="0" i="0" u="sng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178" name="Group 47"/>
          <p:cNvGrpSpPr/>
          <p:nvPr/>
        </p:nvGrpSpPr>
        <p:grpSpPr bwMode="auto">
          <a:xfrm>
            <a:off x="8187711" y="789544"/>
            <a:ext cx="392179" cy="342908"/>
            <a:chOff x="0" y="0"/>
            <a:chExt cx="1310" cy="1310"/>
          </a:xfrm>
        </p:grpSpPr>
        <p:sp>
          <p:nvSpPr>
            <p:cNvPr id="179" name="Oval 204"/>
            <p:cNvSpPr>
              <a:spLocks noChangeArrowheads="1"/>
            </p:cNvSpPr>
            <p:nvPr/>
          </p:nvSpPr>
          <p:spPr bwMode="auto">
            <a:xfrm>
              <a:off x="0" y="0"/>
              <a:ext cx="1309" cy="1310"/>
            </a:xfrm>
            <a:prstGeom prst="ellipse">
              <a:avLst/>
            </a:prstGeom>
            <a:noFill/>
            <a:ln w="12700">
              <a:solidFill>
                <a:sysClr val="window" lastClr="FFFFFF">
                  <a:lumMod val="50000"/>
                </a:sysClr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90128" tIns="46968" rIns="90128" bIns="46968" anchor="ctr"/>
            <a:lstStyle>
              <a:lvl1pPr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华文楷体" panose="02010600040101010101" charset="-122"/>
                </a:defRPr>
              </a:lvl1pPr>
              <a:lvl2pPr marL="742950" indent="-285750"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华文楷体" panose="02010600040101010101" charset="-122"/>
                </a:defRPr>
              </a:lvl2pPr>
              <a:lvl3pPr marL="1143000" indent="-228600"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华文楷体" panose="02010600040101010101" charset="-122"/>
                </a:defRPr>
              </a:lvl3pPr>
              <a:lvl4pPr marL="1600200" indent="-228600"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华文楷体" panose="02010600040101010101" charset="-122"/>
                </a:defRPr>
              </a:lvl4pPr>
              <a:lvl5pPr marL="2057400" indent="-228600"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华文楷体" panose="02010600040101010101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华文楷体" panose="02010600040101010101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华文楷体" panose="02010600040101010101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华文楷体" panose="02010600040101010101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华文楷体" panose="02010600040101010101" charset="-122"/>
                </a:defRPr>
              </a:lvl9pPr>
            </a:lstStyle>
            <a:p>
              <a:pPr marL="0" marR="0" lvl="0" indent="0" algn="ctr" defTabSz="913765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80" name="Freeform 280"/>
            <p:cNvSpPr>
              <a:spLocks noChangeArrowheads="1"/>
            </p:cNvSpPr>
            <p:nvPr/>
          </p:nvSpPr>
          <p:spPr bwMode="auto">
            <a:xfrm>
              <a:off x="785" y="823"/>
              <a:ext cx="165" cy="170"/>
            </a:xfrm>
            <a:custGeom>
              <a:avLst/>
              <a:gdLst>
                <a:gd name="T0" fmla="*/ 2147483646 w 34"/>
                <a:gd name="T1" fmla="*/ 2147483646 h 35"/>
                <a:gd name="T2" fmla="*/ 2147483646 w 34"/>
                <a:gd name="T3" fmla="*/ 2147483646 h 35"/>
                <a:gd name="T4" fmla="*/ 0 w 34"/>
                <a:gd name="T5" fmla="*/ 2147483646 h 35"/>
                <a:gd name="T6" fmla="*/ 2147483646 w 34"/>
                <a:gd name="T7" fmla="*/ 2147483646 h 35"/>
                <a:gd name="T8" fmla="*/ 2147483646 w 34"/>
                <a:gd name="T9" fmla="*/ 2147483646 h 35"/>
                <a:gd name="T10" fmla="*/ 2147483646 w 34"/>
                <a:gd name="T11" fmla="*/ 2147483646 h 35"/>
                <a:gd name="T12" fmla="*/ 2147483646 w 34"/>
                <a:gd name="T13" fmla="*/ 2147483646 h 35"/>
                <a:gd name="T14" fmla="*/ 2147483646 w 34"/>
                <a:gd name="T15" fmla="*/ 0 h 35"/>
                <a:gd name="T16" fmla="*/ 2147483646 w 34"/>
                <a:gd name="T17" fmla="*/ 2147483646 h 35"/>
                <a:gd name="T18" fmla="*/ 2147483646 w 34"/>
                <a:gd name="T19" fmla="*/ 2147483646 h 35"/>
                <a:gd name="T20" fmla="*/ 2147483646 w 34"/>
                <a:gd name="T21" fmla="*/ 2147483646 h 3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4"/>
                <a:gd name="T34" fmla="*/ 0 h 35"/>
                <a:gd name="T35" fmla="*/ 34 w 34"/>
                <a:gd name="T36" fmla="*/ 35 h 3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4" h="35">
                  <a:moveTo>
                    <a:pt x="18" y="35"/>
                  </a:moveTo>
                  <a:cubicBezTo>
                    <a:pt x="4" y="35"/>
                    <a:pt x="4" y="35"/>
                    <a:pt x="4" y="35"/>
                  </a:cubicBezTo>
                  <a:cubicBezTo>
                    <a:pt x="2" y="35"/>
                    <a:pt x="0" y="33"/>
                    <a:pt x="0" y="31"/>
                  </a:cubicBezTo>
                  <a:cubicBezTo>
                    <a:pt x="0" y="29"/>
                    <a:pt x="2" y="27"/>
                    <a:pt x="4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23" y="27"/>
                    <a:pt x="26" y="24"/>
                    <a:pt x="26" y="19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2"/>
                    <a:pt x="28" y="0"/>
                    <a:pt x="30" y="0"/>
                  </a:cubicBezTo>
                  <a:cubicBezTo>
                    <a:pt x="33" y="0"/>
                    <a:pt x="34" y="2"/>
                    <a:pt x="34" y="4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4" y="28"/>
                    <a:pt x="27" y="35"/>
                    <a:pt x="18" y="35"/>
                  </a:cubicBezTo>
                  <a:close/>
                </a:path>
              </a:pathLst>
            </a:custGeom>
            <a:solidFill>
              <a:srgbClr val="5F5F5F"/>
            </a:solidFill>
            <a:ln w="12700" cap="flat" cmpd="sng">
              <a:solidFill>
                <a:sysClr val="window" lastClr="FFFFFF">
                  <a:lumMod val="50000"/>
                </a:sysClr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3765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81" name="Freeform 281"/>
            <p:cNvSpPr>
              <a:spLocks noChangeArrowheads="1"/>
            </p:cNvSpPr>
            <p:nvPr/>
          </p:nvSpPr>
          <p:spPr bwMode="auto">
            <a:xfrm>
              <a:off x="358" y="318"/>
              <a:ext cx="505" cy="675"/>
            </a:xfrm>
            <a:custGeom>
              <a:avLst/>
              <a:gdLst>
                <a:gd name="T0" fmla="*/ 2147483646 w 105"/>
                <a:gd name="T1" fmla="*/ 2147483646 h 140"/>
                <a:gd name="T2" fmla="*/ 0 w 105"/>
                <a:gd name="T3" fmla="*/ 2147483646 h 140"/>
                <a:gd name="T4" fmla="*/ 0 w 105"/>
                <a:gd name="T5" fmla="*/ 2147483646 h 140"/>
                <a:gd name="T6" fmla="*/ 2147483646 w 105"/>
                <a:gd name="T7" fmla="*/ 2147483646 h 140"/>
                <a:gd name="T8" fmla="*/ 2147483646 w 105"/>
                <a:gd name="T9" fmla="*/ 0 h 140"/>
                <a:gd name="T10" fmla="*/ 2147483646 w 105"/>
                <a:gd name="T11" fmla="*/ 0 h 140"/>
                <a:gd name="T12" fmla="*/ 2147483646 w 105"/>
                <a:gd name="T13" fmla="*/ 2147483646 h 140"/>
                <a:gd name="T14" fmla="*/ 2147483646 w 105"/>
                <a:gd name="T15" fmla="*/ 2147483646 h 140"/>
                <a:gd name="T16" fmla="*/ 2147483646 w 105"/>
                <a:gd name="T17" fmla="*/ 2147483646 h 140"/>
                <a:gd name="T18" fmla="*/ 2147483646 w 105"/>
                <a:gd name="T19" fmla="*/ 2147483646 h 140"/>
                <a:gd name="T20" fmla="*/ 2147483646 w 105"/>
                <a:gd name="T21" fmla="*/ 2147483646 h 140"/>
                <a:gd name="T22" fmla="*/ 2147483646 w 105"/>
                <a:gd name="T23" fmla="*/ 2147483646 h 140"/>
                <a:gd name="T24" fmla="*/ 2147483646 w 105"/>
                <a:gd name="T25" fmla="*/ 2147483646 h 140"/>
                <a:gd name="T26" fmla="*/ 2147483646 w 105"/>
                <a:gd name="T27" fmla="*/ 2147483646 h 140"/>
                <a:gd name="T28" fmla="*/ 2147483646 w 105"/>
                <a:gd name="T29" fmla="*/ 2147483646 h 140"/>
                <a:gd name="T30" fmla="*/ 2147483646 w 105"/>
                <a:gd name="T31" fmla="*/ 2147483646 h 140"/>
                <a:gd name="T32" fmla="*/ 2147483646 w 105"/>
                <a:gd name="T33" fmla="*/ 2147483646 h 140"/>
                <a:gd name="T34" fmla="*/ 2147483646 w 105"/>
                <a:gd name="T35" fmla="*/ 2147483646 h 140"/>
                <a:gd name="T36" fmla="*/ 2147483646 w 105"/>
                <a:gd name="T37" fmla="*/ 2147483646 h 140"/>
                <a:gd name="T38" fmla="*/ 2147483646 w 105"/>
                <a:gd name="T39" fmla="*/ 2147483646 h 140"/>
                <a:gd name="T40" fmla="*/ 2147483646 w 105"/>
                <a:gd name="T41" fmla="*/ 2147483646 h 140"/>
                <a:gd name="T42" fmla="*/ 2147483646 w 105"/>
                <a:gd name="T43" fmla="*/ 2147483646 h 140"/>
                <a:gd name="T44" fmla="*/ 2147483646 w 105"/>
                <a:gd name="T45" fmla="*/ 2147483646 h 14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5"/>
                <a:gd name="T70" fmla="*/ 0 h 140"/>
                <a:gd name="T71" fmla="*/ 105 w 105"/>
                <a:gd name="T72" fmla="*/ 140 h 14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5" h="140">
                  <a:moveTo>
                    <a:pt x="13" y="140"/>
                  </a:moveTo>
                  <a:cubicBezTo>
                    <a:pt x="6" y="140"/>
                    <a:pt x="0" y="133"/>
                    <a:pt x="0" y="1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1"/>
                    <a:pt x="3" y="1"/>
                    <a:pt x="7" y="1"/>
                  </a:cubicBezTo>
                  <a:cubicBezTo>
                    <a:pt x="9" y="0"/>
                    <a:pt x="12" y="0"/>
                    <a:pt x="16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92" y="0"/>
                    <a:pt x="95" y="0"/>
                    <a:pt x="98" y="1"/>
                  </a:cubicBezTo>
                  <a:cubicBezTo>
                    <a:pt x="102" y="1"/>
                    <a:pt x="105" y="1"/>
                    <a:pt x="105" y="5"/>
                  </a:cubicBezTo>
                  <a:cubicBezTo>
                    <a:pt x="105" y="109"/>
                    <a:pt x="105" y="109"/>
                    <a:pt x="105" y="109"/>
                  </a:cubicBezTo>
                  <a:cubicBezTo>
                    <a:pt x="105" y="112"/>
                    <a:pt x="103" y="113"/>
                    <a:pt x="101" y="113"/>
                  </a:cubicBezTo>
                  <a:cubicBezTo>
                    <a:pt x="99" y="113"/>
                    <a:pt x="97" y="112"/>
                    <a:pt x="97" y="109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95" y="8"/>
                    <a:pt x="92" y="8"/>
                    <a:pt x="89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2" y="8"/>
                    <a:pt x="10" y="8"/>
                    <a:pt x="8" y="8"/>
                  </a:cubicBezTo>
                  <a:cubicBezTo>
                    <a:pt x="8" y="124"/>
                    <a:pt x="8" y="124"/>
                    <a:pt x="8" y="124"/>
                  </a:cubicBezTo>
                  <a:cubicBezTo>
                    <a:pt x="8" y="129"/>
                    <a:pt x="11" y="132"/>
                    <a:pt x="13" y="132"/>
                  </a:cubicBezTo>
                  <a:cubicBezTo>
                    <a:pt x="15" y="132"/>
                    <a:pt x="18" y="129"/>
                    <a:pt x="18" y="124"/>
                  </a:cubicBezTo>
                  <a:cubicBezTo>
                    <a:pt x="18" y="109"/>
                    <a:pt x="18" y="109"/>
                    <a:pt x="18" y="109"/>
                  </a:cubicBezTo>
                  <a:cubicBezTo>
                    <a:pt x="18" y="107"/>
                    <a:pt x="20" y="105"/>
                    <a:pt x="22" y="105"/>
                  </a:cubicBezTo>
                  <a:cubicBezTo>
                    <a:pt x="24" y="105"/>
                    <a:pt x="26" y="107"/>
                    <a:pt x="26" y="109"/>
                  </a:cubicBezTo>
                  <a:cubicBezTo>
                    <a:pt x="26" y="124"/>
                    <a:pt x="26" y="124"/>
                    <a:pt x="26" y="124"/>
                  </a:cubicBezTo>
                  <a:cubicBezTo>
                    <a:pt x="26" y="133"/>
                    <a:pt x="20" y="140"/>
                    <a:pt x="13" y="140"/>
                  </a:cubicBezTo>
                  <a:close/>
                </a:path>
              </a:pathLst>
            </a:custGeom>
            <a:solidFill>
              <a:srgbClr val="5F5F5F"/>
            </a:solidFill>
            <a:ln w="12700" cap="flat" cmpd="sng">
              <a:solidFill>
                <a:sysClr val="window" lastClr="FFFFFF">
                  <a:lumMod val="50000"/>
                </a:sysClr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3765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82" name="Freeform 282"/>
            <p:cNvSpPr>
              <a:spLocks noChangeArrowheads="1"/>
            </p:cNvSpPr>
            <p:nvPr/>
          </p:nvSpPr>
          <p:spPr bwMode="auto">
            <a:xfrm>
              <a:off x="445" y="823"/>
              <a:ext cx="505" cy="40"/>
            </a:xfrm>
            <a:custGeom>
              <a:avLst/>
              <a:gdLst>
                <a:gd name="T0" fmla="*/ 2147483646 w 105"/>
                <a:gd name="T1" fmla="*/ 2147483646 h 8"/>
                <a:gd name="T2" fmla="*/ 2147483646 w 105"/>
                <a:gd name="T3" fmla="*/ 2147483646 h 8"/>
                <a:gd name="T4" fmla="*/ 0 w 105"/>
                <a:gd name="T5" fmla="*/ 2147483646 h 8"/>
                <a:gd name="T6" fmla="*/ 2147483646 w 105"/>
                <a:gd name="T7" fmla="*/ 0 h 8"/>
                <a:gd name="T8" fmla="*/ 2147483646 w 105"/>
                <a:gd name="T9" fmla="*/ 0 h 8"/>
                <a:gd name="T10" fmla="*/ 2147483646 w 105"/>
                <a:gd name="T11" fmla="*/ 2147483646 h 8"/>
                <a:gd name="T12" fmla="*/ 2147483646 w 105"/>
                <a:gd name="T13" fmla="*/ 2147483646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5"/>
                <a:gd name="T22" fmla="*/ 0 h 8"/>
                <a:gd name="T23" fmla="*/ 105 w 105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5" h="8">
                  <a:moveTo>
                    <a:pt x="101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4" y="0"/>
                    <a:pt x="105" y="2"/>
                    <a:pt x="105" y="4"/>
                  </a:cubicBezTo>
                  <a:cubicBezTo>
                    <a:pt x="105" y="7"/>
                    <a:pt x="104" y="8"/>
                    <a:pt x="101" y="8"/>
                  </a:cubicBezTo>
                  <a:close/>
                </a:path>
              </a:pathLst>
            </a:custGeom>
            <a:solidFill>
              <a:srgbClr val="5F5F5F"/>
            </a:solidFill>
            <a:ln w="12700" cap="flat" cmpd="sng">
              <a:solidFill>
                <a:sysClr val="window" lastClr="FFFFFF">
                  <a:lumMod val="50000"/>
                </a:sysClr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3765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83" name="Freeform 283"/>
            <p:cNvSpPr>
              <a:spLocks noChangeArrowheads="1"/>
            </p:cNvSpPr>
            <p:nvPr/>
          </p:nvSpPr>
          <p:spPr bwMode="auto">
            <a:xfrm>
              <a:off x="395" y="953"/>
              <a:ext cx="430" cy="40"/>
            </a:xfrm>
            <a:custGeom>
              <a:avLst/>
              <a:gdLst>
                <a:gd name="T0" fmla="*/ 2147483646 w 89"/>
                <a:gd name="T1" fmla="*/ 2147483646 h 8"/>
                <a:gd name="T2" fmla="*/ 2147483646 w 89"/>
                <a:gd name="T3" fmla="*/ 2147483646 h 8"/>
                <a:gd name="T4" fmla="*/ 0 w 89"/>
                <a:gd name="T5" fmla="*/ 2147483646 h 8"/>
                <a:gd name="T6" fmla="*/ 2147483646 w 89"/>
                <a:gd name="T7" fmla="*/ 0 h 8"/>
                <a:gd name="T8" fmla="*/ 2147483646 w 89"/>
                <a:gd name="T9" fmla="*/ 0 h 8"/>
                <a:gd name="T10" fmla="*/ 2147483646 w 89"/>
                <a:gd name="T11" fmla="*/ 2147483646 h 8"/>
                <a:gd name="T12" fmla="*/ 2147483646 w 89"/>
                <a:gd name="T13" fmla="*/ 2147483646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"/>
                <a:gd name="T22" fmla="*/ 0 h 8"/>
                <a:gd name="T23" fmla="*/ 89 w 89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" h="8">
                  <a:moveTo>
                    <a:pt x="85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87" y="0"/>
                    <a:pt x="89" y="2"/>
                    <a:pt x="89" y="4"/>
                  </a:cubicBezTo>
                  <a:cubicBezTo>
                    <a:pt x="89" y="6"/>
                    <a:pt x="87" y="8"/>
                    <a:pt x="85" y="8"/>
                  </a:cubicBezTo>
                  <a:close/>
                </a:path>
              </a:pathLst>
            </a:custGeom>
            <a:solidFill>
              <a:srgbClr val="5F5F5F"/>
            </a:solidFill>
            <a:ln w="12700" cap="flat" cmpd="sng">
              <a:solidFill>
                <a:sysClr val="window" lastClr="FFFFFF">
                  <a:lumMod val="50000"/>
                </a:sysClr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3765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84" name="Freeform 284"/>
            <p:cNvSpPr>
              <a:spLocks noChangeArrowheads="1"/>
            </p:cNvSpPr>
            <p:nvPr/>
          </p:nvSpPr>
          <p:spPr bwMode="auto">
            <a:xfrm>
              <a:off x="435" y="433"/>
              <a:ext cx="350" cy="40"/>
            </a:xfrm>
            <a:custGeom>
              <a:avLst/>
              <a:gdLst>
                <a:gd name="T0" fmla="*/ 2147483646 w 73"/>
                <a:gd name="T1" fmla="*/ 2147483646 h 8"/>
                <a:gd name="T2" fmla="*/ 2147483646 w 73"/>
                <a:gd name="T3" fmla="*/ 2147483646 h 8"/>
                <a:gd name="T4" fmla="*/ 0 w 73"/>
                <a:gd name="T5" fmla="*/ 2147483646 h 8"/>
                <a:gd name="T6" fmla="*/ 2147483646 w 73"/>
                <a:gd name="T7" fmla="*/ 0 h 8"/>
                <a:gd name="T8" fmla="*/ 2147483646 w 73"/>
                <a:gd name="T9" fmla="*/ 0 h 8"/>
                <a:gd name="T10" fmla="*/ 2147483646 w 73"/>
                <a:gd name="T11" fmla="*/ 2147483646 h 8"/>
                <a:gd name="T12" fmla="*/ 2147483646 w 73"/>
                <a:gd name="T13" fmla="*/ 2147483646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3"/>
                <a:gd name="T22" fmla="*/ 0 h 8"/>
                <a:gd name="T23" fmla="*/ 73 w 73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3" h="8">
                  <a:moveTo>
                    <a:pt x="69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1" y="0"/>
                    <a:pt x="73" y="2"/>
                    <a:pt x="73" y="4"/>
                  </a:cubicBezTo>
                  <a:cubicBezTo>
                    <a:pt x="73" y="7"/>
                    <a:pt x="71" y="8"/>
                    <a:pt x="69" y="8"/>
                  </a:cubicBezTo>
                  <a:close/>
                </a:path>
              </a:pathLst>
            </a:custGeom>
            <a:solidFill>
              <a:srgbClr val="5F5F5F"/>
            </a:solidFill>
            <a:ln w="12700" cap="flat" cmpd="sng">
              <a:solidFill>
                <a:sysClr val="window" lastClr="FFFFFF">
                  <a:lumMod val="50000"/>
                </a:sysClr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3765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85" name="Freeform 285"/>
            <p:cNvSpPr>
              <a:spLocks noChangeArrowheads="1"/>
            </p:cNvSpPr>
            <p:nvPr/>
          </p:nvSpPr>
          <p:spPr bwMode="auto">
            <a:xfrm>
              <a:off x="435" y="568"/>
              <a:ext cx="350" cy="40"/>
            </a:xfrm>
            <a:custGeom>
              <a:avLst/>
              <a:gdLst>
                <a:gd name="T0" fmla="*/ 2147483646 w 73"/>
                <a:gd name="T1" fmla="*/ 2147483646 h 8"/>
                <a:gd name="T2" fmla="*/ 2147483646 w 73"/>
                <a:gd name="T3" fmla="*/ 2147483646 h 8"/>
                <a:gd name="T4" fmla="*/ 0 w 73"/>
                <a:gd name="T5" fmla="*/ 2147483646 h 8"/>
                <a:gd name="T6" fmla="*/ 2147483646 w 73"/>
                <a:gd name="T7" fmla="*/ 0 h 8"/>
                <a:gd name="T8" fmla="*/ 2147483646 w 73"/>
                <a:gd name="T9" fmla="*/ 0 h 8"/>
                <a:gd name="T10" fmla="*/ 2147483646 w 73"/>
                <a:gd name="T11" fmla="*/ 2147483646 h 8"/>
                <a:gd name="T12" fmla="*/ 2147483646 w 73"/>
                <a:gd name="T13" fmla="*/ 2147483646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3"/>
                <a:gd name="T22" fmla="*/ 0 h 8"/>
                <a:gd name="T23" fmla="*/ 73 w 73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3" h="8">
                  <a:moveTo>
                    <a:pt x="69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1" y="0"/>
                    <a:pt x="73" y="2"/>
                    <a:pt x="73" y="4"/>
                  </a:cubicBezTo>
                  <a:cubicBezTo>
                    <a:pt x="73" y="7"/>
                    <a:pt x="71" y="8"/>
                    <a:pt x="69" y="8"/>
                  </a:cubicBezTo>
                  <a:close/>
                </a:path>
              </a:pathLst>
            </a:custGeom>
            <a:solidFill>
              <a:srgbClr val="5F5F5F"/>
            </a:solidFill>
            <a:ln w="12700" cap="flat" cmpd="sng">
              <a:solidFill>
                <a:sysClr val="window" lastClr="FFFFFF">
                  <a:lumMod val="50000"/>
                </a:sysClr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3765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86" name="Freeform 286"/>
            <p:cNvSpPr>
              <a:spLocks noChangeArrowheads="1"/>
            </p:cNvSpPr>
            <p:nvPr/>
          </p:nvSpPr>
          <p:spPr bwMode="auto">
            <a:xfrm>
              <a:off x="435" y="703"/>
              <a:ext cx="350" cy="40"/>
            </a:xfrm>
            <a:custGeom>
              <a:avLst/>
              <a:gdLst>
                <a:gd name="T0" fmla="*/ 2147483646 w 73"/>
                <a:gd name="T1" fmla="*/ 2147483646 h 8"/>
                <a:gd name="T2" fmla="*/ 2147483646 w 73"/>
                <a:gd name="T3" fmla="*/ 2147483646 h 8"/>
                <a:gd name="T4" fmla="*/ 0 w 73"/>
                <a:gd name="T5" fmla="*/ 2147483646 h 8"/>
                <a:gd name="T6" fmla="*/ 2147483646 w 73"/>
                <a:gd name="T7" fmla="*/ 0 h 8"/>
                <a:gd name="T8" fmla="*/ 2147483646 w 73"/>
                <a:gd name="T9" fmla="*/ 0 h 8"/>
                <a:gd name="T10" fmla="*/ 2147483646 w 73"/>
                <a:gd name="T11" fmla="*/ 2147483646 h 8"/>
                <a:gd name="T12" fmla="*/ 2147483646 w 73"/>
                <a:gd name="T13" fmla="*/ 2147483646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3"/>
                <a:gd name="T22" fmla="*/ 0 h 8"/>
                <a:gd name="T23" fmla="*/ 73 w 73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3" h="8">
                  <a:moveTo>
                    <a:pt x="69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1" y="0"/>
                    <a:pt x="73" y="2"/>
                    <a:pt x="73" y="4"/>
                  </a:cubicBezTo>
                  <a:cubicBezTo>
                    <a:pt x="73" y="7"/>
                    <a:pt x="71" y="8"/>
                    <a:pt x="69" y="8"/>
                  </a:cubicBezTo>
                  <a:close/>
                </a:path>
              </a:pathLst>
            </a:custGeom>
            <a:solidFill>
              <a:srgbClr val="5F5F5F"/>
            </a:solidFill>
            <a:ln w="12700" cap="flat" cmpd="sng">
              <a:solidFill>
                <a:sysClr val="window" lastClr="FFFFFF">
                  <a:lumMod val="50000"/>
                </a:sysClr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3765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187" name="Group 63"/>
          <p:cNvGrpSpPr/>
          <p:nvPr/>
        </p:nvGrpSpPr>
        <p:grpSpPr bwMode="auto">
          <a:xfrm>
            <a:off x="10591521" y="815166"/>
            <a:ext cx="392179" cy="342908"/>
            <a:chOff x="0" y="0"/>
            <a:chExt cx="1256" cy="1256"/>
          </a:xfrm>
        </p:grpSpPr>
        <p:sp>
          <p:nvSpPr>
            <p:cNvPr id="188" name="Oval 180"/>
            <p:cNvSpPr>
              <a:spLocks noChangeArrowheads="1"/>
            </p:cNvSpPr>
            <p:nvPr/>
          </p:nvSpPr>
          <p:spPr bwMode="auto">
            <a:xfrm>
              <a:off x="0" y="0"/>
              <a:ext cx="1257" cy="1256"/>
            </a:xfrm>
            <a:prstGeom prst="ellipse">
              <a:avLst/>
            </a:prstGeom>
            <a:noFill/>
            <a:ln w="12700">
              <a:solidFill>
                <a:sysClr val="window" lastClr="FFFFFF">
                  <a:lumMod val="50000"/>
                </a:sysClr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90128" tIns="46968" rIns="90128" bIns="46968"/>
            <a:lstStyle>
              <a:lvl1pPr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华文楷体" panose="02010600040101010101" charset="-122"/>
                </a:defRPr>
              </a:lvl1pPr>
              <a:lvl2pPr marL="742950" indent="-285750"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华文楷体" panose="02010600040101010101" charset="-122"/>
                </a:defRPr>
              </a:lvl2pPr>
              <a:lvl3pPr marL="1143000" indent="-228600"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华文楷体" panose="02010600040101010101" charset="-122"/>
                </a:defRPr>
              </a:lvl3pPr>
              <a:lvl4pPr marL="1600200" indent="-228600"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华文楷体" panose="02010600040101010101" charset="-122"/>
                </a:defRPr>
              </a:lvl4pPr>
              <a:lvl5pPr marL="2057400" indent="-228600"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华文楷体" panose="02010600040101010101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华文楷体" panose="02010600040101010101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华文楷体" panose="02010600040101010101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华文楷体" panose="02010600040101010101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 b="1">
                  <a:solidFill>
                    <a:schemeClr val="tx1"/>
                  </a:solidFill>
                  <a:latin typeface="Arial" panose="020B0604020202020204" pitchFamily="34" charset="0"/>
                  <a:ea typeface="华文楷体" panose="02010600040101010101" charset="-122"/>
                </a:defRPr>
              </a:lvl9pPr>
            </a:lstStyle>
            <a:p>
              <a:pPr marL="0" marR="0" lvl="0" indent="0" defTabSz="913765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89" name="Freeform 291"/>
            <p:cNvSpPr>
              <a:spLocks noChangeArrowheads="1"/>
            </p:cNvSpPr>
            <p:nvPr/>
          </p:nvSpPr>
          <p:spPr bwMode="auto">
            <a:xfrm>
              <a:off x="332" y="332"/>
              <a:ext cx="591" cy="591"/>
            </a:xfrm>
            <a:custGeom>
              <a:avLst/>
              <a:gdLst>
                <a:gd name="T0" fmla="*/ 2147483646 w 128"/>
                <a:gd name="T1" fmla="*/ 2147483646 h 128"/>
                <a:gd name="T2" fmla="*/ 2147483646 w 128"/>
                <a:gd name="T3" fmla="*/ 2147483646 h 128"/>
                <a:gd name="T4" fmla="*/ 0 w 128"/>
                <a:gd name="T5" fmla="*/ 2147483646 h 128"/>
                <a:gd name="T6" fmla="*/ 0 w 128"/>
                <a:gd name="T7" fmla="*/ 2147483646 h 128"/>
                <a:gd name="T8" fmla="*/ 2147483646 w 128"/>
                <a:gd name="T9" fmla="*/ 0 h 128"/>
                <a:gd name="T10" fmla="*/ 2147483646 w 128"/>
                <a:gd name="T11" fmla="*/ 2147483646 h 128"/>
                <a:gd name="T12" fmla="*/ 2147483646 w 128"/>
                <a:gd name="T13" fmla="*/ 2147483646 h 128"/>
                <a:gd name="T14" fmla="*/ 2147483646 w 128"/>
                <a:gd name="T15" fmla="*/ 2147483646 h 128"/>
                <a:gd name="T16" fmla="*/ 2147483646 w 128"/>
                <a:gd name="T17" fmla="*/ 2147483646 h 128"/>
                <a:gd name="T18" fmla="*/ 2147483646 w 128"/>
                <a:gd name="T19" fmla="*/ 2147483646 h 1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8"/>
                <a:gd name="T31" fmla="*/ 0 h 128"/>
                <a:gd name="T32" fmla="*/ 128 w 128"/>
                <a:gd name="T33" fmla="*/ 128 h 12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8" h="128">
                  <a:moveTo>
                    <a:pt x="124" y="128"/>
                  </a:moveTo>
                  <a:cubicBezTo>
                    <a:pt x="4" y="128"/>
                    <a:pt x="4" y="128"/>
                    <a:pt x="4" y="128"/>
                  </a:cubicBezTo>
                  <a:cubicBezTo>
                    <a:pt x="1" y="128"/>
                    <a:pt x="0" y="126"/>
                    <a:pt x="0" y="12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20"/>
                    <a:pt x="8" y="120"/>
                    <a:pt x="8" y="120"/>
                  </a:cubicBezTo>
                  <a:cubicBezTo>
                    <a:pt x="124" y="120"/>
                    <a:pt x="124" y="120"/>
                    <a:pt x="124" y="120"/>
                  </a:cubicBezTo>
                  <a:cubicBezTo>
                    <a:pt x="126" y="120"/>
                    <a:pt x="128" y="122"/>
                    <a:pt x="128" y="124"/>
                  </a:cubicBezTo>
                  <a:cubicBezTo>
                    <a:pt x="128" y="126"/>
                    <a:pt x="126" y="128"/>
                    <a:pt x="124" y="128"/>
                  </a:cubicBezTo>
                  <a:close/>
                </a:path>
              </a:pathLst>
            </a:custGeom>
            <a:solidFill>
              <a:srgbClr val="5F5F5F"/>
            </a:solidFill>
            <a:ln w="12700" cap="flat" cmpd="sng">
              <a:solidFill>
                <a:sysClr val="window" lastClr="FFFFFF">
                  <a:lumMod val="50000"/>
                </a:sysClr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3765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90" name="Freeform 292"/>
            <p:cNvSpPr>
              <a:spLocks noEditPoints="1" noChangeArrowheads="1"/>
            </p:cNvSpPr>
            <p:nvPr/>
          </p:nvSpPr>
          <p:spPr bwMode="auto">
            <a:xfrm>
              <a:off x="582" y="373"/>
              <a:ext cx="125" cy="476"/>
            </a:xfrm>
            <a:custGeom>
              <a:avLst/>
              <a:gdLst>
                <a:gd name="T0" fmla="*/ 2147483646 w 27"/>
                <a:gd name="T1" fmla="*/ 2147483646 h 103"/>
                <a:gd name="T2" fmla="*/ 2147483646 w 27"/>
                <a:gd name="T3" fmla="*/ 2147483646 h 103"/>
                <a:gd name="T4" fmla="*/ 0 w 27"/>
                <a:gd name="T5" fmla="*/ 2147483646 h 103"/>
                <a:gd name="T6" fmla="*/ 0 w 27"/>
                <a:gd name="T7" fmla="*/ 2147483646 h 103"/>
                <a:gd name="T8" fmla="*/ 2147483646 w 27"/>
                <a:gd name="T9" fmla="*/ 0 h 103"/>
                <a:gd name="T10" fmla="*/ 2147483646 w 27"/>
                <a:gd name="T11" fmla="*/ 0 h 103"/>
                <a:gd name="T12" fmla="*/ 2147483646 w 27"/>
                <a:gd name="T13" fmla="*/ 2147483646 h 103"/>
                <a:gd name="T14" fmla="*/ 2147483646 w 27"/>
                <a:gd name="T15" fmla="*/ 2147483646 h 103"/>
                <a:gd name="T16" fmla="*/ 2147483646 w 27"/>
                <a:gd name="T17" fmla="*/ 2147483646 h 103"/>
                <a:gd name="T18" fmla="*/ 2147483646 w 27"/>
                <a:gd name="T19" fmla="*/ 2147483646 h 103"/>
                <a:gd name="T20" fmla="*/ 2147483646 w 27"/>
                <a:gd name="T21" fmla="*/ 2147483646 h 103"/>
                <a:gd name="T22" fmla="*/ 2147483646 w 27"/>
                <a:gd name="T23" fmla="*/ 2147483646 h 103"/>
                <a:gd name="T24" fmla="*/ 2147483646 w 27"/>
                <a:gd name="T25" fmla="*/ 2147483646 h 103"/>
                <a:gd name="T26" fmla="*/ 2147483646 w 27"/>
                <a:gd name="T27" fmla="*/ 2147483646 h 10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7"/>
                <a:gd name="T43" fmla="*/ 0 h 103"/>
                <a:gd name="T44" fmla="*/ 27 w 27"/>
                <a:gd name="T45" fmla="*/ 103 h 10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7" h="103">
                  <a:moveTo>
                    <a:pt x="23" y="103"/>
                  </a:moveTo>
                  <a:cubicBezTo>
                    <a:pt x="4" y="103"/>
                    <a:pt x="4" y="103"/>
                    <a:pt x="4" y="103"/>
                  </a:cubicBezTo>
                  <a:cubicBezTo>
                    <a:pt x="2" y="103"/>
                    <a:pt x="0" y="101"/>
                    <a:pt x="0" y="9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7" y="2"/>
                    <a:pt x="27" y="4"/>
                  </a:cubicBezTo>
                  <a:cubicBezTo>
                    <a:pt x="27" y="99"/>
                    <a:pt x="27" y="99"/>
                    <a:pt x="27" y="99"/>
                  </a:cubicBezTo>
                  <a:cubicBezTo>
                    <a:pt x="27" y="101"/>
                    <a:pt x="25" y="103"/>
                    <a:pt x="23" y="103"/>
                  </a:cubicBezTo>
                  <a:close/>
                  <a:moveTo>
                    <a:pt x="8" y="95"/>
                  </a:moveTo>
                  <a:cubicBezTo>
                    <a:pt x="19" y="95"/>
                    <a:pt x="19" y="95"/>
                    <a:pt x="19" y="95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95"/>
                  </a:lnTo>
                  <a:close/>
                </a:path>
              </a:pathLst>
            </a:custGeom>
            <a:solidFill>
              <a:srgbClr val="5F5F5F"/>
            </a:solidFill>
            <a:ln w="12700" cap="flat" cmpd="sng">
              <a:solidFill>
                <a:sysClr val="window" lastClr="FFFFFF">
                  <a:lumMod val="50000"/>
                </a:sysClr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3765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91" name="Freeform 293"/>
            <p:cNvSpPr>
              <a:spLocks noEditPoints="1" noChangeArrowheads="1"/>
            </p:cNvSpPr>
            <p:nvPr/>
          </p:nvSpPr>
          <p:spPr bwMode="auto">
            <a:xfrm>
              <a:off x="406" y="687"/>
              <a:ext cx="119" cy="162"/>
            </a:xfrm>
            <a:custGeom>
              <a:avLst/>
              <a:gdLst>
                <a:gd name="T0" fmla="*/ 2147483646 w 26"/>
                <a:gd name="T1" fmla="*/ 2147483646 h 35"/>
                <a:gd name="T2" fmla="*/ 2147483646 w 26"/>
                <a:gd name="T3" fmla="*/ 2147483646 h 35"/>
                <a:gd name="T4" fmla="*/ 0 w 26"/>
                <a:gd name="T5" fmla="*/ 2147483646 h 35"/>
                <a:gd name="T6" fmla="*/ 0 w 26"/>
                <a:gd name="T7" fmla="*/ 2147483646 h 35"/>
                <a:gd name="T8" fmla="*/ 2147483646 w 26"/>
                <a:gd name="T9" fmla="*/ 0 h 35"/>
                <a:gd name="T10" fmla="*/ 2147483646 w 26"/>
                <a:gd name="T11" fmla="*/ 0 h 35"/>
                <a:gd name="T12" fmla="*/ 2147483646 w 26"/>
                <a:gd name="T13" fmla="*/ 2147483646 h 35"/>
                <a:gd name="T14" fmla="*/ 2147483646 w 26"/>
                <a:gd name="T15" fmla="*/ 2147483646 h 35"/>
                <a:gd name="T16" fmla="*/ 2147483646 w 26"/>
                <a:gd name="T17" fmla="*/ 2147483646 h 35"/>
                <a:gd name="T18" fmla="*/ 2147483646 w 26"/>
                <a:gd name="T19" fmla="*/ 2147483646 h 35"/>
                <a:gd name="T20" fmla="*/ 2147483646 w 26"/>
                <a:gd name="T21" fmla="*/ 2147483646 h 35"/>
                <a:gd name="T22" fmla="*/ 2147483646 w 26"/>
                <a:gd name="T23" fmla="*/ 2147483646 h 35"/>
                <a:gd name="T24" fmla="*/ 2147483646 w 26"/>
                <a:gd name="T25" fmla="*/ 2147483646 h 35"/>
                <a:gd name="T26" fmla="*/ 2147483646 w 26"/>
                <a:gd name="T27" fmla="*/ 2147483646 h 3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35"/>
                <a:gd name="T44" fmla="*/ 26 w 26"/>
                <a:gd name="T45" fmla="*/ 35 h 3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35">
                  <a:moveTo>
                    <a:pt x="22" y="35"/>
                  </a:moveTo>
                  <a:cubicBezTo>
                    <a:pt x="4" y="35"/>
                    <a:pt x="4" y="35"/>
                    <a:pt x="4" y="35"/>
                  </a:cubicBezTo>
                  <a:cubicBezTo>
                    <a:pt x="1" y="35"/>
                    <a:pt x="0" y="33"/>
                    <a:pt x="0" y="3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5" y="0"/>
                    <a:pt x="26" y="2"/>
                    <a:pt x="26" y="4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33"/>
                    <a:pt x="25" y="35"/>
                    <a:pt x="22" y="35"/>
                  </a:cubicBezTo>
                  <a:close/>
                  <a:moveTo>
                    <a:pt x="8" y="27"/>
                  </a:moveTo>
                  <a:cubicBezTo>
                    <a:pt x="18" y="27"/>
                    <a:pt x="18" y="27"/>
                    <a:pt x="18" y="27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27"/>
                  </a:lnTo>
                  <a:close/>
                </a:path>
              </a:pathLst>
            </a:custGeom>
            <a:solidFill>
              <a:srgbClr val="5F5F5F"/>
            </a:solidFill>
            <a:ln w="12700" cap="flat" cmpd="sng">
              <a:solidFill>
                <a:sysClr val="window" lastClr="FFFFFF">
                  <a:lumMod val="50000"/>
                </a:sysClr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3765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92" name="Freeform 294"/>
            <p:cNvSpPr>
              <a:spLocks noEditPoints="1" noChangeArrowheads="1"/>
            </p:cNvSpPr>
            <p:nvPr/>
          </p:nvSpPr>
          <p:spPr bwMode="auto">
            <a:xfrm>
              <a:off x="761" y="558"/>
              <a:ext cx="125" cy="291"/>
            </a:xfrm>
            <a:custGeom>
              <a:avLst/>
              <a:gdLst>
                <a:gd name="T0" fmla="*/ 2147483646 w 27"/>
                <a:gd name="T1" fmla="*/ 2147483646 h 63"/>
                <a:gd name="T2" fmla="*/ 2147483646 w 27"/>
                <a:gd name="T3" fmla="*/ 2147483646 h 63"/>
                <a:gd name="T4" fmla="*/ 0 w 27"/>
                <a:gd name="T5" fmla="*/ 2147483646 h 63"/>
                <a:gd name="T6" fmla="*/ 0 w 27"/>
                <a:gd name="T7" fmla="*/ 2147483646 h 63"/>
                <a:gd name="T8" fmla="*/ 2147483646 w 27"/>
                <a:gd name="T9" fmla="*/ 0 h 63"/>
                <a:gd name="T10" fmla="*/ 2147483646 w 27"/>
                <a:gd name="T11" fmla="*/ 0 h 63"/>
                <a:gd name="T12" fmla="*/ 2147483646 w 27"/>
                <a:gd name="T13" fmla="*/ 2147483646 h 63"/>
                <a:gd name="T14" fmla="*/ 2147483646 w 27"/>
                <a:gd name="T15" fmla="*/ 2147483646 h 63"/>
                <a:gd name="T16" fmla="*/ 2147483646 w 27"/>
                <a:gd name="T17" fmla="*/ 2147483646 h 63"/>
                <a:gd name="T18" fmla="*/ 2147483646 w 27"/>
                <a:gd name="T19" fmla="*/ 2147483646 h 63"/>
                <a:gd name="T20" fmla="*/ 2147483646 w 27"/>
                <a:gd name="T21" fmla="*/ 2147483646 h 63"/>
                <a:gd name="T22" fmla="*/ 2147483646 w 27"/>
                <a:gd name="T23" fmla="*/ 2147483646 h 63"/>
                <a:gd name="T24" fmla="*/ 2147483646 w 27"/>
                <a:gd name="T25" fmla="*/ 2147483646 h 63"/>
                <a:gd name="T26" fmla="*/ 2147483646 w 27"/>
                <a:gd name="T27" fmla="*/ 2147483646 h 6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7"/>
                <a:gd name="T43" fmla="*/ 0 h 63"/>
                <a:gd name="T44" fmla="*/ 27 w 27"/>
                <a:gd name="T45" fmla="*/ 63 h 6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7" h="63">
                  <a:moveTo>
                    <a:pt x="23" y="63"/>
                  </a:moveTo>
                  <a:cubicBezTo>
                    <a:pt x="4" y="63"/>
                    <a:pt x="4" y="63"/>
                    <a:pt x="4" y="63"/>
                  </a:cubicBezTo>
                  <a:cubicBezTo>
                    <a:pt x="2" y="63"/>
                    <a:pt x="0" y="61"/>
                    <a:pt x="0" y="5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5" y="0"/>
                    <a:pt x="27" y="2"/>
                    <a:pt x="27" y="4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27" y="61"/>
                    <a:pt x="25" y="63"/>
                    <a:pt x="23" y="63"/>
                  </a:cubicBezTo>
                  <a:close/>
                  <a:moveTo>
                    <a:pt x="8" y="55"/>
                  </a:moveTo>
                  <a:cubicBezTo>
                    <a:pt x="19" y="55"/>
                    <a:pt x="19" y="55"/>
                    <a:pt x="19" y="55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55"/>
                  </a:lnTo>
                  <a:close/>
                </a:path>
              </a:pathLst>
            </a:custGeom>
            <a:solidFill>
              <a:srgbClr val="5F5F5F"/>
            </a:solidFill>
            <a:ln w="12700" cap="flat" cmpd="sng">
              <a:solidFill>
                <a:sysClr val="window" lastClr="FFFFFF">
                  <a:lumMod val="50000"/>
                </a:sysClr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3765" eaLnBrk="0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193" name="组合 192"/>
          <p:cNvGrpSpPr/>
          <p:nvPr/>
        </p:nvGrpSpPr>
        <p:grpSpPr>
          <a:xfrm>
            <a:off x="2770326" y="878735"/>
            <a:ext cx="257439" cy="205424"/>
            <a:chOff x="2301768" y="2971028"/>
            <a:chExt cx="802558" cy="293767"/>
          </a:xfrm>
        </p:grpSpPr>
        <p:sp>
          <p:nvSpPr>
            <p:cNvPr id="194" name="Freeform 171"/>
            <p:cNvSpPr>
              <a:spLocks noEditPoints="1"/>
            </p:cNvSpPr>
            <p:nvPr/>
          </p:nvSpPr>
          <p:spPr bwMode="auto">
            <a:xfrm>
              <a:off x="2915655" y="2996872"/>
              <a:ext cx="150656" cy="233464"/>
            </a:xfrm>
            <a:custGeom>
              <a:avLst/>
              <a:gdLst>
                <a:gd name="T0" fmla="*/ 2147483647 w 362"/>
                <a:gd name="T1" fmla="*/ 2147483647 h 913"/>
                <a:gd name="T2" fmla="*/ 2147483647 w 362"/>
                <a:gd name="T3" fmla="*/ 2147483647 h 913"/>
                <a:gd name="T4" fmla="*/ 2147483647 w 362"/>
                <a:gd name="T5" fmla="*/ 2147483647 h 913"/>
                <a:gd name="T6" fmla="*/ 2147483647 w 362"/>
                <a:gd name="T7" fmla="*/ 2147483647 h 913"/>
                <a:gd name="T8" fmla="*/ 2147483647 w 362"/>
                <a:gd name="T9" fmla="*/ 2147483647 h 913"/>
                <a:gd name="T10" fmla="*/ 2147483647 w 362"/>
                <a:gd name="T11" fmla="*/ 2147483647 h 913"/>
                <a:gd name="T12" fmla="*/ 2147483647 w 362"/>
                <a:gd name="T13" fmla="*/ 2147483647 h 913"/>
                <a:gd name="T14" fmla="*/ 2147483647 w 362"/>
                <a:gd name="T15" fmla="*/ 2147483647 h 913"/>
                <a:gd name="T16" fmla="*/ 0 w 362"/>
                <a:gd name="T17" fmla="*/ 2147483647 h 913"/>
                <a:gd name="T18" fmla="*/ 2147483647 w 362"/>
                <a:gd name="T19" fmla="*/ 0 h 913"/>
                <a:gd name="T20" fmla="*/ 2147483647 w 362"/>
                <a:gd name="T21" fmla="*/ 2147483647 h 913"/>
                <a:gd name="T22" fmla="*/ 2147483647 w 362"/>
                <a:gd name="T23" fmla="*/ 2147483647 h 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62"/>
                <a:gd name="T37" fmla="*/ 0 h 913"/>
                <a:gd name="T38" fmla="*/ 362 w 362"/>
                <a:gd name="T39" fmla="*/ 913 h 91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62" h="913">
                  <a:moveTo>
                    <a:pt x="181" y="26"/>
                  </a:moveTo>
                  <a:lnTo>
                    <a:pt x="181" y="26"/>
                  </a:lnTo>
                  <a:cubicBezTo>
                    <a:pt x="106" y="26"/>
                    <a:pt x="27" y="199"/>
                    <a:pt x="27" y="456"/>
                  </a:cubicBezTo>
                  <a:cubicBezTo>
                    <a:pt x="27" y="714"/>
                    <a:pt x="106" y="887"/>
                    <a:pt x="181" y="887"/>
                  </a:cubicBezTo>
                  <a:cubicBezTo>
                    <a:pt x="256" y="887"/>
                    <a:pt x="335" y="714"/>
                    <a:pt x="335" y="456"/>
                  </a:cubicBezTo>
                  <a:cubicBezTo>
                    <a:pt x="335" y="199"/>
                    <a:pt x="256" y="26"/>
                    <a:pt x="181" y="26"/>
                  </a:cubicBezTo>
                  <a:close/>
                  <a:moveTo>
                    <a:pt x="181" y="913"/>
                  </a:moveTo>
                  <a:lnTo>
                    <a:pt x="181" y="913"/>
                  </a:lnTo>
                  <a:cubicBezTo>
                    <a:pt x="80" y="913"/>
                    <a:pt x="0" y="713"/>
                    <a:pt x="0" y="456"/>
                  </a:cubicBezTo>
                  <a:cubicBezTo>
                    <a:pt x="0" y="200"/>
                    <a:pt x="80" y="0"/>
                    <a:pt x="181" y="0"/>
                  </a:cubicBezTo>
                  <a:cubicBezTo>
                    <a:pt x="283" y="0"/>
                    <a:pt x="362" y="200"/>
                    <a:pt x="362" y="456"/>
                  </a:cubicBezTo>
                  <a:cubicBezTo>
                    <a:pt x="362" y="713"/>
                    <a:pt x="283" y="913"/>
                    <a:pt x="181" y="913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pPr defTabSz="913765">
                <a:defRPr/>
              </a:pPr>
              <a:endParaRPr lang="zh-CN" altLang="en-US" sz="1400">
                <a:solidFill>
                  <a:srgbClr val="666666">
                    <a:lumMod val="50000"/>
                  </a:srgbClr>
                </a:solidFill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95" name="Freeform 172"/>
            <p:cNvSpPr>
              <a:spLocks noEditPoints="1"/>
            </p:cNvSpPr>
            <p:nvPr/>
          </p:nvSpPr>
          <p:spPr bwMode="auto">
            <a:xfrm>
              <a:off x="2879047" y="2971028"/>
              <a:ext cx="225279" cy="285153"/>
            </a:xfrm>
            <a:custGeom>
              <a:avLst/>
              <a:gdLst>
                <a:gd name="T0" fmla="*/ 2147483647 w 540"/>
                <a:gd name="T1" fmla="*/ 2147483647 h 1115"/>
                <a:gd name="T2" fmla="*/ 2147483647 w 540"/>
                <a:gd name="T3" fmla="*/ 2147483647 h 1115"/>
                <a:gd name="T4" fmla="*/ 2147483647 w 540"/>
                <a:gd name="T5" fmla="*/ 2147483647 h 1115"/>
                <a:gd name="T6" fmla="*/ 2147483647 w 540"/>
                <a:gd name="T7" fmla="*/ 2147483647 h 1115"/>
                <a:gd name="T8" fmla="*/ 2147483647 w 540"/>
                <a:gd name="T9" fmla="*/ 2147483647 h 1115"/>
                <a:gd name="T10" fmla="*/ 2147483647 w 540"/>
                <a:gd name="T11" fmla="*/ 2147483647 h 1115"/>
                <a:gd name="T12" fmla="*/ 2147483647 w 540"/>
                <a:gd name="T13" fmla="*/ 2147483647 h 1115"/>
                <a:gd name="T14" fmla="*/ 2147483647 w 540"/>
                <a:gd name="T15" fmla="*/ 2147483647 h 1115"/>
                <a:gd name="T16" fmla="*/ 0 w 540"/>
                <a:gd name="T17" fmla="*/ 2147483647 h 1115"/>
                <a:gd name="T18" fmla="*/ 2147483647 w 540"/>
                <a:gd name="T19" fmla="*/ 0 h 1115"/>
                <a:gd name="T20" fmla="*/ 2147483647 w 540"/>
                <a:gd name="T21" fmla="*/ 2147483647 h 1115"/>
                <a:gd name="T22" fmla="*/ 2147483647 w 540"/>
                <a:gd name="T23" fmla="*/ 2147483647 h 11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40"/>
                <a:gd name="T37" fmla="*/ 0 h 1115"/>
                <a:gd name="T38" fmla="*/ 540 w 540"/>
                <a:gd name="T39" fmla="*/ 1115 h 11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40" h="1115">
                  <a:moveTo>
                    <a:pt x="270" y="66"/>
                  </a:moveTo>
                  <a:lnTo>
                    <a:pt x="270" y="66"/>
                  </a:lnTo>
                  <a:cubicBezTo>
                    <a:pt x="174" y="66"/>
                    <a:pt x="67" y="268"/>
                    <a:pt x="67" y="557"/>
                  </a:cubicBezTo>
                  <a:cubicBezTo>
                    <a:pt x="67" y="847"/>
                    <a:pt x="174" y="1049"/>
                    <a:pt x="270" y="1049"/>
                  </a:cubicBezTo>
                  <a:cubicBezTo>
                    <a:pt x="366" y="1049"/>
                    <a:pt x="473" y="847"/>
                    <a:pt x="473" y="557"/>
                  </a:cubicBezTo>
                  <a:cubicBezTo>
                    <a:pt x="473" y="268"/>
                    <a:pt x="366" y="66"/>
                    <a:pt x="270" y="66"/>
                  </a:cubicBezTo>
                  <a:close/>
                  <a:moveTo>
                    <a:pt x="270" y="1115"/>
                  </a:moveTo>
                  <a:lnTo>
                    <a:pt x="270" y="1115"/>
                  </a:lnTo>
                  <a:cubicBezTo>
                    <a:pt x="119" y="1115"/>
                    <a:pt x="0" y="870"/>
                    <a:pt x="0" y="557"/>
                  </a:cubicBezTo>
                  <a:cubicBezTo>
                    <a:pt x="0" y="245"/>
                    <a:pt x="119" y="0"/>
                    <a:pt x="270" y="0"/>
                  </a:cubicBezTo>
                  <a:cubicBezTo>
                    <a:pt x="421" y="0"/>
                    <a:pt x="540" y="245"/>
                    <a:pt x="540" y="557"/>
                  </a:cubicBezTo>
                  <a:cubicBezTo>
                    <a:pt x="540" y="870"/>
                    <a:pt x="421" y="1115"/>
                    <a:pt x="270" y="1115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pPr defTabSz="913765">
                <a:defRPr/>
              </a:pPr>
              <a:endParaRPr lang="zh-CN" altLang="en-US" sz="1400">
                <a:solidFill>
                  <a:srgbClr val="666666">
                    <a:lumMod val="50000"/>
                  </a:srgbClr>
                </a:solidFill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96" name="Freeform 173"/>
            <p:cNvSpPr/>
            <p:nvPr/>
          </p:nvSpPr>
          <p:spPr bwMode="auto">
            <a:xfrm>
              <a:off x="2819911" y="3238951"/>
              <a:ext cx="185855" cy="17230"/>
            </a:xfrm>
            <a:custGeom>
              <a:avLst/>
              <a:gdLst>
                <a:gd name="T0" fmla="*/ 2147483647 w 443"/>
                <a:gd name="T1" fmla="*/ 2147483647 h 67"/>
                <a:gd name="T2" fmla="*/ 2147483647 w 443"/>
                <a:gd name="T3" fmla="*/ 2147483647 h 67"/>
                <a:gd name="T4" fmla="*/ 2147483647 w 443"/>
                <a:gd name="T5" fmla="*/ 2147483647 h 67"/>
                <a:gd name="T6" fmla="*/ 0 w 443"/>
                <a:gd name="T7" fmla="*/ 2147483647 h 67"/>
                <a:gd name="T8" fmla="*/ 2147483647 w 443"/>
                <a:gd name="T9" fmla="*/ 0 h 67"/>
                <a:gd name="T10" fmla="*/ 2147483647 w 443"/>
                <a:gd name="T11" fmla="*/ 0 h 67"/>
                <a:gd name="T12" fmla="*/ 2147483647 w 443"/>
                <a:gd name="T13" fmla="*/ 2147483647 h 67"/>
                <a:gd name="T14" fmla="*/ 2147483647 w 443"/>
                <a:gd name="T15" fmla="*/ 2147483647 h 6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43"/>
                <a:gd name="T25" fmla="*/ 0 h 67"/>
                <a:gd name="T26" fmla="*/ 443 w 443"/>
                <a:gd name="T27" fmla="*/ 67 h 6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43" h="67">
                  <a:moveTo>
                    <a:pt x="410" y="67"/>
                  </a:moveTo>
                  <a:lnTo>
                    <a:pt x="410" y="67"/>
                  </a:lnTo>
                  <a:lnTo>
                    <a:pt x="33" y="67"/>
                  </a:lnTo>
                  <a:cubicBezTo>
                    <a:pt x="15" y="67"/>
                    <a:pt x="0" y="52"/>
                    <a:pt x="0" y="33"/>
                  </a:cubicBezTo>
                  <a:cubicBezTo>
                    <a:pt x="0" y="15"/>
                    <a:pt x="15" y="0"/>
                    <a:pt x="33" y="0"/>
                  </a:cubicBezTo>
                  <a:lnTo>
                    <a:pt x="410" y="0"/>
                  </a:lnTo>
                  <a:cubicBezTo>
                    <a:pt x="428" y="0"/>
                    <a:pt x="443" y="15"/>
                    <a:pt x="443" y="33"/>
                  </a:cubicBezTo>
                  <a:cubicBezTo>
                    <a:pt x="443" y="52"/>
                    <a:pt x="428" y="67"/>
                    <a:pt x="410" y="67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pPr defTabSz="913765">
                <a:defRPr/>
              </a:pPr>
              <a:endParaRPr lang="zh-CN" altLang="en-US" sz="1400">
                <a:solidFill>
                  <a:srgbClr val="666666">
                    <a:lumMod val="50000"/>
                  </a:srgbClr>
                </a:solidFill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97" name="Freeform 174"/>
            <p:cNvSpPr/>
            <p:nvPr/>
          </p:nvSpPr>
          <p:spPr bwMode="auto">
            <a:xfrm>
              <a:off x="2301768" y="2971028"/>
              <a:ext cx="703999" cy="285153"/>
            </a:xfrm>
            <a:custGeom>
              <a:avLst/>
              <a:gdLst>
                <a:gd name="T0" fmla="*/ 2147483647 w 1685"/>
                <a:gd name="T1" fmla="*/ 2147483647 h 1117"/>
                <a:gd name="T2" fmla="*/ 2147483647 w 1685"/>
                <a:gd name="T3" fmla="*/ 2147483647 h 1117"/>
                <a:gd name="T4" fmla="*/ 2147483647 w 1685"/>
                <a:gd name="T5" fmla="*/ 2147483647 h 1117"/>
                <a:gd name="T6" fmla="*/ 0 w 1685"/>
                <a:gd name="T7" fmla="*/ 2147483647 h 1117"/>
                <a:gd name="T8" fmla="*/ 2147483647 w 1685"/>
                <a:gd name="T9" fmla="*/ 0 h 1117"/>
                <a:gd name="T10" fmla="*/ 2147483647 w 1685"/>
                <a:gd name="T11" fmla="*/ 0 h 1117"/>
                <a:gd name="T12" fmla="*/ 2147483647 w 1685"/>
                <a:gd name="T13" fmla="*/ 2147483647 h 1117"/>
                <a:gd name="T14" fmla="*/ 2147483647 w 1685"/>
                <a:gd name="T15" fmla="*/ 2147483647 h 1117"/>
                <a:gd name="T16" fmla="*/ 2147483647 w 1685"/>
                <a:gd name="T17" fmla="*/ 2147483647 h 1117"/>
                <a:gd name="T18" fmla="*/ 2147483647 w 1685"/>
                <a:gd name="T19" fmla="*/ 2147483647 h 1117"/>
                <a:gd name="T20" fmla="*/ 2147483647 w 1685"/>
                <a:gd name="T21" fmla="*/ 2147483647 h 1117"/>
                <a:gd name="T22" fmla="*/ 2147483647 w 1685"/>
                <a:gd name="T23" fmla="*/ 2147483647 h 1117"/>
                <a:gd name="T24" fmla="*/ 2147483647 w 1685"/>
                <a:gd name="T25" fmla="*/ 2147483647 h 1117"/>
                <a:gd name="T26" fmla="*/ 2147483647 w 1685"/>
                <a:gd name="T27" fmla="*/ 2147483647 h 11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685"/>
                <a:gd name="T43" fmla="*/ 0 h 1117"/>
                <a:gd name="T44" fmla="*/ 1685 w 1685"/>
                <a:gd name="T45" fmla="*/ 1117 h 11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685" h="1117">
                  <a:moveTo>
                    <a:pt x="1009" y="1117"/>
                  </a:moveTo>
                  <a:lnTo>
                    <a:pt x="1009" y="1117"/>
                  </a:lnTo>
                  <a:lnTo>
                    <a:pt x="231" y="1117"/>
                  </a:lnTo>
                  <a:cubicBezTo>
                    <a:pt x="81" y="1117"/>
                    <a:pt x="0" y="829"/>
                    <a:pt x="0" y="558"/>
                  </a:cubicBezTo>
                  <a:cubicBezTo>
                    <a:pt x="0" y="288"/>
                    <a:pt x="81" y="0"/>
                    <a:pt x="231" y="0"/>
                  </a:cubicBezTo>
                  <a:lnTo>
                    <a:pt x="1652" y="0"/>
                  </a:lnTo>
                  <a:cubicBezTo>
                    <a:pt x="1670" y="0"/>
                    <a:pt x="1685" y="15"/>
                    <a:pt x="1685" y="34"/>
                  </a:cubicBezTo>
                  <a:cubicBezTo>
                    <a:pt x="1685" y="52"/>
                    <a:pt x="1670" y="67"/>
                    <a:pt x="1652" y="67"/>
                  </a:cubicBezTo>
                  <a:lnTo>
                    <a:pt x="231" y="67"/>
                  </a:lnTo>
                  <a:cubicBezTo>
                    <a:pt x="153" y="67"/>
                    <a:pt x="67" y="277"/>
                    <a:pt x="67" y="558"/>
                  </a:cubicBezTo>
                  <a:cubicBezTo>
                    <a:pt x="67" y="840"/>
                    <a:pt x="153" y="1050"/>
                    <a:pt x="231" y="1050"/>
                  </a:cubicBezTo>
                  <a:lnTo>
                    <a:pt x="1009" y="1050"/>
                  </a:lnTo>
                  <a:cubicBezTo>
                    <a:pt x="1028" y="1050"/>
                    <a:pt x="1043" y="1065"/>
                    <a:pt x="1043" y="1083"/>
                  </a:cubicBezTo>
                  <a:cubicBezTo>
                    <a:pt x="1043" y="1102"/>
                    <a:pt x="1028" y="1117"/>
                    <a:pt x="1009" y="1117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pPr defTabSz="913765">
                <a:defRPr/>
              </a:pPr>
              <a:endParaRPr lang="zh-CN" altLang="en-US" sz="1400">
                <a:solidFill>
                  <a:srgbClr val="666666">
                    <a:lumMod val="50000"/>
                  </a:srgbClr>
                </a:solidFill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98" name="Freeform 175"/>
            <p:cNvSpPr/>
            <p:nvPr/>
          </p:nvSpPr>
          <p:spPr bwMode="auto">
            <a:xfrm>
              <a:off x="2703047" y="3231198"/>
              <a:ext cx="52097" cy="31875"/>
            </a:xfrm>
            <a:custGeom>
              <a:avLst/>
              <a:gdLst>
                <a:gd name="T0" fmla="*/ 2147483647 w 126"/>
                <a:gd name="T1" fmla="*/ 2147483647 h 126"/>
                <a:gd name="T2" fmla="*/ 2147483647 w 126"/>
                <a:gd name="T3" fmla="*/ 2147483647 h 126"/>
                <a:gd name="T4" fmla="*/ 0 w 126"/>
                <a:gd name="T5" fmla="*/ 2147483647 h 126"/>
                <a:gd name="T6" fmla="*/ 2147483647 w 126"/>
                <a:gd name="T7" fmla="*/ 0 h 126"/>
                <a:gd name="T8" fmla="*/ 2147483647 w 126"/>
                <a:gd name="T9" fmla="*/ 2147483647 h 126"/>
                <a:gd name="T10" fmla="*/ 2147483647 w 126"/>
                <a:gd name="T11" fmla="*/ 2147483647 h 1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6"/>
                <a:gd name="T19" fmla="*/ 0 h 126"/>
                <a:gd name="T20" fmla="*/ 126 w 126"/>
                <a:gd name="T21" fmla="*/ 126 h 1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6" h="126">
                  <a:moveTo>
                    <a:pt x="63" y="126"/>
                  </a:moveTo>
                  <a:lnTo>
                    <a:pt x="63" y="126"/>
                  </a:lnTo>
                  <a:cubicBezTo>
                    <a:pt x="28" y="126"/>
                    <a:pt x="0" y="98"/>
                    <a:pt x="0" y="63"/>
                  </a:cubicBezTo>
                  <a:cubicBezTo>
                    <a:pt x="0" y="28"/>
                    <a:pt x="28" y="0"/>
                    <a:pt x="63" y="0"/>
                  </a:cubicBezTo>
                  <a:cubicBezTo>
                    <a:pt x="98" y="0"/>
                    <a:pt x="126" y="28"/>
                    <a:pt x="126" y="63"/>
                  </a:cubicBezTo>
                  <a:cubicBezTo>
                    <a:pt x="126" y="98"/>
                    <a:pt x="98" y="126"/>
                    <a:pt x="63" y="126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pPr defTabSz="913765">
                <a:defRPr/>
              </a:pPr>
              <a:endParaRPr lang="zh-CN" altLang="en-US" sz="1400">
                <a:solidFill>
                  <a:srgbClr val="666666">
                    <a:lumMod val="50000"/>
                  </a:srgbClr>
                </a:solidFill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99" name="Freeform 176"/>
            <p:cNvSpPr/>
            <p:nvPr/>
          </p:nvSpPr>
          <p:spPr bwMode="auto">
            <a:xfrm>
              <a:off x="2801606" y="3232059"/>
              <a:ext cx="52097" cy="32736"/>
            </a:xfrm>
            <a:custGeom>
              <a:avLst/>
              <a:gdLst>
                <a:gd name="T0" fmla="*/ 2147483647 w 126"/>
                <a:gd name="T1" fmla="*/ 2147483647 h 126"/>
                <a:gd name="T2" fmla="*/ 2147483647 w 126"/>
                <a:gd name="T3" fmla="*/ 2147483647 h 126"/>
                <a:gd name="T4" fmla="*/ 0 w 126"/>
                <a:gd name="T5" fmla="*/ 2147483647 h 126"/>
                <a:gd name="T6" fmla="*/ 2147483647 w 126"/>
                <a:gd name="T7" fmla="*/ 0 h 126"/>
                <a:gd name="T8" fmla="*/ 2147483647 w 126"/>
                <a:gd name="T9" fmla="*/ 2147483647 h 126"/>
                <a:gd name="T10" fmla="*/ 2147483647 w 126"/>
                <a:gd name="T11" fmla="*/ 2147483647 h 12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6"/>
                <a:gd name="T19" fmla="*/ 0 h 126"/>
                <a:gd name="T20" fmla="*/ 126 w 126"/>
                <a:gd name="T21" fmla="*/ 126 h 12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6" h="126">
                  <a:moveTo>
                    <a:pt x="63" y="126"/>
                  </a:moveTo>
                  <a:lnTo>
                    <a:pt x="63" y="126"/>
                  </a:lnTo>
                  <a:cubicBezTo>
                    <a:pt x="28" y="126"/>
                    <a:pt x="0" y="98"/>
                    <a:pt x="0" y="63"/>
                  </a:cubicBezTo>
                  <a:cubicBezTo>
                    <a:pt x="0" y="28"/>
                    <a:pt x="28" y="0"/>
                    <a:pt x="63" y="0"/>
                  </a:cubicBezTo>
                  <a:cubicBezTo>
                    <a:pt x="98" y="0"/>
                    <a:pt x="126" y="28"/>
                    <a:pt x="126" y="63"/>
                  </a:cubicBezTo>
                  <a:cubicBezTo>
                    <a:pt x="126" y="98"/>
                    <a:pt x="98" y="126"/>
                    <a:pt x="63" y="126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pPr defTabSz="913765">
                <a:defRPr/>
              </a:pPr>
              <a:endParaRPr lang="zh-CN" altLang="en-US" sz="1400">
                <a:solidFill>
                  <a:srgbClr val="666666">
                    <a:lumMod val="50000"/>
                  </a:srgbClr>
                </a:solidFill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00" name="Freeform 177"/>
            <p:cNvSpPr/>
            <p:nvPr/>
          </p:nvSpPr>
          <p:spPr bwMode="auto">
            <a:xfrm>
              <a:off x="2429895" y="3090774"/>
              <a:ext cx="391424" cy="30153"/>
            </a:xfrm>
            <a:custGeom>
              <a:avLst/>
              <a:gdLst>
                <a:gd name="T0" fmla="*/ 2147483647 w 940"/>
                <a:gd name="T1" fmla="*/ 2147483647 h 118"/>
                <a:gd name="T2" fmla="*/ 2147483647 w 940"/>
                <a:gd name="T3" fmla="*/ 2147483647 h 118"/>
                <a:gd name="T4" fmla="*/ 0 w 940"/>
                <a:gd name="T5" fmla="*/ 2147483647 h 118"/>
                <a:gd name="T6" fmla="*/ 2147483647 w 940"/>
                <a:gd name="T7" fmla="*/ 2147483647 h 118"/>
                <a:gd name="T8" fmla="*/ 2147483647 w 940"/>
                <a:gd name="T9" fmla="*/ 2147483647 h 118"/>
                <a:gd name="T10" fmla="*/ 2147483647 w 940"/>
                <a:gd name="T11" fmla="*/ 2147483647 h 118"/>
                <a:gd name="T12" fmla="*/ 2147483647 w 940"/>
                <a:gd name="T13" fmla="*/ 0 h 118"/>
                <a:gd name="T14" fmla="*/ 2147483647 w 940"/>
                <a:gd name="T15" fmla="*/ 2147483647 h 118"/>
                <a:gd name="T16" fmla="*/ 2147483647 w 940"/>
                <a:gd name="T17" fmla="*/ 2147483647 h 118"/>
                <a:gd name="T18" fmla="*/ 2147483647 w 940"/>
                <a:gd name="T19" fmla="*/ 2147483647 h 118"/>
                <a:gd name="T20" fmla="*/ 2147483647 w 940"/>
                <a:gd name="T21" fmla="*/ 2147483647 h 118"/>
                <a:gd name="T22" fmla="*/ 2147483647 w 940"/>
                <a:gd name="T23" fmla="*/ 2147483647 h 11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40"/>
                <a:gd name="T37" fmla="*/ 0 h 118"/>
                <a:gd name="T38" fmla="*/ 940 w 940"/>
                <a:gd name="T39" fmla="*/ 118 h 11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40" h="118">
                  <a:moveTo>
                    <a:pt x="316" y="118"/>
                  </a:moveTo>
                  <a:lnTo>
                    <a:pt x="316" y="118"/>
                  </a:lnTo>
                  <a:cubicBezTo>
                    <a:pt x="160" y="118"/>
                    <a:pt x="7" y="42"/>
                    <a:pt x="0" y="38"/>
                  </a:cubicBezTo>
                  <a:lnTo>
                    <a:pt x="18" y="3"/>
                  </a:lnTo>
                  <a:cubicBezTo>
                    <a:pt x="20" y="3"/>
                    <a:pt x="169" y="78"/>
                    <a:pt x="316" y="78"/>
                  </a:cubicBezTo>
                  <a:cubicBezTo>
                    <a:pt x="388" y="78"/>
                    <a:pt x="424" y="60"/>
                    <a:pt x="461" y="41"/>
                  </a:cubicBezTo>
                  <a:cubicBezTo>
                    <a:pt x="501" y="21"/>
                    <a:pt x="542" y="0"/>
                    <a:pt x="624" y="0"/>
                  </a:cubicBezTo>
                  <a:cubicBezTo>
                    <a:pt x="780" y="0"/>
                    <a:pt x="933" y="77"/>
                    <a:pt x="940" y="80"/>
                  </a:cubicBezTo>
                  <a:lnTo>
                    <a:pt x="922" y="116"/>
                  </a:lnTo>
                  <a:cubicBezTo>
                    <a:pt x="920" y="115"/>
                    <a:pt x="770" y="40"/>
                    <a:pt x="624" y="40"/>
                  </a:cubicBezTo>
                  <a:cubicBezTo>
                    <a:pt x="551" y="40"/>
                    <a:pt x="516" y="58"/>
                    <a:pt x="479" y="77"/>
                  </a:cubicBezTo>
                  <a:cubicBezTo>
                    <a:pt x="439" y="97"/>
                    <a:pt x="398" y="118"/>
                    <a:pt x="316" y="118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pPr defTabSz="913765">
                <a:defRPr/>
              </a:pPr>
              <a:endParaRPr lang="zh-CN" altLang="en-US" sz="1400">
                <a:solidFill>
                  <a:srgbClr val="666666">
                    <a:lumMod val="50000"/>
                  </a:srgbClr>
                </a:solidFill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01" name="Freeform 178"/>
            <p:cNvSpPr/>
            <p:nvPr/>
          </p:nvSpPr>
          <p:spPr bwMode="auto">
            <a:xfrm>
              <a:off x="2422856" y="3030470"/>
              <a:ext cx="405503" cy="46520"/>
            </a:xfrm>
            <a:custGeom>
              <a:avLst/>
              <a:gdLst>
                <a:gd name="T0" fmla="*/ 2147483647 w 970"/>
                <a:gd name="T1" fmla="*/ 2147483647 h 184"/>
                <a:gd name="T2" fmla="*/ 2147483647 w 970"/>
                <a:gd name="T3" fmla="*/ 2147483647 h 184"/>
                <a:gd name="T4" fmla="*/ 0 w 970"/>
                <a:gd name="T5" fmla="*/ 2147483647 h 184"/>
                <a:gd name="T6" fmla="*/ 2147483647 w 970"/>
                <a:gd name="T7" fmla="*/ 2147483647 h 184"/>
                <a:gd name="T8" fmla="*/ 2147483647 w 970"/>
                <a:gd name="T9" fmla="*/ 2147483647 h 184"/>
                <a:gd name="T10" fmla="*/ 2147483647 w 970"/>
                <a:gd name="T11" fmla="*/ 2147483647 h 184"/>
                <a:gd name="T12" fmla="*/ 2147483647 w 970"/>
                <a:gd name="T13" fmla="*/ 0 h 184"/>
                <a:gd name="T14" fmla="*/ 2147483647 w 970"/>
                <a:gd name="T15" fmla="*/ 2147483647 h 184"/>
                <a:gd name="T16" fmla="*/ 2147483647 w 970"/>
                <a:gd name="T17" fmla="*/ 2147483647 h 184"/>
                <a:gd name="T18" fmla="*/ 2147483647 w 970"/>
                <a:gd name="T19" fmla="*/ 2147483647 h 184"/>
                <a:gd name="T20" fmla="*/ 2147483647 w 970"/>
                <a:gd name="T21" fmla="*/ 2147483647 h 184"/>
                <a:gd name="T22" fmla="*/ 2147483647 w 970"/>
                <a:gd name="T23" fmla="*/ 2147483647 h 18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70"/>
                <a:gd name="T37" fmla="*/ 0 h 184"/>
                <a:gd name="T38" fmla="*/ 970 w 970"/>
                <a:gd name="T39" fmla="*/ 184 h 18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70" h="184">
                  <a:moveTo>
                    <a:pt x="331" y="184"/>
                  </a:moveTo>
                  <a:lnTo>
                    <a:pt x="331" y="184"/>
                  </a:lnTo>
                  <a:cubicBezTo>
                    <a:pt x="167" y="184"/>
                    <a:pt x="7" y="104"/>
                    <a:pt x="0" y="101"/>
                  </a:cubicBezTo>
                  <a:lnTo>
                    <a:pt x="48" y="6"/>
                  </a:lnTo>
                  <a:cubicBezTo>
                    <a:pt x="50" y="7"/>
                    <a:pt x="193" y="77"/>
                    <a:pt x="331" y="77"/>
                  </a:cubicBezTo>
                  <a:cubicBezTo>
                    <a:pt x="395" y="77"/>
                    <a:pt x="424" y="63"/>
                    <a:pt x="461" y="44"/>
                  </a:cubicBezTo>
                  <a:cubicBezTo>
                    <a:pt x="502" y="24"/>
                    <a:pt x="549" y="0"/>
                    <a:pt x="639" y="0"/>
                  </a:cubicBezTo>
                  <a:cubicBezTo>
                    <a:pt x="803" y="0"/>
                    <a:pt x="963" y="80"/>
                    <a:pt x="970" y="83"/>
                  </a:cubicBezTo>
                  <a:lnTo>
                    <a:pt x="922" y="178"/>
                  </a:lnTo>
                  <a:cubicBezTo>
                    <a:pt x="920" y="178"/>
                    <a:pt x="777" y="107"/>
                    <a:pt x="639" y="107"/>
                  </a:cubicBezTo>
                  <a:cubicBezTo>
                    <a:pt x="574" y="107"/>
                    <a:pt x="545" y="121"/>
                    <a:pt x="509" y="140"/>
                  </a:cubicBezTo>
                  <a:cubicBezTo>
                    <a:pt x="468" y="161"/>
                    <a:pt x="421" y="184"/>
                    <a:pt x="331" y="184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pPr defTabSz="913765">
                <a:defRPr/>
              </a:pPr>
              <a:endParaRPr lang="zh-CN" altLang="en-US" sz="1400">
                <a:solidFill>
                  <a:srgbClr val="666666">
                    <a:lumMod val="50000"/>
                  </a:srgbClr>
                </a:solidFill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02" name="Freeform 179"/>
            <p:cNvSpPr/>
            <p:nvPr/>
          </p:nvSpPr>
          <p:spPr bwMode="auto">
            <a:xfrm>
              <a:off x="2429895" y="3133848"/>
              <a:ext cx="391424" cy="29290"/>
            </a:xfrm>
            <a:custGeom>
              <a:avLst/>
              <a:gdLst>
                <a:gd name="T0" fmla="*/ 2147483647 w 940"/>
                <a:gd name="T1" fmla="*/ 2147483647 h 117"/>
                <a:gd name="T2" fmla="*/ 2147483647 w 940"/>
                <a:gd name="T3" fmla="*/ 2147483647 h 117"/>
                <a:gd name="T4" fmla="*/ 0 w 940"/>
                <a:gd name="T5" fmla="*/ 2147483647 h 117"/>
                <a:gd name="T6" fmla="*/ 2147483647 w 940"/>
                <a:gd name="T7" fmla="*/ 2147483647 h 117"/>
                <a:gd name="T8" fmla="*/ 2147483647 w 940"/>
                <a:gd name="T9" fmla="*/ 2147483647 h 117"/>
                <a:gd name="T10" fmla="*/ 2147483647 w 940"/>
                <a:gd name="T11" fmla="*/ 2147483647 h 117"/>
                <a:gd name="T12" fmla="*/ 2147483647 w 940"/>
                <a:gd name="T13" fmla="*/ 0 h 117"/>
                <a:gd name="T14" fmla="*/ 2147483647 w 940"/>
                <a:gd name="T15" fmla="*/ 2147483647 h 117"/>
                <a:gd name="T16" fmla="*/ 2147483647 w 940"/>
                <a:gd name="T17" fmla="*/ 2147483647 h 117"/>
                <a:gd name="T18" fmla="*/ 2147483647 w 940"/>
                <a:gd name="T19" fmla="*/ 2147483647 h 117"/>
                <a:gd name="T20" fmla="*/ 2147483647 w 940"/>
                <a:gd name="T21" fmla="*/ 2147483647 h 117"/>
                <a:gd name="T22" fmla="*/ 2147483647 w 940"/>
                <a:gd name="T23" fmla="*/ 2147483647 h 11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40"/>
                <a:gd name="T37" fmla="*/ 0 h 117"/>
                <a:gd name="T38" fmla="*/ 940 w 940"/>
                <a:gd name="T39" fmla="*/ 117 h 11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40" h="117">
                  <a:moveTo>
                    <a:pt x="316" y="117"/>
                  </a:moveTo>
                  <a:lnTo>
                    <a:pt x="316" y="117"/>
                  </a:lnTo>
                  <a:cubicBezTo>
                    <a:pt x="160" y="117"/>
                    <a:pt x="7" y="41"/>
                    <a:pt x="0" y="38"/>
                  </a:cubicBezTo>
                  <a:lnTo>
                    <a:pt x="18" y="2"/>
                  </a:lnTo>
                  <a:cubicBezTo>
                    <a:pt x="20" y="3"/>
                    <a:pt x="169" y="77"/>
                    <a:pt x="316" y="77"/>
                  </a:cubicBezTo>
                  <a:cubicBezTo>
                    <a:pt x="388" y="77"/>
                    <a:pt x="424" y="60"/>
                    <a:pt x="461" y="41"/>
                  </a:cubicBezTo>
                  <a:cubicBezTo>
                    <a:pt x="501" y="21"/>
                    <a:pt x="542" y="0"/>
                    <a:pt x="624" y="0"/>
                  </a:cubicBezTo>
                  <a:cubicBezTo>
                    <a:pt x="780" y="0"/>
                    <a:pt x="933" y="76"/>
                    <a:pt x="940" y="79"/>
                  </a:cubicBezTo>
                  <a:lnTo>
                    <a:pt x="922" y="115"/>
                  </a:lnTo>
                  <a:cubicBezTo>
                    <a:pt x="920" y="114"/>
                    <a:pt x="770" y="40"/>
                    <a:pt x="624" y="40"/>
                  </a:cubicBezTo>
                  <a:cubicBezTo>
                    <a:pt x="551" y="40"/>
                    <a:pt x="516" y="58"/>
                    <a:pt x="479" y="76"/>
                  </a:cubicBezTo>
                  <a:cubicBezTo>
                    <a:pt x="439" y="97"/>
                    <a:pt x="398" y="117"/>
                    <a:pt x="316" y="117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pPr defTabSz="913765">
                <a:defRPr/>
              </a:pPr>
              <a:endParaRPr lang="zh-CN" altLang="en-US" sz="1400">
                <a:solidFill>
                  <a:srgbClr val="666666">
                    <a:lumMod val="50000"/>
                  </a:srgbClr>
                </a:solidFill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03" name="Freeform 180"/>
            <p:cNvSpPr/>
            <p:nvPr/>
          </p:nvSpPr>
          <p:spPr bwMode="auto">
            <a:xfrm>
              <a:off x="2429895" y="3176062"/>
              <a:ext cx="391424" cy="30153"/>
            </a:xfrm>
            <a:custGeom>
              <a:avLst/>
              <a:gdLst>
                <a:gd name="T0" fmla="*/ 2147483647 w 940"/>
                <a:gd name="T1" fmla="*/ 2147483647 h 118"/>
                <a:gd name="T2" fmla="*/ 2147483647 w 940"/>
                <a:gd name="T3" fmla="*/ 2147483647 h 118"/>
                <a:gd name="T4" fmla="*/ 0 w 940"/>
                <a:gd name="T5" fmla="*/ 2147483647 h 118"/>
                <a:gd name="T6" fmla="*/ 2147483647 w 940"/>
                <a:gd name="T7" fmla="*/ 2147483647 h 118"/>
                <a:gd name="T8" fmla="*/ 2147483647 w 940"/>
                <a:gd name="T9" fmla="*/ 2147483647 h 118"/>
                <a:gd name="T10" fmla="*/ 2147483647 w 940"/>
                <a:gd name="T11" fmla="*/ 2147483647 h 118"/>
                <a:gd name="T12" fmla="*/ 2147483647 w 940"/>
                <a:gd name="T13" fmla="*/ 0 h 118"/>
                <a:gd name="T14" fmla="*/ 2147483647 w 940"/>
                <a:gd name="T15" fmla="*/ 2147483647 h 118"/>
                <a:gd name="T16" fmla="*/ 2147483647 w 940"/>
                <a:gd name="T17" fmla="*/ 2147483647 h 118"/>
                <a:gd name="T18" fmla="*/ 2147483647 w 940"/>
                <a:gd name="T19" fmla="*/ 2147483647 h 118"/>
                <a:gd name="T20" fmla="*/ 2147483647 w 940"/>
                <a:gd name="T21" fmla="*/ 2147483647 h 118"/>
                <a:gd name="T22" fmla="*/ 2147483647 w 940"/>
                <a:gd name="T23" fmla="*/ 2147483647 h 11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40"/>
                <a:gd name="T37" fmla="*/ 0 h 118"/>
                <a:gd name="T38" fmla="*/ 940 w 940"/>
                <a:gd name="T39" fmla="*/ 118 h 11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40" h="118">
                  <a:moveTo>
                    <a:pt x="316" y="118"/>
                  </a:moveTo>
                  <a:lnTo>
                    <a:pt x="316" y="118"/>
                  </a:lnTo>
                  <a:cubicBezTo>
                    <a:pt x="160" y="118"/>
                    <a:pt x="7" y="41"/>
                    <a:pt x="0" y="38"/>
                  </a:cubicBezTo>
                  <a:lnTo>
                    <a:pt x="18" y="3"/>
                  </a:lnTo>
                  <a:cubicBezTo>
                    <a:pt x="20" y="3"/>
                    <a:pt x="169" y="78"/>
                    <a:pt x="316" y="78"/>
                  </a:cubicBezTo>
                  <a:cubicBezTo>
                    <a:pt x="388" y="78"/>
                    <a:pt x="424" y="60"/>
                    <a:pt x="461" y="41"/>
                  </a:cubicBezTo>
                  <a:cubicBezTo>
                    <a:pt x="501" y="21"/>
                    <a:pt x="542" y="0"/>
                    <a:pt x="624" y="0"/>
                  </a:cubicBezTo>
                  <a:cubicBezTo>
                    <a:pt x="780" y="0"/>
                    <a:pt x="933" y="77"/>
                    <a:pt x="940" y="80"/>
                  </a:cubicBezTo>
                  <a:lnTo>
                    <a:pt x="922" y="116"/>
                  </a:lnTo>
                  <a:cubicBezTo>
                    <a:pt x="920" y="115"/>
                    <a:pt x="770" y="40"/>
                    <a:pt x="624" y="40"/>
                  </a:cubicBezTo>
                  <a:cubicBezTo>
                    <a:pt x="551" y="40"/>
                    <a:pt x="516" y="58"/>
                    <a:pt x="479" y="77"/>
                  </a:cubicBezTo>
                  <a:cubicBezTo>
                    <a:pt x="439" y="97"/>
                    <a:pt x="398" y="118"/>
                    <a:pt x="316" y="118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pPr defTabSz="913765">
                <a:defRPr/>
              </a:pPr>
              <a:endParaRPr lang="zh-CN" altLang="en-US" sz="1400">
                <a:solidFill>
                  <a:srgbClr val="666666">
                    <a:lumMod val="50000"/>
                  </a:srgbClr>
                </a:solidFill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04" name="Freeform 183"/>
            <p:cNvSpPr>
              <a:spLocks noEditPoints="1"/>
            </p:cNvSpPr>
            <p:nvPr/>
          </p:nvSpPr>
          <p:spPr bwMode="auto">
            <a:xfrm>
              <a:off x="2915655" y="2996872"/>
              <a:ext cx="147840" cy="138700"/>
            </a:xfrm>
            <a:custGeom>
              <a:avLst/>
              <a:gdLst>
                <a:gd name="T0" fmla="*/ 2147483647 w 355"/>
                <a:gd name="T1" fmla="*/ 2147483647 h 541"/>
                <a:gd name="T2" fmla="*/ 2147483647 w 355"/>
                <a:gd name="T3" fmla="*/ 2147483647 h 541"/>
                <a:gd name="T4" fmla="*/ 2147483647 w 355"/>
                <a:gd name="T5" fmla="*/ 2147483647 h 541"/>
                <a:gd name="T6" fmla="*/ 2147483647 w 355"/>
                <a:gd name="T7" fmla="*/ 2147483647 h 541"/>
                <a:gd name="T8" fmla="*/ 2147483647 w 355"/>
                <a:gd name="T9" fmla="*/ 2147483647 h 541"/>
                <a:gd name="T10" fmla="*/ 2147483647 w 355"/>
                <a:gd name="T11" fmla="*/ 2147483647 h 541"/>
                <a:gd name="T12" fmla="*/ 2147483647 w 355"/>
                <a:gd name="T13" fmla="*/ 2147483647 h 541"/>
                <a:gd name="T14" fmla="*/ 2147483647 w 355"/>
                <a:gd name="T15" fmla="*/ 2147483647 h 541"/>
                <a:gd name="T16" fmla="*/ 2147483647 w 355"/>
                <a:gd name="T17" fmla="*/ 2147483647 h 541"/>
                <a:gd name="T18" fmla="*/ 0 w 355"/>
                <a:gd name="T19" fmla="*/ 2147483647 h 541"/>
                <a:gd name="T20" fmla="*/ 2147483647 w 355"/>
                <a:gd name="T21" fmla="*/ 0 h 541"/>
                <a:gd name="T22" fmla="*/ 2147483647 w 355"/>
                <a:gd name="T23" fmla="*/ 2147483647 h 541"/>
                <a:gd name="T24" fmla="*/ 2147483647 w 355"/>
                <a:gd name="T25" fmla="*/ 2147483647 h 541"/>
                <a:gd name="T26" fmla="*/ 2147483647 w 355"/>
                <a:gd name="T27" fmla="*/ 2147483647 h 54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55"/>
                <a:gd name="T43" fmla="*/ 0 h 541"/>
                <a:gd name="T44" fmla="*/ 355 w 355"/>
                <a:gd name="T45" fmla="*/ 541 h 54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55" h="541">
                  <a:moveTo>
                    <a:pt x="181" y="26"/>
                  </a:moveTo>
                  <a:lnTo>
                    <a:pt x="181" y="26"/>
                  </a:lnTo>
                  <a:cubicBezTo>
                    <a:pt x="106" y="26"/>
                    <a:pt x="27" y="199"/>
                    <a:pt x="27" y="457"/>
                  </a:cubicBezTo>
                  <a:cubicBezTo>
                    <a:pt x="27" y="469"/>
                    <a:pt x="27" y="482"/>
                    <a:pt x="27" y="495"/>
                  </a:cubicBezTo>
                  <a:lnTo>
                    <a:pt x="326" y="311"/>
                  </a:lnTo>
                  <a:cubicBezTo>
                    <a:pt x="304" y="143"/>
                    <a:pt x="245" y="26"/>
                    <a:pt x="181" y="26"/>
                  </a:cubicBezTo>
                  <a:close/>
                  <a:moveTo>
                    <a:pt x="3" y="541"/>
                  </a:moveTo>
                  <a:lnTo>
                    <a:pt x="3" y="541"/>
                  </a:lnTo>
                  <a:lnTo>
                    <a:pt x="2" y="519"/>
                  </a:lnTo>
                  <a:cubicBezTo>
                    <a:pt x="1" y="498"/>
                    <a:pt x="0" y="477"/>
                    <a:pt x="0" y="457"/>
                  </a:cubicBezTo>
                  <a:cubicBezTo>
                    <a:pt x="0" y="200"/>
                    <a:pt x="80" y="0"/>
                    <a:pt x="181" y="0"/>
                  </a:cubicBezTo>
                  <a:cubicBezTo>
                    <a:pt x="262" y="0"/>
                    <a:pt x="330" y="124"/>
                    <a:pt x="354" y="316"/>
                  </a:cubicBezTo>
                  <a:lnTo>
                    <a:pt x="355" y="325"/>
                  </a:lnTo>
                  <a:lnTo>
                    <a:pt x="3" y="541"/>
                  </a:ln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pPr defTabSz="913765">
                <a:defRPr/>
              </a:pPr>
              <a:endParaRPr lang="zh-CN" altLang="en-US" sz="1400">
                <a:solidFill>
                  <a:srgbClr val="666666">
                    <a:lumMod val="50000"/>
                  </a:srgbClr>
                </a:solidFill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05" name="Freeform 184"/>
            <p:cNvSpPr/>
            <p:nvPr/>
          </p:nvSpPr>
          <p:spPr bwMode="auto">
            <a:xfrm>
              <a:off x="3039558" y="3095083"/>
              <a:ext cx="21121" cy="101655"/>
            </a:xfrm>
            <a:custGeom>
              <a:avLst/>
              <a:gdLst>
                <a:gd name="T0" fmla="*/ 0 w 53"/>
                <a:gd name="T1" fmla="*/ 2147483647 h 398"/>
                <a:gd name="T2" fmla="*/ 0 w 53"/>
                <a:gd name="T3" fmla="*/ 2147483647 h 398"/>
                <a:gd name="T4" fmla="*/ 2147483647 w 53"/>
                <a:gd name="T5" fmla="*/ 2147483647 h 398"/>
                <a:gd name="T6" fmla="*/ 2147483647 w 53"/>
                <a:gd name="T7" fmla="*/ 0 h 398"/>
                <a:gd name="T8" fmla="*/ 0 w 53"/>
                <a:gd name="T9" fmla="*/ 2147483647 h 398"/>
                <a:gd name="T10" fmla="*/ 0 w 53"/>
                <a:gd name="T11" fmla="*/ 2147483647 h 3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398"/>
                <a:gd name="T20" fmla="*/ 53 w 53"/>
                <a:gd name="T21" fmla="*/ 398 h 3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398">
                  <a:moveTo>
                    <a:pt x="0" y="398"/>
                  </a:moveTo>
                  <a:lnTo>
                    <a:pt x="0" y="398"/>
                  </a:lnTo>
                  <a:cubicBezTo>
                    <a:pt x="32" y="317"/>
                    <a:pt x="53" y="202"/>
                    <a:pt x="53" y="75"/>
                  </a:cubicBezTo>
                  <a:cubicBezTo>
                    <a:pt x="53" y="49"/>
                    <a:pt x="52" y="24"/>
                    <a:pt x="50" y="0"/>
                  </a:cubicBezTo>
                  <a:lnTo>
                    <a:pt x="0" y="31"/>
                  </a:lnTo>
                  <a:lnTo>
                    <a:pt x="0" y="398"/>
                  </a:ln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pPr defTabSz="913765">
                <a:defRPr/>
              </a:pPr>
              <a:endParaRPr lang="zh-CN" altLang="en-US" sz="1400">
                <a:solidFill>
                  <a:srgbClr val="666666">
                    <a:lumMod val="50000"/>
                  </a:srgbClr>
                </a:solidFill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06" name="Freeform 185"/>
            <p:cNvSpPr/>
            <p:nvPr/>
          </p:nvSpPr>
          <p:spPr bwMode="auto">
            <a:xfrm>
              <a:off x="2966343" y="3121788"/>
              <a:ext cx="22529" cy="105101"/>
            </a:xfrm>
            <a:custGeom>
              <a:avLst/>
              <a:gdLst>
                <a:gd name="T0" fmla="*/ 0 w 53"/>
                <a:gd name="T1" fmla="*/ 2147483647 h 413"/>
                <a:gd name="T2" fmla="*/ 0 w 53"/>
                <a:gd name="T3" fmla="*/ 2147483647 h 413"/>
                <a:gd name="T4" fmla="*/ 2147483647 w 53"/>
                <a:gd name="T5" fmla="*/ 2147483647 h 413"/>
                <a:gd name="T6" fmla="*/ 2147483647 w 53"/>
                <a:gd name="T7" fmla="*/ 0 h 413"/>
                <a:gd name="T8" fmla="*/ 0 w 53"/>
                <a:gd name="T9" fmla="*/ 2147483647 h 413"/>
                <a:gd name="T10" fmla="*/ 0 w 53"/>
                <a:gd name="T11" fmla="*/ 2147483647 h 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413"/>
                <a:gd name="T20" fmla="*/ 53 w 53"/>
                <a:gd name="T21" fmla="*/ 413 h 4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413">
                  <a:moveTo>
                    <a:pt x="0" y="386"/>
                  </a:moveTo>
                  <a:lnTo>
                    <a:pt x="0" y="386"/>
                  </a:lnTo>
                  <a:cubicBezTo>
                    <a:pt x="17" y="402"/>
                    <a:pt x="35" y="411"/>
                    <a:pt x="53" y="413"/>
                  </a:cubicBezTo>
                  <a:lnTo>
                    <a:pt x="53" y="0"/>
                  </a:lnTo>
                  <a:lnTo>
                    <a:pt x="0" y="32"/>
                  </a:lnTo>
                  <a:lnTo>
                    <a:pt x="0" y="386"/>
                  </a:ln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pPr defTabSz="913765">
                <a:defRPr/>
              </a:pPr>
              <a:endParaRPr lang="zh-CN" altLang="en-US" sz="1400">
                <a:solidFill>
                  <a:srgbClr val="666666">
                    <a:lumMod val="50000"/>
                  </a:srgbClr>
                </a:solidFill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07" name="Freeform 186"/>
            <p:cNvSpPr/>
            <p:nvPr/>
          </p:nvSpPr>
          <p:spPr bwMode="auto">
            <a:xfrm>
              <a:off x="3002951" y="3108004"/>
              <a:ext cx="22529" cy="117163"/>
            </a:xfrm>
            <a:custGeom>
              <a:avLst/>
              <a:gdLst>
                <a:gd name="T0" fmla="*/ 2147483647 w 53"/>
                <a:gd name="T1" fmla="*/ 0 h 460"/>
                <a:gd name="T2" fmla="*/ 2147483647 w 53"/>
                <a:gd name="T3" fmla="*/ 0 h 460"/>
                <a:gd name="T4" fmla="*/ 0 w 53"/>
                <a:gd name="T5" fmla="*/ 2147483647 h 460"/>
                <a:gd name="T6" fmla="*/ 0 w 53"/>
                <a:gd name="T7" fmla="*/ 2147483647 h 460"/>
                <a:gd name="T8" fmla="*/ 2147483647 w 53"/>
                <a:gd name="T9" fmla="*/ 2147483647 h 460"/>
                <a:gd name="T10" fmla="*/ 2147483647 w 53"/>
                <a:gd name="T11" fmla="*/ 0 h 4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460"/>
                <a:gd name="T20" fmla="*/ 53 w 53"/>
                <a:gd name="T21" fmla="*/ 460 h 4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460">
                  <a:moveTo>
                    <a:pt x="53" y="0"/>
                  </a:moveTo>
                  <a:lnTo>
                    <a:pt x="53" y="0"/>
                  </a:lnTo>
                  <a:lnTo>
                    <a:pt x="0" y="32"/>
                  </a:lnTo>
                  <a:lnTo>
                    <a:pt x="0" y="460"/>
                  </a:lnTo>
                  <a:cubicBezTo>
                    <a:pt x="19" y="451"/>
                    <a:pt x="37" y="434"/>
                    <a:pt x="53" y="410"/>
                  </a:cubicBezTo>
                  <a:lnTo>
                    <a:pt x="53" y="0"/>
                  </a:ln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pPr defTabSz="913765">
                <a:defRPr/>
              </a:pPr>
              <a:endParaRPr lang="zh-CN" altLang="en-US" sz="1400">
                <a:solidFill>
                  <a:srgbClr val="666666">
                    <a:lumMod val="50000"/>
                  </a:srgbClr>
                </a:solidFill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08" name="Freeform 187"/>
            <p:cNvSpPr/>
            <p:nvPr/>
          </p:nvSpPr>
          <p:spPr bwMode="auto">
            <a:xfrm>
              <a:off x="2924102" y="3134711"/>
              <a:ext cx="29568" cy="74088"/>
            </a:xfrm>
            <a:custGeom>
              <a:avLst/>
              <a:gdLst>
                <a:gd name="T0" fmla="*/ 2147483647 w 70"/>
                <a:gd name="T1" fmla="*/ 0 h 289"/>
                <a:gd name="T2" fmla="*/ 2147483647 w 70"/>
                <a:gd name="T3" fmla="*/ 0 h 289"/>
                <a:gd name="T4" fmla="*/ 0 w 70"/>
                <a:gd name="T5" fmla="*/ 2147483647 h 289"/>
                <a:gd name="T6" fmla="*/ 2147483647 w 70"/>
                <a:gd name="T7" fmla="*/ 2147483647 h 289"/>
                <a:gd name="T8" fmla="*/ 2147483647 w 70"/>
                <a:gd name="T9" fmla="*/ 0 h 2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"/>
                <a:gd name="T16" fmla="*/ 0 h 289"/>
                <a:gd name="T17" fmla="*/ 70 w 70"/>
                <a:gd name="T18" fmla="*/ 289 h 28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" h="289">
                  <a:moveTo>
                    <a:pt x="70" y="0"/>
                  </a:moveTo>
                  <a:lnTo>
                    <a:pt x="70" y="0"/>
                  </a:lnTo>
                  <a:lnTo>
                    <a:pt x="0" y="42"/>
                  </a:lnTo>
                  <a:cubicBezTo>
                    <a:pt x="12" y="145"/>
                    <a:pt x="37" y="232"/>
                    <a:pt x="70" y="289"/>
                  </a:cubicBezTo>
                  <a:lnTo>
                    <a:pt x="70" y="0"/>
                  </a:ln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pPr defTabSz="913765">
                <a:defRPr/>
              </a:pPr>
              <a:endParaRPr lang="zh-CN" altLang="en-US" sz="1400">
                <a:solidFill>
                  <a:srgbClr val="666666">
                    <a:lumMod val="50000"/>
                  </a:srgbClr>
                </a:solidFill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09" name="Freeform 188"/>
            <p:cNvSpPr/>
            <p:nvPr/>
          </p:nvSpPr>
          <p:spPr bwMode="auto">
            <a:xfrm>
              <a:off x="2917063" y="3090774"/>
              <a:ext cx="149248" cy="58581"/>
            </a:xfrm>
            <a:custGeom>
              <a:avLst/>
              <a:gdLst>
                <a:gd name="T0" fmla="*/ 2147483647 w 357"/>
                <a:gd name="T1" fmla="*/ 2147483647 h 229"/>
                <a:gd name="T2" fmla="*/ 2147483647 w 357"/>
                <a:gd name="T3" fmla="*/ 2147483647 h 229"/>
                <a:gd name="T4" fmla="*/ 2147483647 w 357"/>
                <a:gd name="T5" fmla="*/ 2147483647 h 229"/>
                <a:gd name="T6" fmla="*/ 2147483647 w 357"/>
                <a:gd name="T7" fmla="*/ 2147483647 h 229"/>
                <a:gd name="T8" fmla="*/ 2147483647 w 357"/>
                <a:gd name="T9" fmla="*/ 2147483647 h 229"/>
                <a:gd name="T10" fmla="*/ 2147483647 w 357"/>
                <a:gd name="T11" fmla="*/ 2147483647 h 229"/>
                <a:gd name="T12" fmla="*/ 2147483647 w 357"/>
                <a:gd name="T13" fmla="*/ 2147483647 h 229"/>
                <a:gd name="T14" fmla="*/ 2147483647 w 357"/>
                <a:gd name="T15" fmla="*/ 2147483647 h 229"/>
                <a:gd name="T16" fmla="*/ 2147483647 w 357"/>
                <a:gd name="T17" fmla="*/ 2147483647 h 2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7"/>
                <a:gd name="T28" fmla="*/ 0 h 229"/>
                <a:gd name="T29" fmla="*/ 357 w 357"/>
                <a:gd name="T30" fmla="*/ 229 h 22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7" h="229">
                  <a:moveTo>
                    <a:pt x="15" y="229"/>
                  </a:moveTo>
                  <a:lnTo>
                    <a:pt x="15" y="229"/>
                  </a:lnTo>
                  <a:cubicBezTo>
                    <a:pt x="11" y="229"/>
                    <a:pt x="6" y="227"/>
                    <a:pt x="4" y="222"/>
                  </a:cubicBezTo>
                  <a:cubicBezTo>
                    <a:pt x="0" y="216"/>
                    <a:pt x="2" y="208"/>
                    <a:pt x="8" y="204"/>
                  </a:cubicBezTo>
                  <a:lnTo>
                    <a:pt x="334" y="4"/>
                  </a:lnTo>
                  <a:cubicBezTo>
                    <a:pt x="341" y="0"/>
                    <a:pt x="349" y="2"/>
                    <a:pt x="353" y="8"/>
                  </a:cubicBezTo>
                  <a:cubicBezTo>
                    <a:pt x="357" y="14"/>
                    <a:pt x="355" y="23"/>
                    <a:pt x="348" y="26"/>
                  </a:cubicBezTo>
                  <a:lnTo>
                    <a:pt x="22" y="227"/>
                  </a:lnTo>
                  <a:cubicBezTo>
                    <a:pt x="20" y="228"/>
                    <a:pt x="18" y="229"/>
                    <a:pt x="15" y="229"/>
                  </a:cubicBezTo>
                  <a:close/>
                </a:path>
              </a:pathLst>
            </a:custGeom>
            <a:solidFill>
              <a:srgbClr val="474747"/>
            </a:solidFill>
            <a:ln w="0">
              <a:solidFill>
                <a:srgbClr val="000000"/>
              </a:solidFill>
              <a:round/>
            </a:ln>
          </p:spPr>
          <p:txBody>
            <a:bodyPr/>
            <a:lstStyle/>
            <a:p>
              <a:pPr defTabSz="913765">
                <a:defRPr/>
              </a:pPr>
              <a:endParaRPr lang="zh-CN" altLang="en-US" sz="1400">
                <a:solidFill>
                  <a:srgbClr val="666666">
                    <a:lumMod val="50000"/>
                  </a:srgbClr>
                </a:solidFill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210" name="组合 209"/>
          <p:cNvGrpSpPr/>
          <p:nvPr/>
        </p:nvGrpSpPr>
        <p:grpSpPr>
          <a:xfrm>
            <a:off x="4540136" y="868210"/>
            <a:ext cx="138270" cy="182244"/>
            <a:chOff x="12639675" y="4092575"/>
            <a:chExt cx="611187" cy="630238"/>
          </a:xfrm>
          <a:solidFill>
            <a:srgbClr val="454545"/>
          </a:solidFill>
        </p:grpSpPr>
        <p:sp>
          <p:nvSpPr>
            <p:cNvPr id="211" name="Freeform 29"/>
            <p:cNvSpPr/>
            <p:nvPr/>
          </p:nvSpPr>
          <p:spPr bwMode="auto">
            <a:xfrm>
              <a:off x="12639675" y="4092575"/>
              <a:ext cx="542925" cy="630238"/>
            </a:xfrm>
            <a:custGeom>
              <a:avLst/>
              <a:gdLst>
                <a:gd name="T0" fmla="*/ 84 w 142"/>
                <a:gd name="T1" fmla="*/ 159 h 168"/>
                <a:gd name="T2" fmla="*/ 13 w 142"/>
                <a:gd name="T3" fmla="*/ 159 h 168"/>
                <a:gd name="T4" fmla="*/ 9 w 142"/>
                <a:gd name="T5" fmla="*/ 155 h 168"/>
                <a:gd name="T6" fmla="*/ 9 w 142"/>
                <a:gd name="T7" fmla="*/ 13 h 168"/>
                <a:gd name="T8" fmla="*/ 13 w 142"/>
                <a:gd name="T9" fmla="*/ 9 h 168"/>
                <a:gd name="T10" fmla="*/ 129 w 142"/>
                <a:gd name="T11" fmla="*/ 9 h 168"/>
                <a:gd name="T12" fmla="*/ 133 w 142"/>
                <a:gd name="T13" fmla="*/ 13 h 168"/>
                <a:gd name="T14" fmla="*/ 133 w 142"/>
                <a:gd name="T15" fmla="*/ 84 h 168"/>
                <a:gd name="T16" fmla="*/ 138 w 142"/>
                <a:gd name="T17" fmla="*/ 89 h 168"/>
                <a:gd name="T18" fmla="*/ 142 w 142"/>
                <a:gd name="T19" fmla="*/ 84 h 168"/>
                <a:gd name="T20" fmla="*/ 142 w 142"/>
                <a:gd name="T21" fmla="*/ 13 h 168"/>
                <a:gd name="T22" fmla="*/ 129 w 142"/>
                <a:gd name="T23" fmla="*/ 0 h 168"/>
                <a:gd name="T24" fmla="*/ 13 w 142"/>
                <a:gd name="T25" fmla="*/ 0 h 168"/>
                <a:gd name="T26" fmla="*/ 0 w 142"/>
                <a:gd name="T27" fmla="*/ 13 h 168"/>
                <a:gd name="T28" fmla="*/ 0 w 142"/>
                <a:gd name="T29" fmla="*/ 155 h 168"/>
                <a:gd name="T30" fmla="*/ 13 w 142"/>
                <a:gd name="T31" fmla="*/ 168 h 168"/>
                <a:gd name="T32" fmla="*/ 84 w 142"/>
                <a:gd name="T33" fmla="*/ 168 h 168"/>
                <a:gd name="T34" fmla="*/ 89 w 142"/>
                <a:gd name="T35" fmla="*/ 164 h 168"/>
                <a:gd name="T36" fmla="*/ 84 w 142"/>
                <a:gd name="T37" fmla="*/ 159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2" h="168">
                  <a:moveTo>
                    <a:pt x="84" y="159"/>
                  </a:moveTo>
                  <a:cubicBezTo>
                    <a:pt x="13" y="159"/>
                    <a:pt x="13" y="159"/>
                    <a:pt x="13" y="159"/>
                  </a:cubicBezTo>
                  <a:cubicBezTo>
                    <a:pt x="11" y="159"/>
                    <a:pt x="9" y="157"/>
                    <a:pt x="9" y="155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1"/>
                    <a:pt x="11" y="9"/>
                    <a:pt x="13" y="9"/>
                  </a:cubicBezTo>
                  <a:cubicBezTo>
                    <a:pt x="129" y="9"/>
                    <a:pt x="129" y="9"/>
                    <a:pt x="129" y="9"/>
                  </a:cubicBezTo>
                  <a:cubicBezTo>
                    <a:pt x="131" y="9"/>
                    <a:pt x="133" y="11"/>
                    <a:pt x="133" y="13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87"/>
                    <a:pt x="135" y="89"/>
                    <a:pt x="138" y="89"/>
                  </a:cubicBezTo>
                  <a:cubicBezTo>
                    <a:pt x="140" y="89"/>
                    <a:pt x="142" y="87"/>
                    <a:pt x="142" y="84"/>
                  </a:cubicBezTo>
                  <a:cubicBezTo>
                    <a:pt x="142" y="13"/>
                    <a:pt x="142" y="13"/>
                    <a:pt x="142" y="13"/>
                  </a:cubicBezTo>
                  <a:cubicBezTo>
                    <a:pt x="142" y="6"/>
                    <a:pt x="136" y="0"/>
                    <a:pt x="129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0" y="162"/>
                    <a:pt x="6" y="168"/>
                    <a:pt x="13" y="168"/>
                  </a:cubicBezTo>
                  <a:cubicBezTo>
                    <a:pt x="84" y="168"/>
                    <a:pt x="84" y="168"/>
                    <a:pt x="84" y="168"/>
                  </a:cubicBezTo>
                  <a:cubicBezTo>
                    <a:pt x="87" y="168"/>
                    <a:pt x="89" y="166"/>
                    <a:pt x="89" y="164"/>
                  </a:cubicBezTo>
                  <a:cubicBezTo>
                    <a:pt x="89" y="161"/>
                    <a:pt x="87" y="159"/>
                    <a:pt x="84" y="159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</a:ln>
          </p:spPr>
          <p:txBody>
            <a:bodyPr vert="horz" wrap="square" lIns="91368" tIns="45684" rIns="91368" bIns="45684" numCol="1" anchor="t" anchorCtr="0" compatLnSpc="1"/>
            <a:lstStyle/>
            <a:p>
              <a:pPr defTabSz="1218565">
                <a:defRPr/>
              </a:pPr>
              <a:endParaRPr lang="en-US" kern="0">
                <a:solidFill>
                  <a:srgbClr val="666666">
                    <a:lumMod val="50000"/>
                  </a:srgbClr>
                </a:solidFill>
                <a:ea typeface="微软雅黑" panose="020B0503020204020204" charset="-122"/>
                <a:sym typeface="+mn-lt"/>
              </a:endParaRPr>
            </a:p>
          </p:txBody>
        </p:sp>
        <p:sp>
          <p:nvSpPr>
            <p:cNvPr id="212" name="Freeform 30"/>
            <p:cNvSpPr>
              <a:spLocks noEditPoints="1"/>
            </p:cNvSpPr>
            <p:nvPr/>
          </p:nvSpPr>
          <p:spPr bwMode="auto">
            <a:xfrm>
              <a:off x="12960350" y="4441825"/>
              <a:ext cx="290512" cy="280988"/>
            </a:xfrm>
            <a:custGeom>
              <a:avLst/>
              <a:gdLst>
                <a:gd name="T0" fmla="*/ 66 w 76"/>
                <a:gd name="T1" fmla="*/ 28 h 75"/>
                <a:gd name="T2" fmla="*/ 67 w 76"/>
                <a:gd name="T3" fmla="*/ 22 h 75"/>
                <a:gd name="T4" fmla="*/ 62 w 76"/>
                <a:gd name="T5" fmla="*/ 8 h 75"/>
                <a:gd name="T6" fmla="*/ 51 w 76"/>
                <a:gd name="T7" fmla="*/ 12 h 75"/>
                <a:gd name="T8" fmla="*/ 48 w 76"/>
                <a:gd name="T9" fmla="*/ 6 h 75"/>
                <a:gd name="T10" fmla="*/ 35 w 76"/>
                <a:gd name="T11" fmla="*/ 0 h 75"/>
                <a:gd name="T12" fmla="*/ 29 w 76"/>
                <a:gd name="T13" fmla="*/ 10 h 75"/>
                <a:gd name="T14" fmla="*/ 22 w 76"/>
                <a:gd name="T15" fmla="*/ 8 h 75"/>
                <a:gd name="T16" fmla="*/ 9 w 76"/>
                <a:gd name="T17" fmla="*/ 13 h 75"/>
                <a:gd name="T18" fmla="*/ 12 w 76"/>
                <a:gd name="T19" fmla="*/ 25 h 75"/>
                <a:gd name="T20" fmla="*/ 6 w 76"/>
                <a:gd name="T21" fmla="*/ 28 h 75"/>
                <a:gd name="T22" fmla="*/ 0 w 76"/>
                <a:gd name="T23" fmla="*/ 41 h 75"/>
                <a:gd name="T24" fmla="*/ 11 w 76"/>
                <a:gd name="T25" fmla="*/ 47 h 75"/>
                <a:gd name="T26" fmla="*/ 9 w 76"/>
                <a:gd name="T27" fmla="*/ 54 h 75"/>
                <a:gd name="T28" fmla="*/ 14 w 76"/>
                <a:gd name="T29" fmla="*/ 67 h 75"/>
                <a:gd name="T30" fmla="*/ 26 w 76"/>
                <a:gd name="T31" fmla="*/ 63 h 75"/>
                <a:gd name="T32" fmla="*/ 29 w 76"/>
                <a:gd name="T33" fmla="*/ 69 h 75"/>
                <a:gd name="T34" fmla="*/ 42 w 76"/>
                <a:gd name="T35" fmla="*/ 75 h 75"/>
                <a:gd name="T36" fmla="*/ 48 w 76"/>
                <a:gd name="T37" fmla="*/ 65 h 75"/>
                <a:gd name="T38" fmla="*/ 54 w 76"/>
                <a:gd name="T39" fmla="*/ 67 h 75"/>
                <a:gd name="T40" fmla="*/ 67 w 76"/>
                <a:gd name="T41" fmla="*/ 62 h 75"/>
                <a:gd name="T42" fmla="*/ 64 w 76"/>
                <a:gd name="T43" fmla="*/ 50 h 75"/>
                <a:gd name="T44" fmla="*/ 70 w 76"/>
                <a:gd name="T45" fmla="*/ 47 h 75"/>
                <a:gd name="T46" fmla="*/ 76 w 76"/>
                <a:gd name="T47" fmla="*/ 34 h 75"/>
                <a:gd name="T48" fmla="*/ 72 w 76"/>
                <a:gd name="T49" fmla="*/ 41 h 75"/>
                <a:gd name="T50" fmla="*/ 62 w 76"/>
                <a:gd name="T51" fmla="*/ 42 h 75"/>
                <a:gd name="T52" fmla="*/ 59 w 76"/>
                <a:gd name="T53" fmla="*/ 50 h 75"/>
                <a:gd name="T54" fmla="*/ 64 w 76"/>
                <a:gd name="T55" fmla="*/ 57 h 75"/>
                <a:gd name="T56" fmla="*/ 59 w 76"/>
                <a:gd name="T57" fmla="*/ 64 h 75"/>
                <a:gd name="T58" fmla="*/ 52 w 76"/>
                <a:gd name="T59" fmla="*/ 58 h 75"/>
                <a:gd name="T60" fmla="*/ 45 w 76"/>
                <a:gd name="T61" fmla="*/ 61 h 75"/>
                <a:gd name="T62" fmla="*/ 43 w 76"/>
                <a:gd name="T63" fmla="*/ 69 h 75"/>
                <a:gd name="T64" fmla="*/ 35 w 76"/>
                <a:gd name="T65" fmla="*/ 71 h 75"/>
                <a:gd name="T66" fmla="*/ 33 w 76"/>
                <a:gd name="T67" fmla="*/ 61 h 75"/>
                <a:gd name="T68" fmla="*/ 26 w 76"/>
                <a:gd name="T69" fmla="*/ 59 h 75"/>
                <a:gd name="T70" fmla="*/ 19 w 76"/>
                <a:gd name="T71" fmla="*/ 64 h 75"/>
                <a:gd name="T72" fmla="*/ 12 w 76"/>
                <a:gd name="T73" fmla="*/ 58 h 75"/>
                <a:gd name="T74" fmla="*/ 18 w 76"/>
                <a:gd name="T75" fmla="*/ 51 h 75"/>
                <a:gd name="T76" fmla="*/ 15 w 76"/>
                <a:gd name="T77" fmla="*/ 44 h 75"/>
                <a:gd name="T78" fmla="*/ 6 w 76"/>
                <a:gd name="T79" fmla="*/ 42 h 75"/>
                <a:gd name="T80" fmla="*/ 5 w 76"/>
                <a:gd name="T81" fmla="*/ 34 h 75"/>
                <a:gd name="T82" fmla="*/ 14 w 76"/>
                <a:gd name="T83" fmla="*/ 33 h 75"/>
                <a:gd name="T84" fmla="*/ 17 w 76"/>
                <a:gd name="T85" fmla="*/ 26 h 75"/>
                <a:gd name="T86" fmla="*/ 12 w 76"/>
                <a:gd name="T87" fmla="*/ 18 h 75"/>
                <a:gd name="T88" fmla="*/ 17 w 76"/>
                <a:gd name="T89" fmla="*/ 12 h 75"/>
                <a:gd name="T90" fmla="*/ 25 w 76"/>
                <a:gd name="T91" fmla="*/ 17 h 75"/>
                <a:gd name="T92" fmla="*/ 32 w 76"/>
                <a:gd name="T93" fmla="*/ 14 h 75"/>
                <a:gd name="T94" fmla="*/ 33 w 76"/>
                <a:gd name="T95" fmla="*/ 6 h 75"/>
                <a:gd name="T96" fmla="*/ 42 w 76"/>
                <a:gd name="T97" fmla="*/ 4 h 75"/>
                <a:gd name="T98" fmla="*/ 43 w 76"/>
                <a:gd name="T99" fmla="*/ 14 h 75"/>
                <a:gd name="T100" fmla="*/ 50 w 76"/>
                <a:gd name="T101" fmla="*/ 16 h 75"/>
                <a:gd name="T102" fmla="*/ 57 w 76"/>
                <a:gd name="T103" fmla="*/ 12 h 75"/>
                <a:gd name="T104" fmla="*/ 64 w 76"/>
                <a:gd name="T105" fmla="*/ 17 h 75"/>
                <a:gd name="T106" fmla="*/ 59 w 76"/>
                <a:gd name="T107" fmla="*/ 24 h 75"/>
                <a:gd name="T108" fmla="*/ 62 w 76"/>
                <a:gd name="T109" fmla="*/ 31 h 75"/>
                <a:gd name="T110" fmla="*/ 70 w 76"/>
                <a:gd name="T111" fmla="*/ 33 h 75"/>
                <a:gd name="T112" fmla="*/ 72 w 76"/>
                <a:gd name="T113" fmla="*/ 4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6" h="75">
                  <a:moveTo>
                    <a:pt x="70" y="28"/>
                  </a:moveTo>
                  <a:cubicBezTo>
                    <a:pt x="66" y="28"/>
                    <a:pt x="66" y="28"/>
                    <a:pt x="66" y="28"/>
                  </a:cubicBezTo>
                  <a:cubicBezTo>
                    <a:pt x="65" y="27"/>
                    <a:pt x="65" y="26"/>
                    <a:pt x="64" y="25"/>
                  </a:cubicBezTo>
                  <a:cubicBezTo>
                    <a:pt x="67" y="22"/>
                    <a:pt x="67" y="22"/>
                    <a:pt x="67" y="22"/>
                  </a:cubicBezTo>
                  <a:cubicBezTo>
                    <a:pt x="70" y="19"/>
                    <a:pt x="70" y="16"/>
                    <a:pt x="67" y="13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6"/>
                    <a:pt x="56" y="6"/>
                    <a:pt x="54" y="8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0" y="11"/>
                    <a:pt x="49" y="11"/>
                    <a:pt x="48" y="10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8" y="3"/>
                    <a:pt x="45" y="0"/>
                    <a:pt x="42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1" y="0"/>
                    <a:pt x="29" y="3"/>
                    <a:pt x="29" y="6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8" y="11"/>
                    <a:pt x="27" y="11"/>
                    <a:pt x="26" y="12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0" y="6"/>
                    <a:pt x="16" y="6"/>
                    <a:pt x="14" y="8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7" y="16"/>
                    <a:pt x="7" y="19"/>
                    <a:pt x="9" y="22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6"/>
                    <a:pt x="11" y="27"/>
                    <a:pt x="11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3" y="28"/>
                    <a:pt x="0" y="31"/>
                    <a:pt x="0" y="34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4"/>
                    <a:pt x="3" y="47"/>
                    <a:pt x="6" y="47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8"/>
                    <a:pt x="12" y="49"/>
                    <a:pt x="12" y="50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7" y="56"/>
                    <a:pt x="7" y="59"/>
                    <a:pt x="9" y="62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16" y="69"/>
                    <a:pt x="20" y="69"/>
                    <a:pt x="22" y="67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7" y="64"/>
                    <a:pt x="28" y="64"/>
                    <a:pt x="29" y="65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29" y="73"/>
                    <a:pt x="31" y="75"/>
                    <a:pt x="35" y="75"/>
                  </a:cubicBezTo>
                  <a:cubicBezTo>
                    <a:pt x="42" y="75"/>
                    <a:pt x="42" y="75"/>
                    <a:pt x="42" y="75"/>
                  </a:cubicBezTo>
                  <a:cubicBezTo>
                    <a:pt x="45" y="75"/>
                    <a:pt x="48" y="73"/>
                    <a:pt x="48" y="69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9" y="64"/>
                    <a:pt x="50" y="64"/>
                    <a:pt x="51" y="63"/>
                  </a:cubicBezTo>
                  <a:cubicBezTo>
                    <a:pt x="54" y="67"/>
                    <a:pt x="54" y="67"/>
                    <a:pt x="54" y="67"/>
                  </a:cubicBezTo>
                  <a:cubicBezTo>
                    <a:pt x="56" y="69"/>
                    <a:pt x="60" y="69"/>
                    <a:pt x="62" y="67"/>
                  </a:cubicBezTo>
                  <a:cubicBezTo>
                    <a:pt x="67" y="62"/>
                    <a:pt x="67" y="62"/>
                    <a:pt x="67" y="62"/>
                  </a:cubicBezTo>
                  <a:cubicBezTo>
                    <a:pt x="70" y="59"/>
                    <a:pt x="70" y="56"/>
                    <a:pt x="67" y="54"/>
                  </a:cubicBezTo>
                  <a:cubicBezTo>
                    <a:pt x="64" y="50"/>
                    <a:pt x="64" y="50"/>
                    <a:pt x="64" y="50"/>
                  </a:cubicBezTo>
                  <a:cubicBezTo>
                    <a:pt x="65" y="49"/>
                    <a:pt x="65" y="48"/>
                    <a:pt x="66" y="47"/>
                  </a:cubicBezTo>
                  <a:cubicBezTo>
                    <a:pt x="70" y="47"/>
                    <a:pt x="70" y="47"/>
                    <a:pt x="70" y="47"/>
                  </a:cubicBezTo>
                  <a:cubicBezTo>
                    <a:pt x="73" y="47"/>
                    <a:pt x="76" y="44"/>
                    <a:pt x="76" y="41"/>
                  </a:cubicBezTo>
                  <a:cubicBezTo>
                    <a:pt x="76" y="34"/>
                    <a:pt x="76" y="34"/>
                    <a:pt x="76" y="34"/>
                  </a:cubicBezTo>
                  <a:cubicBezTo>
                    <a:pt x="76" y="31"/>
                    <a:pt x="73" y="28"/>
                    <a:pt x="70" y="28"/>
                  </a:cubicBezTo>
                  <a:close/>
                  <a:moveTo>
                    <a:pt x="72" y="41"/>
                  </a:moveTo>
                  <a:cubicBezTo>
                    <a:pt x="72" y="42"/>
                    <a:pt x="71" y="42"/>
                    <a:pt x="70" y="42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62" y="44"/>
                    <a:pt x="62" y="44"/>
                    <a:pt x="62" y="44"/>
                  </a:cubicBezTo>
                  <a:cubicBezTo>
                    <a:pt x="61" y="46"/>
                    <a:pt x="60" y="48"/>
                    <a:pt x="59" y="50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4" y="57"/>
                    <a:pt x="64" y="57"/>
                    <a:pt x="64" y="57"/>
                  </a:cubicBezTo>
                  <a:cubicBezTo>
                    <a:pt x="65" y="57"/>
                    <a:pt x="65" y="58"/>
                    <a:pt x="64" y="59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9" y="64"/>
                    <a:pt x="58" y="64"/>
                    <a:pt x="57" y="64"/>
                  </a:cubicBezTo>
                  <a:cubicBezTo>
                    <a:pt x="52" y="58"/>
                    <a:pt x="52" y="58"/>
                    <a:pt x="52" y="58"/>
                  </a:cubicBezTo>
                  <a:cubicBezTo>
                    <a:pt x="50" y="59"/>
                    <a:pt x="50" y="59"/>
                    <a:pt x="50" y="59"/>
                  </a:cubicBezTo>
                  <a:cubicBezTo>
                    <a:pt x="49" y="60"/>
                    <a:pt x="47" y="60"/>
                    <a:pt x="45" y="61"/>
                  </a:cubicBezTo>
                  <a:cubicBezTo>
                    <a:pt x="43" y="61"/>
                    <a:pt x="43" y="61"/>
                    <a:pt x="43" y="61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70"/>
                    <a:pt x="43" y="71"/>
                    <a:pt x="42" y="71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34" y="71"/>
                    <a:pt x="33" y="70"/>
                    <a:pt x="33" y="69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2" y="61"/>
                    <a:pt x="32" y="61"/>
                    <a:pt x="32" y="61"/>
                  </a:cubicBezTo>
                  <a:cubicBezTo>
                    <a:pt x="30" y="60"/>
                    <a:pt x="28" y="60"/>
                    <a:pt x="26" y="59"/>
                  </a:cubicBezTo>
                  <a:cubicBezTo>
                    <a:pt x="25" y="58"/>
                    <a:pt x="25" y="58"/>
                    <a:pt x="25" y="58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9" y="64"/>
                    <a:pt x="18" y="64"/>
                    <a:pt x="17" y="64"/>
                  </a:cubicBezTo>
                  <a:cubicBezTo>
                    <a:pt x="12" y="58"/>
                    <a:pt x="12" y="58"/>
                    <a:pt x="12" y="58"/>
                  </a:cubicBezTo>
                  <a:cubicBezTo>
                    <a:pt x="12" y="58"/>
                    <a:pt x="12" y="57"/>
                    <a:pt x="12" y="57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6" y="48"/>
                    <a:pt x="15" y="46"/>
                    <a:pt x="15" y="44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5" y="42"/>
                    <a:pt x="5" y="41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5" y="33"/>
                    <a:pt x="6" y="33"/>
                    <a:pt x="6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29"/>
                    <a:pt x="16" y="27"/>
                    <a:pt x="17" y="26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7"/>
                    <a:pt x="12" y="17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8" y="11"/>
                    <a:pt x="19" y="11"/>
                    <a:pt x="19" y="12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8" y="15"/>
                    <a:pt x="30" y="15"/>
                    <a:pt x="32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5"/>
                    <a:pt x="34" y="4"/>
                    <a:pt x="35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3" y="4"/>
                    <a:pt x="43" y="5"/>
                    <a:pt x="43" y="6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7" y="15"/>
                    <a:pt x="49" y="15"/>
                    <a:pt x="50" y="16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8" y="11"/>
                    <a:pt x="59" y="11"/>
                    <a:pt x="59" y="12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5" y="17"/>
                    <a:pt x="65" y="18"/>
                    <a:pt x="64" y="18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7"/>
                    <a:pt x="61" y="29"/>
                    <a:pt x="62" y="31"/>
                  </a:cubicBezTo>
                  <a:cubicBezTo>
                    <a:pt x="62" y="33"/>
                    <a:pt x="62" y="33"/>
                    <a:pt x="62" y="33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71" y="33"/>
                    <a:pt x="72" y="33"/>
                    <a:pt x="72" y="34"/>
                  </a:cubicBezTo>
                  <a:lnTo>
                    <a:pt x="72" y="41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</a:ln>
          </p:spPr>
          <p:txBody>
            <a:bodyPr vert="horz" wrap="square" lIns="91368" tIns="45684" rIns="91368" bIns="45684" numCol="1" anchor="t" anchorCtr="0" compatLnSpc="1"/>
            <a:lstStyle/>
            <a:p>
              <a:pPr defTabSz="1218565">
                <a:defRPr/>
              </a:pPr>
              <a:endParaRPr lang="en-US" kern="0">
                <a:solidFill>
                  <a:srgbClr val="666666">
                    <a:lumMod val="50000"/>
                  </a:srgbClr>
                </a:solidFill>
                <a:ea typeface="微软雅黑" panose="020B0503020204020204" charset="-122"/>
                <a:sym typeface="+mn-lt"/>
              </a:endParaRPr>
            </a:p>
          </p:txBody>
        </p:sp>
        <p:sp>
          <p:nvSpPr>
            <p:cNvPr id="213" name="Freeform 31"/>
            <p:cNvSpPr>
              <a:spLocks noEditPoints="1"/>
            </p:cNvSpPr>
            <p:nvPr/>
          </p:nvSpPr>
          <p:spPr bwMode="auto">
            <a:xfrm>
              <a:off x="13049250" y="4524375"/>
              <a:ext cx="117475" cy="115888"/>
            </a:xfrm>
            <a:custGeom>
              <a:avLst/>
              <a:gdLst>
                <a:gd name="T0" fmla="*/ 15 w 31"/>
                <a:gd name="T1" fmla="*/ 0 h 31"/>
                <a:gd name="T2" fmla="*/ 0 w 31"/>
                <a:gd name="T3" fmla="*/ 16 h 31"/>
                <a:gd name="T4" fmla="*/ 15 w 31"/>
                <a:gd name="T5" fmla="*/ 31 h 31"/>
                <a:gd name="T6" fmla="*/ 31 w 31"/>
                <a:gd name="T7" fmla="*/ 16 h 31"/>
                <a:gd name="T8" fmla="*/ 15 w 31"/>
                <a:gd name="T9" fmla="*/ 0 h 31"/>
                <a:gd name="T10" fmla="*/ 15 w 31"/>
                <a:gd name="T11" fmla="*/ 27 h 31"/>
                <a:gd name="T12" fmla="*/ 4 w 31"/>
                <a:gd name="T13" fmla="*/ 16 h 31"/>
                <a:gd name="T14" fmla="*/ 15 w 31"/>
                <a:gd name="T15" fmla="*/ 5 h 31"/>
                <a:gd name="T16" fmla="*/ 26 w 31"/>
                <a:gd name="T17" fmla="*/ 16 h 31"/>
                <a:gd name="T18" fmla="*/ 15 w 31"/>
                <a:gd name="T19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31">
                  <a:moveTo>
                    <a:pt x="15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24"/>
                    <a:pt x="7" y="31"/>
                    <a:pt x="15" y="31"/>
                  </a:cubicBezTo>
                  <a:cubicBezTo>
                    <a:pt x="24" y="31"/>
                    <a:pt x="31" y="24"/>
                    <a:pt x="31" y="16"/>
                  </a:cubicBezTo>
                  <a:cubicBezTo>
                    <a:pt x="31" y="7"/>
                    <a:pt x="24" y="0"/>
                    <a:pt x="15" y="0"/>
                  </a:cubicBezTo>
                  <a:close/>
                  <a:moveTo>
                    <a:pt x="15" y="27"/>
                  </a:moveTo>
                  <a:cubicBezTo>
                    <a:pt x="9" y="27"/>
                    <a:pt x="4" y="22"/>
                    <a:pt x="4" y="16"/>
                  </a:cubicBezTo>
                  <a:cubicBezTo>
                    <a:pt x="4" y="9"/>
                    <a:pt x="9" y="5"/>
                    <a:pt x="15" y="5"/>
                  </a:cubicBezTo>
                  <a:cubicBezTo>
                    <a:pt x="21" y="5"/>
                    <a:pt x="26" y="9"/>
                    <a:pt x="26" y="16"/>
                  </a:cubicBezTo>
                  <a:cubicBezTo>
                    <a:pt x="26" y="22"/>
                    <a:pt x="21" y="27"/>
                    <a:pt x="15" y="27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</a:ln>
          </p:spPr>
          <p:txBody>
            <a:bodyPr vert="horz" wrap="square" lIns="91368" tIns="45684" rIns="91368" bIns="45684" numCol="1" anchor="t" anchorCtr="0" compatLnSpc="1"/>
            <a:lstStyle/>
            <a:p>
              <a:pPr defTabSz="1218565">
                <a:defRPr/>
              </a:pPr>
              <a:endParaRPr lang="en-US" kern="0">
                <a:solidFill>
                  <a:srgbClr val="666666">
                    <a:lumMod val="50000"/>
                  </a:srgbClr>
                </a:solidFill>
                <a:ea typeface="微软雅黑" panose="020B0503020204020204" charset="-122"/>
                <a:sym typeface="+mn-lt"/>
              </a:endParaRPr>
            </a:p>
          </p:txBody>
        </p:sp>
        <p:sp>
          <p:nvSpPr>
            <p:cNvPr id="214" name="Freeform 32"/>
            <p:cNvSpPr/>
            <p:nvPr/>
          </p:nvSpPr>
          <p:spPr bwMode="auto">
            <a:xfrm>
              <a:off x="12807950" y="4227513"/>
              <a:ext cx="274637" cy="14288"/>
            </a:xfrm>
            <a:custGeom>
              <a:avLst/>
              <a:gdLst>
                <a:gd name="T0" fmla="*/ 69 w 72"/>
                <a:gd name="T1" fmla="*/ 0 h 4"/>
                <a:gd name="T2" fmla="*/ 3 w 72"/>
                <a:gd name="T3" fmla="*/ 0 h 4"/>
                <a:gd name="T4" fmla="*/ 0 w 72"/>
                <a:gd name="T5" fmla="*/ 2 h 4"/>
                <a:gd name="T6" fmla="*/ 3 w 72"/>
                <a:gd name="T7" fmla="*/ 4 h 4"/>
                <a:gd name="T8" fmla="*/ 69 w 72"/>
                <a:gd name="T9" fmla="*/ 4 h 4"/>
                <a:gd name="T10" fmla="*/ 72 w 72"/>
                <a:gd name="T11" fmla="*/ 2 h 4"/>
                <a:gd name="T12" fmla="*/ 69 w 72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4">
                  <a:moveTo>
                    <a:pt x="6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0"/>
                    <a:pt x="0" y="2"/>
                  </a:cubicBezTo>
                  <a:cubicBezTo>
                    <a:pt x="0" y="3"/>
                    <a:pt x="1" y="4"/>
                    <a:pt x="3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71" y="4"/>
                    <a:pt x="72" y="3"/>
                    <a:pt x="72" y="2"/>
                  </a:cubicBezTo>
                  <a:cubicBezTo>
                    <a:pt x="72" y="0"/>
                    <a:pt x="71" y="0"/>
                    <a:pt x="69" y="0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</a:ln>
          </p:spPr>
          <p:txBody>
            <a:bodyPr vert="horz" wrap="square" lIns="91368" tIns="45684" rIns="91368" bIns="45684" numCol="1" anchor="t" anchorCtr="0" compatLnSpc="1"/>
            <a:lstStyle/>
            <a:p>
              <a:pPr defTabSz="1218565">
                <a:defRPr/>
              </a:pPr>
              <a:endParaRPr lang="en-US" kern="0">
                <a:solidFill>
                  <a:srgbClr val="666666">
                    <a:lumMod val="50000"/>
                  </a:srgbClr>
                </a:solidFill>
                <a:ea typeface="微软雅黑" panose="020B0503020204020204" charset="-122"/>
                <a:sym typeface="+mn-lt"/>
              </a:endParaRPr>
            </a:p>
          </p:txBody>
        </p:sp>
        <p:sp>
          <p:nvSpPr>
            <p:cNvPr id="215" name="Freeform 33"/>
            <p:cNvSpPr/>
            <p:nvPr/>
          </p:nvSpPr>
          <p:spPr bwMode="auto">
            <a:xfrm>
              <a:off x="12742863" y="4227513"/>
              <a:ext cx="34925" cy="14288"/>
            </a:xfrm>
            <a:custGeom>
              <a:avLst/>
              <a:gdLst>
                <a:gd name="T0" fmla="*/ 6 w 9"/>
                <a:gd name="T1" fmla="*/ 0 h 4"/>
                <a:gd name="T2" fmla="*/ 2 w 9"/>
                <a:gd name="T3" fmla="*/ 0 h 4"/>
                <a:gd name="T4" fmla="*/ 0 w 9"/>
                <a:gd name="T5" fmla="*/ 2 h 4"/>
                <a:gd name="T6" fmla="*/ 2 w 9"/>
                <a:gd name="T7" fmla="*/ 4 h 4"/>
                <a:gd name="T8" fmla="*/ 6 w 9"/>
                <a:gd name="T9" fmla="*/ 4 h 4"/>
                <a:gd name="T10" fmla="*/ 9 w 9"/>
                <a:gd name="T11" fmla="*/ 2 h 4"/>
                <a:gd name="T12" fmla="*/ 6 w 9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4">
                  <a:moveTo>
                    <a:pt x="6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8" y="4"/>
                    <a:pt x="9" y="3"/>
                    <a:pt x="9" y="2"/>
                  </a:cubicBezTo>
                  <a:cubicBezTo>
                    <a:pt x="9" y="0"/>
                    <a:pt x="8" y="0"/>
                    <a:pt x="6" y="0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</a:ln>
          </p:spPr>
          <p:txBody>
            <a:bodyPr vert="horz" wrap="square" lIns="91368" tIns="45684" rIns="91368" bIns="45684" numCol="1" anchor="t" anchorCtr="0" compatLnSpc="1"/>
            <a:lstStyle/>
            <a:p>
              <a:pPr defTabSz="1218565">
                <a:defRPr/>
              </a:pPr>
              <a:endParaRPr lang="en-US" kern="0">
                <a:solidFill>
                  <a:srgbClr val="666666">
                    <a:lumMod val="50000"/>
                  </a:srgbClr>
                </a:solidFill>
                <a:ea typeface="微软雅黑" panose="020B0503020204020204" charset="-122"/>
                <a:sym typeface="+mn-lt"/>
              </a:endParaRPr>
            </a:p>
          </p:txBody>
        </p:sp>
        <p:sp>
          <p:nvSpPr>
            <p:cNvPr id="216" name="Freeform 34"/>
            <p:cNvSpPr/>
            <p:nvPr/>
          </p:nvSpPr>
          <p:spPr bwMode="auto">
            <a:xfrm>
              <a:off x="12807950" y="4310063"/>
              <a:ext cx="274637" cy="15875"/>
            </a:xfrm>
            <a:custGeom>
              <a:avLst/>
              <a:gdLst>
                <a:gd name="T0" fmla="*/ 72 w 72"/>
                <a:gd name="T1" fmla="*/ 2 h 4"/>
                <a:gd name="T2" fmla="*/ 69 w 72"/>
                <a:gd name="T3" fmla="*/ 0 h 4"/>
                <a:gd name="T4" fmla="*/ 3 w 72"/>
                <a:gd name="T5" fmla="*/ 0 h 4"/>
                <a:gd name="T6" fmla="*/ 0 w 72"/>
                <a:gd name="T7" fmla="*/ 2 h 4"/>
                <a:gd name="T8" fmla="*/ 3 w 72"/>
                <a:gd name="T9" fmla="*/ 4 h 4"/>
                <a:gd name="T10" fmla="*/ 69 w 72"/>
                <a:gd name="T11" fmla="*/ 4 h 4"/>
                <a:gd name="T12" fmla="*/ 72 w 72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4">
                  <a:moveTo>
                    <a:pt x="72" y="2"/>
                  </a:moveTo>
                  <a:cubicBezTo>
                    <a:pt x="72" y="1"/>
                    <a:pt x="71" y="0"/>
                    <a:pt x="69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3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71" y="4"/>
                    <a:pt x="72" y="3"/>
                    <a:pt x="72" y="2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</a:ln>
          </p:spPr>
          <p:txBody>
            <a:bodyPr vert="horz" wrap="square" lIns="91368" tIns="45684" rIns="91368" bIns="45684" numCol="1" anchor="t" anchorCtr="0" compatLnSpc="1"/>
            <a:lstStyle/>
            <a:p>
              <a:pPr defTabSz="1218565">
                <a:defRPr/>
              </a:pPr>
              <a:endParaRPr lang="en-US" kern="0">
                <a:solidFill>
                  <a:srgbClr val="666666">
                    <a:lumMod val="50000"/>
                  </a:srgbClr>
                </a:solidFill>
                <a:ea typeface="微软雅黑" panose="020B0503020204020204" charset="-122"/>
                <a:sym typeface="+mn-lt"/>
              </a:endParaRPr>
            </a:p>
          </p:txBody>
        </p:sp>
        <p:sp>
          <p:nvSpPr>
            <p:cNvPr id="217" name="Freeform 35"/>
            <p:cNvSpPr/>
            <p:nvPr/>
          </p:nvSpPr>
          <p:spPr bwMode="auto">
            <a:xfrm>
              <a:off x="12742863" y="4310063"/>
              <a:ext cx="34925" cy="15875"/>
            </a:xfrm>
            <a:custGeom>
              <a:avLst/>
              <a:gdLst>
                <a:gd name="T0" fmla="*/ 6 w 9"/>
                <a:gd name="T1" fmla="*/ 0 h 4"/>
                <a:gd name="T2" fmla="*/ 2 w 9"/>
                <a:gd name="T3" fmla="*/ 0 h 4"/>
                <a:gd name="T4" fmla="*/ 0 w 9"/>
                <a:gd name="T5" fmla="*/ 2 h 4"/>
                <a:gd name="T6" fmla="*/ 2 w 9"/>
                <a:gd name="T7" fmla="*/ 4 h 4"/>
                <a:gd name="T8" fmla="*/ 6 w 9"/>
                <a:gd name="T9" fmla="*/ 4 h 4"/>
                <a:gd name="T10" fmla="*/ 9 w 9"/>
                <a:gd name="T11" fmla="*/ 2 h 4"/>
                <a:gd name="T12" fmla="*/ 6 w 9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4">
                  <a:moveTo>
                    <a:pt x="6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8" y="4"/>
                    <a:pt x="9" y="3"/>
                    <a:pt x="9" y="2"/>
                  </a:cubicBezTo>
                  <a:cubicBezTo>
                    <a:pt x="9" y="1"/>
                    <a:pt x="8" y="0"/>
                    <a:pt x="6" y="0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</a:ln>
          </p:spPr>
          <p:txBody>
            <a:bodyPr vert="horz" wrap="square" lIns="91368" tIns="45684" rIns="91368" bIns="45684" numCol="1" anchor="t" anchorCtr="0" compatLnSpc="1"/>
            <a:lstStyle/>
            <a:p>
              <a:pPr defTabSz="1218565">
                <a:defRPr/>
              </a:pPr>
              <a:endParaRPr lang="en-US" kern="0">
                <a:solidFill>
                  <a:srgbClr val="666666">
                    <a:lumMod val="50000"/>
                  </a:srgbClr>
                </a:solidFill>
                <a:ea typeface="微软雅黑" panose="020B0503020204020204" charset="-122"/>
                <a:sym typeface="+mn-lt"/>
              </a:endParaRPr>
            </a:p>
          </p:txBody>
        </p:sp>
        <p:sp>
          <p:nvSpPr>
            <p:cNvPr id="218" name="Freeform 36"/>
            <p:cNvSpPr/>
            <p:nvPr/>
          </p:nvSpPr>
          <p:spPr bwMode="auto">
            <a:xfrm>
              <a:off x="12807950" y="4392613"/>
              <a:ext cx="222250" cy="15875"/>
            </a:xfrm>
            <a:custGeom>
              <a:avLst/>
              <a:gdLst>
                <a:gd name="T0" fmla="*/ 58 w 58"/>
                <a:gd name="T1" fmla="*/ 2 h 4"/>
                <a:gd name="T2" fmla="*/ 56 w 58"/>
                <a:gd name="T3" fmla="*/ 0 h 4"/>
                <a:gd name="T4" fmla="*/ 3 w 58"/>
                <a:gd name="T5" fmla="*/ 0 h 4"/>
                <a:gd name="T6" fmla="*/ 0 w 58"/>
                <a:gd name="T7" fmla="*/ 2 h 4"/>
                <a:gd name="T8" fmla="*/ 3 w 58"/>
                <a:gd name="T9" fmla="*/ 4 h 4"/>
                <a:gd name="T10" fmla="*/ 56 w 58"/>
                <a:gd name="T11" fmla="*/ 4 h 4"/>
                <a:gd name="T12" fmla="*/ 58 w 58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4">
                  <a:moveTo>
                    <a:pt x="58" y="2"/>
                  </a:moveTo>
                  <a:cubicBezTo>
                    <a:pt x="58" y="1"/>
                    <a:pt x="57" y="0"/>
                    <a:pt x="5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3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7" y="4"/>
                    <a:pt x="58" y="3"/>
                    <a:pt x="58" y="2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</a:ln>
          </p:spPr>
          <p:txBody>
            <a:bodyPr vert="horz" wrap="square" lIns="91368" tIns="45684" rIns="91368" bIns="45684" numCol="1" anchor="t" anchorCtr="0" compatLnSpc="1"/>
            <a:lstStyle/>
            <a:p>
              <a:pPr defTabSz="1218565">
                <a:defRPr/>
              </a:pPr>
              <a:endParaRPr lang="en-US" kern="0">
                <a:solidFill>
                  <a:srgbClr val="666666">
                    <a:lumMod val="50000"/>
                  </a:srgbClr>
                </a:solidFill>
                <a:ea typeface="微软雅黑" panose="020B0503020204020204" charset="-122"/>
                <a:sym typeface="+mn-lt"/>
              </a:endParaRPr>
            </a:p>
          </p:txBody>
        </p:sp>
        <p:sp>
          <p:nvSpPr>
            <p:cNvPr id="219" name="Freeform 37"/>
            <p:cNvSpPr/>
            <p:nvPr/>
          </p:nvSpPr>
          <p:spPr bwMode="auto">
            <a:xfrm>
              <a:off x="12742863" y="4392613"/>
              <a:ext cx="34925" cy="15875"/>
            </a:xfrm>
            <a:custGeom>
              <a:avLst/>
              <a:gdLst>
                <a:gd name="T0" fmla="*/ 6 w 9"/>
                <a:gd name="T1" fmla="*/ 0 h 4"/>
                <a:gd name="T2" fmla="*/ 2 w 9"/>
                <a:gd name="T3" fmla="*/ 0 h 4"/>
                <a:gd name="T4" fmla="*/ 0 w 9"/>
                <a:gd name="T5" fmla="*/ 2 h 4"/>
                <a:gd name="T6" fmla="*/ 2 w 9"/>
                <a:gd name="T7" fmla="*/ 4 h 4"/>
                <a:gd name="T8" fmla="*/ 6 w 9"/>
                <a:gd name="T9" fmla="*/ 4 h 4"/>
                <a:gd name="T10" fmla="*/ 9 w 9"/>
                <a:gd name="T11" fmla="*/ 2 h 4"/>
                <a:gd name="T12" fmla="*/ 6 w 9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4">
                  <a:moveTo>
                    <a:pt x="6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8" y="4"/>
                    <a:pt x="9" y="3"/>
                    <a:pt x="9" y="2"/>
                  </a:cubicBezTo>
                  <a:cubicBezTo>
                    <a:pt x="9" y="1"/>
                    <a:pt x="8" y="0"/>
                    <a:pt x="6" y="0"/>
                  </a:cubicBez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</a:ln>
          </p:spPr>
          <p:txBody>
            <a:bodyPr vert="horz" wrap="square" lIns="91368" tIns="45684" rIns="91368" bIns="45684" numCol="1" anchor="t" anchorCtr="0" compatLnSpc="1"/>
            <a:lstStyle/>
            <a:p>
              <a:pPr defTabSz="1218565">
                <a:defRPr/>
              </a:pPr>
              <a:endParaRPr lang="en-US" kern="0">
                <a:solidFill>
                  <a:srgbClr val="666666">
                    <a:lumMod val="50000"/>
                  </a:srgbClr>
                </a:solidFill>
                <a:ea typeface="微软雅黑" panose="020B0503020204020204" charset="-122"/>
                <a:sym typeface="+mn-lt"/>
              </a:endParaRPr>
            </a:p>
          </p:txBody>
        </p:sp>
        <p:sp>
          <p:nvSpPr>
            <p:cNvPr id="220" name="Freeform 38"/>
            <p:cNvSpPr/>
            <p:nvPr/>
          </p:nvSpPr>
          <p:spPr bwMode="auto">
            <a:xfrm>
              <a:off x="12807950" y="4475163"/>
              <a:ext cx="138112" cy="15875"/>
            </a:xfrm>
            <a:custGeom>
              <a:avLst/>
              <a:gdLst>
                <a:gd name="T0" fmla="*/ 3 w 36"/>
                <a:gd name="T1" fmla="*/ 0 h 4"/>
                <a:gd name="T2" fmla="*/ 0 w 36"/>
                <a:gd name="T3" fmla="*/ 2 h 4"/>
                <a:gd name="T4" fmla="*/ 3 w 36"/>
                <a:gd name="T5" fmla="*/ 4 h 4"/>
                <a:gd name="T6" fmla="*/ 34 w 36"/>
                <a:gd name="T7" fmla="*/ 4 h 4"/>
                <a:gd name="T8" fmla="*/ 36 w 36"/>
                <a:gd name="T9" fmla="*/ 2 h 4"/>
                <a:gd name="T10" fmla="*/ 34 w 36"/>
                <a:gd name="T11" fmla="*/ 0 h 4"/>
                <a:gd name="T12" fmla="*/ 3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3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</a:ln>
          </p:spPr>
          <p:txBody>
            <a:bodyPr vert="horz" wrap="square" lIns="91368" tIns="45684" rIns="91368" bIns="45684" numCol="1" anchor="t" anchorCtr="0" compatLnSpc="1"/>
            <a:lstStyle/>
            <a:p>
              <a:pPr defTabSz="1218565">
                <a:defRPr/>
              </a:pPr>
              <a:endParaRPr lang="en-US" kern="0">
                <a:solidFill>
                  <a:srgbClr val="666666">
                    <a:lumMod val="50000"/>
                  </a:srgbClr>
                </a:solidFill>
                <a:ea typeface="微软雅黑" panose="020B0503020204020204" charset="-122"/>
                <a:sym typeface="+mn-lt"/>
              </a:endParaRPr>
            </a:p>
          </p:txBody>
        </p:sp>
        <p:sp>
          <p:nvSpPr>
            <p:cNvPr id="221" name="Freeform 39"/>
            <p:cNvSpPr/>
            <p:nvPr/>
          </p:nvSpPr>
          <p:spPr bwMode="auto">
            <a:xfrm>
              <a:off x="12742863" y="4475163"/>
              <a:ext cx="34925" cy="15875"/>
            </a:xfrm>
            <a:custGeom>
              <a:avLst/>
              <a:gdLst>
                <a:gd name="T0" fmla="*/ 2 w 9"/>
                <a:gd name="T1" fmla="*/ 0 h 4"/>
                <a:gd name="T2" fmla="*/ 0 w 9"/>
                <a:gd name="T3" fmla="*/ 2 h 4"/>
                <a:gd name="T4" fmla="*/ 2 w 9"/>
                <a:gd name="T5" fmla="*/ 4 h 4"/>
                <a:gd name="T6" fmla="*/ 6 w 9"/>
                <a:gd name="T7" fmla="*/ 4 h 4"/>
                <a:gd name="T8" fmla="*/ 9 w 9"/>
                <a:gd name="T9" fmla="*/ 2 h 4"/>
                <a:gd name="T10" fmla="*/ 6 w 9"/>
                <a:gd name="T11" fmla="*/ 0 h 4"/>
                <a:gd name="T12" fmla="*/ 2 w 9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4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8" y="4"/>
                    <a:pt x="9" y="3"/>
                    <a:pt x="9" y="2"/>
                  </a:cubicBezTo>
                  <a:cubicBezTo>
                    <a:pt x="9" y="1"/>
                    <a:pt x="8" y="0"/>
                    <a:pt x="6" y="0"/>
                  </a:cubicBezTo>
                  <a:lnTo>
                    <a:pt x="2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</a:ln>
          </p:spPr>
          <p:txBody>
            <a:bodyPr vert="horz" wrap="square" lIns="91368" tIns="45684" rIns="91368" bIns="45684" numCol="1" anchor="t" anchorCtr="0" compatLnSpc="1"/>
            <a:lstStyle/>
            <a:p>
              <a:pPr defTabSz="1218565">
                <a:defRPr/>
              </a:pPr>
              <a:endParaRPr lang="en-US" kern="0">
                <a:solidFill>
                  <a:srgbClr val="666666">
                    <a:lumMod val="50000"/>
                  </a:srgbClr>
                </a:solidFill>
                <a:ea typeface="微软雅黑" panose="020B0503020204020204" charset="-122"/>
                <a:sym typeface="+mn-lt"/>
              </a:endParaRPr>
            </a:p>
          </p:txBody>
        </p:sp>
      </p:grpSp>
      <p:sp>
        <p:nvSpPr>
          <p:cNvPr id="222" name="object 44"/>
          <p:cNvSpPr/>
          <p:nvPr/>
        </p:nvSpPr>
        <p:spPr>
          <a:xfrm rot="5400000">
            <a:off x="4463476" y="821063"/>
            <a:ext cx="291592" cy="276539"/>
          </a:xfrm>
          <a:custGeom>
            <a:avLst/>
            <a:gdLst/>
            <a:ahLst/>
            <a:cxnLst/>
            <a:rect l="l" t="t" r="r" b="b"/>
            <a:pathLst>
              <a:path w="558800" h="558800">
                <a:moveTo>
                  <a:pt x="0" y="279195"/>
                </a:moveTo>
                <a:lnTo>
                  <a:pt x="3654" y="233907"/>
                </a:lnTo>
                <a:lnTo>
                  <a:pt x="14233" y="190947"/>
                </a:lnTo>
                <a:lnTo>
                  <a:pt x="31162" y="150887"/>
                </a:lnTo>
                <a:lnTo>
                  <a:pt x="53867" y="114305"/>
                </a:lnTo>
                <a:lnTo>
                  <a:pt x="81773" y="81773"/>
                </a:lnTo>
                <a:lnTo>
                  <a:pt x="114305" y="53867"/>
                </a:lnTo>
                <a:lnTo>
                  <a:pt x="150887" y="31162"/>
                </a:lnTo>
                <a:lnTo>
                  <a:pt x="190947" y="14233"/>
                </a:lnTo>
                <a:lnTo>
                  <a:pt x="233907" y="3654"/>
                </a:lnTo>
                <a:lnTo>
                  <a:pt x="279195" y="0"/>
                </a:lnTo>
                <a:lnTo>
                  <a:pt x="302094" y="925"/>
                </a:lnTo>
                <a:lnTo>
                  <a:pt x="346290" y="8114"/>
                </a:lnTo>
                <a:lnTo>
                  <a:pt x="387872" y="21940"/>
                </a:lnTo>
                <a:lnTo>
                  <a:pt x="426265" y="41829"/>
                </a:lnTo>
                <a:lnTo>
                  <a:pt x="460894" y="67206"/>
                </a:lnTo>
                <a:lnTo>
                  <a:pt x="491184" y="97496"/>
                </a:lnTo>
                <a:lnTo>
                  <a:pt x="516562" y="132126"/>
                </a:lnTo>
                <a:lnTo>
                  <a:pt x="536451" y="170518"/>
                </a:lnTo>
                <a:lnTo>
                  <a:pt x="550277" y="212100"/>
                </a:lnTo>
                <a:lnTo>
                  <a:pt x="557465" y="256296"/>
                </a:lnTo>
                <a:lnTo>
                  <a:pt x="558391" y="279195"/>
                </a:lnTo>
                <a:lnTo>
                  <a:pt x="557465" y="302094"/>
                </a:lnTo>
                <a:lnTo>
                  <a:pt x="550277" y="346290"/>
                </a:lnTo>
                <a:lnTo>
                  <a:pt x="536451" y="387872"/>
                </a:lnTo>
                <a:lnTo>
                  <a:pt x="516562" y="426265"/>
                </a:lnTo>
                <a:lnTo>
                  <a:pt x="491184" y="460894"/>
                </a:lnTo>
                <a:lnTo>
                  <a:pt x="460894" y="491184"/>
                </a:lnTo>
                <a:lnTo>
                  <a:pt x="426265" y="516562"/>
                </a:lnTo>
                <a:lnTo>
                  <a:pt x="387872" y="536451"/>
                </a:lnTo>
                <a:lnTo>
                  <a:pt x="346290" y="550277"/>
                </a:lnTo>
                <a:lnTo>
                  <a:pt x="302094" y="557465"/>
                </a:lnTo>
                <a:lnTo>
                  <a:pt x="279195" y="558391"/>
                </a:lnTo>
                <a:lnTo>
                  <a:pt x="256296" y="557465"/>
                </a:lnTo>
                <a:lnTo>
                  <a:pt x="212100" y="550277"/>
                </a:lnTo>
                <a:lnTo>
                  <a:pt x="170518" y="536451"/>
                </a:lnTo>
                <a:lnTo>
                  <a:pt x="132126" y="516562"/>
                </a:lnTo>
                <a:lnTo>
                  <a:pt x="97496" y="491184"/>
                </a:lnTo>
                <a:lnTo>
                  <a:pt x="67206" y="460894"/>
                </a:lnTo>
                <a:lnTo>
                  <a:pt x="41829" y="426265"/>
                </a:lnTo>
                <a:lnTo>
                  <a:pt x="21940" y="387872"/>
                </a:lnTo>
                <a:lnTo>
                  <a:pt x="8114" y="346290"/>
                </a:lnTo>
                <a:lnTo>
                  <a:pt x="925" y="302094"/>
                </a:lnTo>
                <a:lnTo>
                  <a:pt x="0" y="279195"/>
                </a:lnTo>
                <a:close/>
              </a:path>
            </a:pathLst>
          </a:custGeom>
          <a:ln w="12700">
            <a:solidFill>
              <a:srgbClr val="666666">
                <a:lumMod val="75000"/>
              </a:srgb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defTabSz="913765">
              <a:defRPr/>
            </a:pPr>
            <a:endParaRPr sz="1200" kern="0">
              <a:solidFill>
                <a:srgbClr val="666666">
                  <a:lumMod val="50000"/>
                </a:srgbClr>
              </a:solidFill>
              <a:ea typeface="微软雅黑" panose="020B0503020204020204" charset="-122"/>
              <a:sym typeface="+mn-lt"/>
            </a:endParaRPr>
          </a:p>
        </p:txBody>
      </p:sp>
      <p:sp>
        <p:nvSpPr>
          <p:cNvPr id="223" name="矩形 222"/>
          <p:cNvSpPr/>
          <p:nvPr/>
        </p:nvSpPr>
        <p:spPr>
          <a:xfrm>
            <a:off x="2856327" y="4279301"/>
            <a:ext cx="1017497" cy="276999"/>
          </a:xfrm>
          <a:prstGeom prst="rect">
            <a:avLst/>
          </a:prstGeom>
          <a:ln>
            <a:solidFill>
              <a:sysClr val="windowText" lastClr="000000"/>
            </a:solidFill>
            <a:prstDash val="dash"/>
          </a:ln>
        </p:spPr>
        <p:txBody>
          <a:bodyPr wrap="square" lIns="0" r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贴源数据</a:t>
            </a:r>
            <a:endParaRPr kumimoji="0" lang="zh-CN" altLang="en-US" sz="1200" b="1" i="0" u="none" strike="noStrike" kern="0" cap="none" spc="0" normalizeH="0" baseline="0" noProof="0" dirty="0">
              <a:ln>
                <a:noFill/>
              </a:ln>
              <a:solidFill>
                <a:srgbClr val="1D1D1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4" name="矩形 223"/>
          <p:cNvSpPr/>
          <p:nvPr/>
        </p:nvSpPr>
        <p:spPr>
          <a:xfrm>
            <a:off x="4978102" y="4279301"/>
            <a:ext cx="1017497" cy="276999"/>
          </a:xfrm>
          <a:prstGeom prst="rect">
            <a:avLst/>
          </a:prstGeom>
          <a:ln>
            <a:solidFill>
              <a:sysClr val="windowText" lastClr="000000"/>
            </a:solidFill>
            <a:prstDash val="dash"/>
          </a:ln>
        </p:spPr>
        <p:txBody>
          <a:bodyPr wrap="square" lIns="0" r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明细数据</a:t>
            </a:r>
            <a:endParaRPr kumimoji="0" lang="zh-CN" altLang="en-US" sz="1200" b="1" i="0" u="none" strike="noStrike" kern="0" cap="none" spc="0" normalizeH="0" baseline="0" noProof="0" dirty="0">
              <a:ln>
                <a:noFill/>
              </a:ln>
              <a:solidFill>
                <a:srgbClr val="1D1D1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5" name="矩形 224"/>
          <p:cNvSpPr/>
          <p:nvPr/>
        </p:nvSpPr>
        <p:spPr>
          <a:xfrm>
            <a:off x="6993691" y="4279301"/>
            <a:ext cx="1017497" cy="276999"/>
          </a:xfrm>
          <a:prstGeom prst="rect">
            <a:avLst/>
          </a:prstGeom>
          <a:ln>
            <a:solidFill>
              <a:sysClr val="windowText" lastClr="000000"/>
            </a:solidFill>
            <a:prstDash val="dash"/>
          </a:ln>
        </p:spPr>
        <p:txBody>
          <a:bodyPr wrap="square" lIns="0" r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1D1D1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模型数据</a:t>
            </a:r>
            <a:endParaRPr kumimoji="0" lang="zh-CN" altLang="en-US" sz="1200" b="1" i="0" u="none" strike="noStrike" kern="0" cap="none" spc="0" normalizeH="0" baseline="0" noProof="0" dirty="0">
              <a:ln>
                <a:noFill/>
              </a:ln>
              <a:solidFill>
                <a:srgbClr val="1D1D1A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26" name="直接箭头连接符 225"/>
          <p:cNvCxnSpPr/>
          <p:nvPr/>
        </p:nvCxnSpPr>
        <p:spPr>
          <a:xfrm>
            <a:off x="4023354" y="4387058"/>
            <a:ext cx="993827" cy="0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tailEnd type="triangle"/>
          </a:ln>
          <a:effectLst/>
        </p:spPr>
      </p:cxnSp>
      <p:cxnSp>
        <p:nvCxnSpPr>
          <p:cNvPr id="227" name="直接箭头连接符 226"/>
          <p:cNvCxnSpPr/>
          <p:nvPr/>
        </p:nvCxnSpPr>
        <p:spPr>
          <a:xfrm>
            <a:off x="6153156" y="4393200"/>
            <a:ext cx="842276" cy="782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tailEnd type="triangle"/>
          </a:ln>
          <a:effectLst/>
        </p:spPr>
      </p:cxnSp>
      <p:pic>
        <p:nvPicPr>
          <p:cNvPr id="228" name="图片 22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87" b="13027"/>
          <a:stretch>
            <a:fillRect/>
          </a:stretch>
        </p:blipFill>
        <p:spPr>
          <a:xfrm>
            <a:off x="4308742" y="3358247"/>
            <a:ext cx="1737666" cy="549007"/>
          </a:xfrm>
          <a:prstGeom prst="rect">
            <a:avLst/>
          </a:prstGeom>
        </p:spPr>
      </p:pic>
      <p:pic>
        <p:nvPicPr>
          <p:cNvPr id="229" name="图片 2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778" y="3336790"/>
            <a:ext cx="601978" cy="601978"/>
          </a:xfrm>
          <a:prstGeom prst="rect">
            <a:avLst/>
          </a:prstGeom>
        </p:spPr>
      </p:pic>
      <p:sp>
        <p:nvSpPr>
          <p:cNvPr id="230" name="矩形 229"/>
          <p:cNvSpPr/>
          <p:nvPr/>
        </p:nvSpPr>
        <p:spPr>
          <a:xfrm>
            <a:off x="2705741" y="3266939"/>
            <a:ext cx="5740330" cy="804667"/>
          </a:xfrm>
          <a:prstGeom prst="rect">
            <a:avLst/>
          </a:prstGeom>
          <a:noFill/>
          <a:ln w="9525" cap="flat" cmpd="sng" algn="ctr">
            <a:solidFill>
              <a:srgbClr val="A5A5A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t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1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1" name="文本框 230"/>
          <p:cNvSpPr txBox="1"/>
          <p:nvPr/>
        </p:nvSpPr>
        <p:spPr>
          <a:xfrm>
            <a:off x="6955960" y="1616620"/>
            <a:ext cx="887242" cy="4580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defRPr/>
            </a:pPr>
            <a:r>
              <a:rPr lang="en-US" altLang="zh-CN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……</a:t>
            </a:r>
            <a:endParaRPr lang="zh-CN" altLang="en-US" sz="1600" dirty="0" err="1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2" name="文本框 231"/>
          <p:cNvSpPr txBox="1"/>
          <p:nvPr/>
        </p:nvSpPr>
        <p:spPr>
          <a:xfrm>
            <a:off x="3155898" y="3605399"/>
            <a:ext cx="822094" cy="246221"/>
          </a:xfrm>
          <a:prstGeom prst="rect">
            <a:avLst/>
          </a:prstGeom>
          <a:noFill/>
          <a:ln>
            <a:solidFill>
              <a:sysClr val="windowText" lastClr="0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File Store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3" name="文本框 232"/>
          <p:cNvSpPr txBox="1"/>
          <p:nvPr/>
        </p:nvSpPr>
        <p:spPr>
          <a:xfrm>
            <a:off x="7027721" y="3602761"/>
            <a:ext cx="796405" cy="246221"/>
          </a:xfrm>
          <a:prstGeom prst="rect">
            <a:avLst/>
          </a:prstGeom>
          <a:noFill/>
          <a:ln>
            <a:solidFill>
              <a:sysClr val="windowText" lastClr="0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Log Store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4" name="矩形 233"/>
          <p:cNvSpPr/>
          <p:nvPr/>
        </p:nvSpPr>
        <p:spPr>
          <a:xfrm>
            <a:off x="2714602" y="2337562"/>
            <a:ext cx="5707261" cy="843329"/>
          </a:xfrm>
          <a:prstGeom prst="rect">
            <a:avLst/>
          </a:prstGeom>
          <a:noFill/>
          <a:ln w="9525" cap="flat" cmpd="sng" algn="ctr">
            <a:solidFill>
              <a:srgbClr val="A5A5A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t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00" b="0" i="0" u="none" strike="noStrike" kern="0" cap="none" spc="0" normalizeH="0" baseline="0" noProof="0" dirty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Service</a:t>
            </a:r>
            <a:endParaRPr kumimoji="0" lang="zh-CN" altLang="en-US" sz="11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5" name="矩形 234"/>
          <p:cNvSpPr/>
          <p:nvPr/>
        </p:nvSpPr>
        <p:spPr>
          <a:xfrm>
            <a:off x="7157804" y="2662893"/>
            <a:ext cx="1070308" cy="37584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生命周期管理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6" name="矩形 235"/>
          <p:cNvSpPr/>
          <p:nvPr/>
        </p:nvSpPr>
        <p:spPr>
          <a:xfrm>
            <a:off x="3833473" y="2665600"/>
            <a:ext cx="840499" cy="36643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数据重分布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7" name="矩形 236"/>
          <p:cNvSpPr/>
          <p:nvPr/>
        </p:nvSpPr>
        <p:spPr>
          <a:xfrm>
            <a:off x="5958423" y="2649619"/>
            <a:ext cx="1070308" cy="37407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数据压实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8" name="矩形 237"/>
          <p:cNvSpPr/>
          <p:nvPr/>
        </p:nvSpPr>
        <p:spPr>
          <a:xfrm>
            <a:off x="2873374" y="2649821"/>
            <a:ext cx="840499" cy="36643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告警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9" name="矩形 238"/>
          <p:cNvSpPr/>
          <p:nvPr/>
        </p:nvSpPr>
        <p:spPr>
          <a:xfrm>
            <a:off x="4917616" y="2644326"/>
            <a:ext cx="836256" cy="38770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监控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5" name="文本框 28"/>
          <p:cNvSpPr txBox="1"/>
          <p:nvPr>
            <p:custDataLst>
              <p:tags r:id="rId1"/>
            </p:custDataLst>
          </p:nvPr>
        </p:nvSpPr>
        <p:spPr>
          <a:xfrm>
            <a:off x="562610" y="196215"/>
            <a:ext cx="9004618" cy="474980"/>
          </a:xfrm>
          <a:prstGeom prst="rect">
            <a:avLst/>
          </a:prstGeom>
          <a:ln w="12700">
            <a:miter lim="400000"/>
          </a:ln>
        </p:spPr>
        <p:txBody>
          <a:bodyPr wrap="square" lIns="22859" tIns="22859" rIns="22859" bIns="22859">
            <a:spAutoFit/>
          </a:bodyPr>
          <a:lstStyle>
            <a:lvl1pPr>
              <a:defRPr sz="5600" b="1"/>
            </a:lvl1pPr>
          </a:lstStyle>
          <a:p>
            <a:pPr algn="l"/>
            <a:r>
              <a:rPr sz="2800" dirty="0">
                <a:solidFill>
                  <a:srgbClr val="2D6E5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数据流图</a:t>
            </a:r>
            <a:endParaRPr sz="2800" dirty="0">
              <a:solidFill>
                <a:srgbClr val="2D6E5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sp>
        <p:nvSpPr>
          <p:cNvPr id="366" name="矩形 3"/>
          <p:cNvSpPr/>
          <p:nvPr>
            <p:custDataLst>
              <p:tags r:id="rId2"/>
            </p:custDataLst>
          </p:nvPr>
        </p:nvSpPr>
        <p:spPr>
          <a:xfrm>
            <a:off x="325413" y="232438"/>
            <a:ext cx="74850" cy="403302"/>
          </a:xfrm>
          <a:prstGeom prst="rect">
            <a:avLst/>
          </a:prstGeom>
          <a:solidFill>
            <a:srgbClr val="538F40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4800">
                <a:solidFill>
                  <a:srgbClr val="FFFFFF"/>
                </a:solidFill>
                <a:latin typeface="Kyligence Sans" panose="020B0800000000000000" charset="-122"/>
                <a:ea typeface="Kyligence Sans" panose="020B0800000000000000" charset="-122"/>
                <a:cs typeface="Kyligence Sans" panose="020B0800000000000000" charset="-122"/>
                <a:sym typeface="Kyligence Sans" panose="020B0800000000000000" charset="-122"/>
              </a:defRPr>
            </a:pPr>
            <a:endParaRPr sz="1200">
              <a:solidFill>
                <a:srgbClr val="66D248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1998325" y="2230120"/>
            <a:ext cx="177800" cy="2349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none" lIns="25400" tIns="25400" rIns="25400" bIns="25400" numCol="1" spcCol="38100" rtlCol="0" anchor="ctr" forceAA="0" upright="0">
            <a:sp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200" b="0" i="0" u="none" strike="noStrike" cap="none" spc="0" normalizeH="0" baseline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701404" y="532548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endParaRPr lang="zh-CN" altLang="en-US" sz="1200" dirty="0" err="1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47942" y="3220499"/>
            <a:ext cx="6478403" cy="3019609"/>
          </a:xfrm>
          <a:prstGeom prst="rect">
            <a:avLst/>
          </a:prstGeom>
        </p:spPr>
        <p:txBody>
          <a:bodyPr wrap="square">
            <a:spAutoFit/>
          </a:bodyPr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实现存储层的流批统一 </a:t>
            </a:r>
            <a:br>
              <a:rPr lang="en-US" altLang="zh-CN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</a:b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hive\</a:t>
            </a:r>
            <a:r>
              <a:rPr lang="en-US" altLang="zh-CN" sz="1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hdfs</a:t>
            </a:r>
            <a:r>
              <a:rPr lang="en-US" altLang="zh-CN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\</a:t>
            </a:r>
            <a:r>
              <a:rPr lang="en-US" altLang="zh-CN" sz="1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kafka</a:t>
            </a: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存储统一，批、流运算不再是两套存储</a:t>
            </a:r>
            <a:endParaRPr lang="en-US" altLang="zh-CN" sz="1200" dirty="0">
              <a:solidFill>
                <a:prstClr val="black">
                  <a:lumMod val="75000"/>
                  <a:lumOff val="25000"/>
                </a:prstClr>
              </a:solidFill>
              <a:latin typeface="宋体" panose="0201060003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中间层支持</a:t>
            </a:r>
            <a:r>
              <a:rPr lang="en-US" altLang="zh-CN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OLAP</a:t>
            </a:r>
            <a:r>
              <a:rPr lang="zh-CN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分析及实时化 </a:t>
            </a:r>
            <a:br>
              <a:rPr lang="en-US" altLang="zh-CN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</a:br>
            <a:r>
              <a:rPr lang="zh-CN" altLang="en-US" sz="1100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将</a:t>
            </a:r>
            <a:r>
              <a:rPr lang="en-US" altLang="zh-CN" sz="1100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DWD</a:t>
            </a:r>
            <a:r>
              <a:rPr lang="zh-CN" altLang="en-US" sz="1100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数据明细层与</a:t>
            </a:r>
            <a:r>
              <a:rPr lang="en-US" altLang="zh-CN" sz="1100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DWS</a:t>
            </a:r>
            <a:r>
              <a:rPr lang="zh-CN" altLang="en-US" sz="1100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数据服务层从批式</a:t>
            </a:r>
            <a:r>
              <a:rPr lang="en-US" altLang="zh-CN" sz="1100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T+1</a:t>
            </a:r>
            <a:r>
              <a:rPr lang="zh-CN" altLang="en-US" sz="1100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处理，演进为流式增量处理，数据时延大大降低</a:t>
            </a:r>
            <a:endParaRPr lang="en-US" altLang="zh-CN" sz="1100" dirty="0">
              <a:solidFill>
                <a:prstClr val="black">
                  <a:lumMod val="75000"/>
                  <a:lumOff val="25000"/>
                </a:prstClr>
              </a:solidFill>
              <a:latin typeface="宋体" panose="0201060003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支持</a:t>
            </a:r>
            <a:r>
              <a:rPr lang="en-US" altLang="zh-CN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ACID</a:t>
            </a:r>
            <a:r>
              <a:rPr lang="zh-CN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语义 </a:t>
            </a:r>
            <a:br>
              <a:rPr lang="en-US" altLang="zh-CN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</a:br>
            <a:r>
              <a:rPr lang="zh-CN" altLang="en-US" sz="1100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完善的</a:t>
            </a:r>
            <a:r>
              <a:rPr lang="en-US" altLang="zh-CN" sz="1100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ACID</a:t>
            </a:r>
            <a:r>
              <a:rPr lang="zh-CN" altLang="en-US" sz="1100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语义支持，修改操作不会影响读取等</a:t>
            </a:r>
            <a:endParaRPr lang="en-US" altLang="zh-CN" sz="1100" dirty="0">
              <a:solidFill>
                <a:prstClr val="black"/>
              </a:solidFill>
              <a:latin typeface="宋体" panose="0201060003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支持高效回溯 </a:t>
            </a:r>
            <a:br>
              <a:rPr lang="en-US" altLang="zh-CN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</a:br>
            <a:r>
              <a:rPr lang="en-US" altLang="zh-CN" sz="1100" dirty="0">
                <a:solidFill>
                  <a:prstClr val="black"/>
                </a:solidFill>
                <a:latin typeface="宋体" panose="02010600030101010101" pitchFamily="2" charset="-122"/>
              </a:rPr>
              <a:t>Hive/Kafka</a:t>
            </a:r>
            <a:r>
              <a:rPr lang="zh-CN" altLang="en-US" sz="1100" dirty="0">
                <a:solidFill>
                  <a:prstClr val="black"/>
                </a:solidFill>
                <a:latin typeface="宋体" panose="02010600030101010101" pitchFamily="2" charset="-122"/>
              </a:rPr>
              <a:t>等无法有效回溯历史版本，无法查看历史的表格式与数据</a:t>
            </a:r>
            <a:r>
              <a:rPr lang="en-US" altLang="zh-CN" sz="1100" dirty="0">
                <a:solidFill>
                  <a:prstClr val="black"/>
                </a:solidFill>
                <a:latin typeface="宋体" panose="02010600030101010101" pitchFamily="2" charset="-122"/>
              </a:rPr>
              <a:t>-	</a:t>
            </a:r>
            <a:r>
              <a:rPr lang="zh-CN" altLang="en-US" sz="1100" dirty="0">
                <a:solidFill>
                  <a:prstClr val="black"/>
                </a:solidFill>
                <a:latin typeface="宋体" panose="02010600030101010101" pitchFamily="2" charset="-122"/>
              </a:rPr>
              <a:t>刘青</a:t>
            </a:r>
            <a:r>
              <a:rPr lang="en-US" altLang="zh-CN" sz="1100" dirty="0">
                <a:solidFill>
                  <a:prstClr val="black"/>
                </a:solidFill>
                <a:latin typeface="宋体" panose="02010600030101010101" pitchFamily="2" charset="-122"/>
              </a:rPr>
              <a:t>—</a:t>
            </a:r>
            <a:r>
              <a:rPr lang="zh-CN" altLang="en-US" sz="1100" dirty="0">
                <a:solidFill>
                  <a:prstClr val="black"/>
                </a:solidFill>
                <a:latin typeface="宋体" panose="02010600030101010101" pitchFamily="2" charset="-122"/>
              </a:rPr>
              <a:t>实时双推 </a:t>
            </a:r>
            <a:endParaRPr lang="en-US" altLang="zh-CN" sz="1400" dirty="0">
              <a:solidFill>
                <a:prstClr val="black">
                  <a:lumMod val="75000"/>
                  <a:lumOff val="25000"/>
                </a:prstClr>
              </a:solidFill>
              <a:latin typeface="宋体" panose="0201060003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存储成本更低</a:t>
            </a:r>
            <a:r>
              <a:rPr lang="en-US" altLang="zh-CN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 </a:t>
            </a:r>
            <a:br>
              <a:rPr lang="en-US" altLang="zh-CN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</a:br>
            <a:r>
              <a:rPr lang="zh-CN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使用</a:t>
            </a:r>
            <a:r>
              <a:rPr lang="en-US" altLang="zh-CN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OBS\HDFS</a:t>
            </a:r>
            <a:r>
              <a:rPr lang="zh-CN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等存储数据，降低</a:t>
            </a:r>
            <a:r>
              <a:rPr lang="en-US" altLang="zh-CN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Kafka</a:t>
            </a:r>
            <a:r>
              <a:rPr lang="zh-CN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等存储成本</a:t>
            </a:r>
            <a:endParaRPr lang="en-US" altLang="zh-CN" sz="1400" dirty="0">
              <a:solidFill>
                <a:prstClr val="black">
                  <a:lumMod val="75000"/>
                  <a:lumOff val="25000"/>
                </a:prstClr>
              </a:solidFill>
              <a:latin typeface="宋体" panose="0201060003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840384" y="4398570"/>
            <a:ext cx="3609474" cy="688202"/>
          </a:xfrm>
          <a:prstGeom prst="rect">
            <a:avLst/>
          </a:prstGeom>
        </p:spPr>
        <p:txBody>
          <a:bodyPr wrap="square">
            <a:spAutoFit/>
          </a:bodyPr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数据延迟从实时变为近实时</a:t>
            </a:r>
            <a:endParaRPr lang="en-US" altLang="zh-CN" sz="1400" b="1" dirty="0">
              <a:solidFill>
                <a:prstClr val="black">
                  <a:lumMod val="75000"/>
                  <a:lumOff val="25000"/>
                </a:prstClr>
              </a:solidFill>
              <a:latin typeface="宋体" panose="02010600030101010101" pitchFamily="2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宋体" panose="02010600030101010101" pitchFamily="2" charset="-122"/>
              </a:rPr>
              <a:t>业务系统改造对接</a:t>
            </a:r>
            <a:endParaRPr lang="en-US" altLang="zh-CN" sz="1400" dirty="0">
              <a:solidFill>
                <a:prstClr val="black">
                  <a:lumMod val="75000"/>
                  <a:lumOff val="25000"/>
                </a:prstClr>
              </a:solidFill>
              <a:latin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906413" y="2602765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endParaRPr lang="zh-CN" altLang="en-US" sz="1600" dirty="0" err="1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圆柱形 45"/>
          <p:cNvSpPr/>
          <p:nvPr/>
        </p:nvSpPr>
        <p:spPr>
          <a:xfrm rot="5400000">
            <a:off x="379055" y="1594414"/>
            <a:ext cx="598804" cy="862299"/>
          </a:xfrm>
          <a:prstGeom prst="can">
            <a:avLst/>
          </a:prstGeom>
          <a:solidFill>
            <a:srgbClr val="84D0A2">
              <a:lumMod val="40000"/>
              <a:lumOff val="60000"/>
            </a:srgbClr>
          </a:solidFill>
          <a:ln w="9525" cap="flat" cmpd="sng" algn="ctr">
            <a:solidFill>
              <a:srgbClr val="84D0A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vert270" rtlCol="0" anchor="ctr">
            <a:noAutofit/>
          </a:bodyPr>
          <a:p>
            <a:pPr algn="ctr">
              <a:defRPr/>
            </a:pPr>
            <a:r>
              <a:rPr lang="en-US" altLang="zh-CN" sz="1200" b="1" kern="0" dirty="0">
                <a:solidFill>
                  <a:srgbClr val="2C2C2C"/>
                </a:solidFill>
                <a:latin typeface="微软雅黑" panose="020B0503020204020204" charset="-122"/>
                <a:ea typeface="微软雅黑" panose="020B0503020204020204" charset="-122"/>
              </a:rPr>
              <a:t>Pulsar/</a:t>
            </a:r>
            <a:endParaRPr lang="en-US" altLang="zh-CN" sz="1200" b="1" kern="0" dirty="0">
              <a:solidFill>
                <a:srgbClr val="2C2C2C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defRPr/>
            </a:pPr>
            <a:r>
              <a:rPr lang="en-US" altLang="zh-CN" sz="1200" b="1" kern="0" dirty="0">
                <a:solidFill>
                  <a:srgbClr val="2C2C2C"/>
                </a:solidFill>
                <a:latin typeface="微软雅黑" panose="020B0503020204020204" charset="-122"/>
                <a:ea typeface="微软雅黑" panose="020B0503020204020204" charset="-122"/>
              </a:rPr>
              <a:t>DMQ</a:t>
            </a:r>
            <a:endParaRPr lang="zh-CN" altLang="en-US" sz="1200" b="1" kern="0" dirty="0">
              <a:solidFill>
                <a:srgbClr val="2C2C2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470166" y="1476749"/>
            <a:ext cx="5850672" cy="126728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470166" y="1045851"/>
            <a:ext cx="1821366" cy="379142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HDFS/OBS</a:t>
            </a:r>
            <a:endParaRPr lang="zh-CN" altLang="en-US" sz="1600" dirty="0" err="1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右箭头 25"/>
          <p:cNvSpPr/>
          <p:nvPr/>
        </p:nvSpPr>
        <p:spPr>
          <a:xfrm>
            <a:off x="1298013" y="1915239"/>
            <a:ext cx="1042746" cy="327167"/>
          </a:xfrm>
          <a:prstGeom prst="rightArrow">
            <a:avLst/>
          </a:prstGeom>
          <a:solidFill>
            <a:srgbClr val="59C8D5">
              <a:lumMod val="40000"/>
              <a:lumOff val="60000"/>
            </a:srgbClr>
          </a:solidFill>
          <a:ln w="9525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>
            <a:noAutofit/>
          </a:bodyPr>
          <a:p>
            <a:pPr algn="ctr">
              <a:defRPr/>
            </a:pPr>
            <a:r>
              <a:rPr lang="zh-CN" altLang="en-US" sz="1200" kern="0" dirty="0">
                <a:solidFill>
                  <a:srgbClr val="4D4F53"/>
                </a:solidFill>
                <a:latin typeface="微软雅黑" panose="020B0503020204020204" charset="-122"/>
                <a:ea typeface="微软雅黑" panose="020B0503020204020204" charset="-122"/>
              </a:rPr>
              <a:t>数据入湖</a:t>
            </a:r>
            <a:endParaRPr lang="zh-CN" altLang="en-US" sz="1200" kern="0" dirty="0">
              <a:solidFill>
                <a:srgbClr val="4D4F5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643" y="1604760"/>
            <a:ext cx="1200613" cy="327167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2657647" y="2055630"/>
            <a:ext cx="1291788" cy="32716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A5A5A5"/>
            </a:solidFill>
            <a:prstDash val="solid"/>
          </a:ln>
          <a:effectLst/>
        </p:spPr>
        <p:txBody>
          <a:bodyPr rtlCol="0" anchor="ctr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贴源数据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940" y="1610391"/>
            <a:ext cx="1200613" cy="327167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4744765" y="2056952"/>
            <a:ext cx="1291788" cy="32716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A5A5A5"/>
            </a:solidFill>
            <a:prstDash val="solid"/>
          </a:ln>
          <a:effectLst/>
        </p:spPr>
        <p:txBody>
          <a:bodyPr rtlCol="0" anchor="ctr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明细数据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788" y="1604760"/>
            <a:ext cx="1200613" cy="327167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6805173" y="2039802"/>
            <a:ext cx="1291788" cy="32716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A5A5A5"/>
            </a:solidFill>
            <a:prstDash val="solid"/>
          </a:ln>
          <a:effectLst/>
        </p:spPr>
        <p:txBody>
          <a:bodyPr rtlCol="0" anchor="ctr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模型数据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1" name="图形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07684" y="2888540"/>
            <a:ext cx="1658491" cy="404309"/>
          </a:xfrm>
          <a:prstGeom prst="rect">
            <a:avLst/>
          </a:prstGeom>
        </p:spPr>
      </p:pic>
      <p:sp>
        <p:nvSpPr>
          <p:cNvPr id="22" name="箭头: 直角上 21"/>
          <p:cNvSpPr/>
          <p:nvPr/>
        </p:nvSpPr>
        <p:spPr>
          <a:xfrm rot="5400000">
            <a:off x="3592146" y="2385199"/>
            <a:ext cx="622804" cy="865407"/>
          </a:xfrm>
          <a:prstGeom prst="bentUpArrow">
            <a:avLst>
              <a:gd name="adj1" fmla="val 17749"/>
              <a:gd name="adj2" fmla="val 20041"/>
              <a:gd name="adj3" fmla="val 20749"/>
            </a:avLst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箭头: 直角上 22"/>
          <p:cNvSpPr/>
          <p:nvPr/>
        </p:nvSpPr>
        <p:spPr>
          <a:xfrm rot="5400000">
            <a:off x="6508422" y="2539821"/>
            <a:ext cx="526958" cy="696550"/>
          </a:xfrm>
          <a:prstGeom prst="bentUpArrow">
            <a:avLst>
              <a:gd name="adj1" fmla="val 23240"/>
              <a:gd name="adj2" fmla="val 25000"/>
              <a:gd name="adj3" fmla="val 46162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10800000" lon="0" rev="10800000"/>
            </a:camera>
            <a:lightRig rig="threePt" dir="t"/>
          </a:scene3d>
        </p:spPr>
        <p:txBody>
          <a:bodyPr rtlCol="0" anchor="ctr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箭头: 下 23"/>
          <p:cNvSpPr/>
          <p:nvPr/>
        </p:nvSpPr>
        <p:spPr>
          <a:xfrm>
            <a:off x="5252342" y="2427837"/>
            <a:ext cx="181059" cy="450903"/>
          </a:xfrm>
          <a:prstGeom prst="downArrow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5" name="图形 24" descr="教师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53278" y="3460664"/>
            <a:ext cx="476292" cy="476292"/>
          </a:xfrm>
          <a:prstGeom prst="rect">
            <a:avLst/>
          </a:prstGeom>
        </p:spPr>
      </p:pic>
      <p:sp>
        <p:nvSpPr>
          <p:cNvPr id="26" name="箭头: 下 25"/>
          <p:cNvSpPr/>
          <p:nvPr/>
        </p:nvSpPr>
        <p:spPr>
          <a:xfrm>
            <a:off x="5193535" y="3255124"/>
            <a:ext cx="239866" cy="208389"/>
          </a:xfrm>
          <a:prstGeom prst="downArrow">
            <a:avLst>
              <a:gd name="adj1" fmla="val 50000"/>
              <a:gd name="adj2" fmla="val 45364"/>
            </a:avLst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右箭头 25"/>
          <p:cNvSpPr/>
          <p:nvPr/>
        </p:nvSpPr>
        <p:spPr>
          <a:xfrm>
            <a:off x="4018206" y="2044698"/>
            <a:ext cx="597152" cy="327167"/>
          </a:xfrm>
          <a:prstGeom prst="rightArrow">
            <a:avLst/>
          </a:prstGeom>
          <a:solidFill>
            <a:srgbClr val="59C8D5">
              <a:lumMod val="40000"/>
              <a:lumOff val="60000"/>
            </a:srgbClr>
          </a:solidFill>
          <a:ln w="9525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>
            <a:noAutofit/>
          </a:bodyPr>
          <a:p>
            <a:pPr algn="ctr">
              <a:defRPr/>
            </a:pPr>
            <a:endParaRPr lang="zh-CN" altLang="en-US" sz="1200" kern="0" dirty="0">
              <a:solidFill>
                <a:srgbClr val="4D4F5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右箭头 25"/>
          <p:cNvSpPr/>
          <p:nvPr/>
        </p:nvSpPr>
        <p:spPr>
          <a:xfrm>
            <a:off x="6128559" y="2025563"/>
            <a:ext cx="597152" cy="327167"/>
          </a:xfrm>
          <a:prstGeom prst="rightArrow">
            <a:avLst/>
          </a:prstGeom>
          <a:solidFill>
            <a:srgbClr val="59C8D5">
              <a:lumMod val="40000"/>
              <a:lumOff val="60000"/>
            </a:srgbClr>
          </a:solidFill>
          <a:ln w="9525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>
            <a:noAutofit/>
          </a:bodyPr>
          <a:p>
            <a:pPr algn="ctr">
              <a:defRPr/>
            </a:pPr>
            <a:endParaRPr lang="zh-CN" altLang="en-US" sz="1200" kern="0" dirty="0">
              <a:solidFill>
                <a:srgbClr val="4D4F5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右箭头 25"/>
          <p:cNvSpPr/>
          <p:nvPr/>
        </p:nvSpPr>
        <p:spPr>
          <a:xfrm>
            <a:off x="8356150" y="1931927"/>
            <a:ext cx="597152" cy="327167"/>
          </a:xfrm>
          <a:prstGeom prst="rightArrow">
            <a:avLst/>
          </a:prstGeom>
          <a:solidFill>
            <a:srgbClr val="59C8D5">
              <a:lumMod val="40000"/>
              <a:lumOff val="60000"/>
            </a:srgbClr>
          </a:solidFill>
          <a:ln w="9525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>
            <a:noAutofit/>
          </a:bodyPr>
          <a:p>
            <a:pPr algn="ctr">
              <a:defRPr/>
            </a:pPr>
            <a:endParaRPr lang="zh-CN" altLang="en-US" sz="1200" kern="0" dirty="0">
              <a:solidFill>
                <a:srgbClr val="4D4F5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9031589" y="1239321"/>
            <a:ext cx="1284751" cy="176329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9095851" y="1441176"/>
            <a:ext cx="1116253" cy="32716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A5A5A5"/>
            </a:solidFill>
            <a:prstDash val="solid"/>
          </a:ln>
          <a:effectLst/>
        </p:spPr>
        <p:txBody>
          <a:bodyPr rtlCol="0" anchor="ctr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clickhouse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9095851" y="1966003"/>
            <a:ext cx="1116253" cy="32716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A5A5A5"/>
            </a:solidFill>
            <a:prstDash val="solid"/>
          </a:ln>
          <a:effectLst/>
        </p:spPr>
        <p:txBody>
          <a:bodyPr rtlCol="0" anchor="ctr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es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9095851" y="2440187"/>
            <a:ext cx="1116253" cy="32716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A5A5A5"/>
            </a:solidFill>
            <a:prstDash val="solid"/>
          </a:ln>
          <a:effectLst/>
        </p:spPr>
        <p:txBody>
          <a:bodyPr rtlCol="0" anchor="ctr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……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右箭头 25"/>
          <p:cNvSpPr/>
          <p:nvPr/>
        </p:nvSpPr>
        <p:spPr>
          <a:xfrm>
            <a:off x="10445301" y="1367070"/>
            <a:ext cx="581790" cy="327167"/>
          </a:xfrm>
          <a:prstGeom prst="rightArrow">
            <a:avLst/>
          </a:prstGeom>
          <a:solidFill>
            <a:srgbClr val="59C8D5">
              <a:lumMod val="40000"/>
              <a:lumOff val="60000"/>
            </a:srgbClr>
          </a:solidFill>
          <a:ln w="9525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>
            <a:noAutofit/>
          </a:bodyPr>
          <a:p>
            <a:pPr algn="ctr">
              <a:defRPr/>
            </a:pPr>
            <a:endParaRPr lang="zh-CN" altLang="en-US" sz="1200" kern="0" dirty="0">
              <a:solidFill>
                <a:srgbClr val="4D4F5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右箭头 25"/>
          <p:cNvSpPr/>
          <p:nvPr/>
        </p:nvSpPr>
        <p:spPr>
          <a:xfrm>
            <a:off x="10445301" y="2487041"/>
            <a:ext cx="581790" cy="327167"/>
          </a:xfrm>
          <a:prstGeom prst="rightArrow">
            <a:avLst/>
          </a:prstGeom>
          <a:solidFill>
            <a:srgbClr val="59C8D5">
              <a:lumMod val="40000"/>
              <a:lumOff val="60000"/>
            </a:srgbClr>
          </a:solidFill>
          <a:ln w="9525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>
            <a:noAutofit/>
          </a:bodyPr>
          <a:p>
            <a:pPr algn="ctr">
              <a:defRPr/>
            </a:pPr>
            <a:endParaRPr lang="zh-CN" altLang="en-US" sz="1200" kern="0" dirty="0">
              <a:solidFill>
                <a:srgbClr val="4D4F5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6" name="图形 35" descr="教师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37327" y="2224379"/>
            <a:ext cx="756772" cy="756772"/>
          </a:xfrm>
          <a:prstGeom prst="rect">
            <a:avLst/>
          </a:prstGeom>
        </p:spPr>
      </p:pic>
      <p:sp>
        <p:nvSpPr>
          <p:cNvPr id="37" name="矩形: 圆角 36"/>
          <p:cNvSpPr/>
          <p:nvPr/>
        </p:nvSpPr>
        <p:spPr>
          <a:xfrm>
            <a:off x="11280370" y="1330674"/>
            <a:ext cx="640267" cy="548169"/>
          </a:xfrm>
          <a:prstGeom prst="roundRect">
            <a:avLst/>
          </a:prstGeom>
          <a:solidFill>
            <a:sysClr val="windowText" lastClr="000000"/>
          </a:solidFill>
          <a:ln>
            <a:noFill/>
          </a:ln>
          <a:effectLst/>
        </p:spPr>
        <p:txBody>
          <a:bodyPr rtlCol="0" anchor="ctr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APP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8" name="图形 3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25350" y="1449068"/>
            <a:ext cx="808379" cy="41649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723" y="2248648"/>
            <a:ext cx="699510" cy="389727"/>
          </a:xfrm>
          <a:prstGeom prst="rect">
            <a:avLst/>
          </a:prstGeom>
        </p:spPr>
      </p:pic>
      <p:sp>
        <p:nvSpPr>
          <p:cNvPr id="40" name="文本框 39"/>
          <p:cNvSpPr txBox="1"/>
          <p:nvPr/>
        </p:nvSpPr>
        <p:spPr>
          <a:xfrm>
            <a:off x="3937784" y="1878582"/>
            <a:ext cx="870537" cy="242387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1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增量处理</a:t>
            </a:r>
            <a:endParaRPr lang="zh-CN" altLang="en-US" sz="110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6011660" y="1864671"/>
            <a:ext cx="870537" cy="242387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1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增量处理</a:t>
            </a:r>
            <a:endParaRPr lang="zh-CN" altLang="en-US" sz="110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02326" y="3352705"/>
            <a:ext cx="1381125" cy="942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848485" y="2644775"/>
            <a:ext cx="66948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特性</a:t>
            </a:r>
            <a:endParaRPr lang="en-US" altLang="zh-CN" sz="4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UNIT_VALUE" val="114*11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2_1"/>
  <p:tag name="KSO_WM_UNIT_ID" val="diagram20227977_3*l_h_x*1_2_1"/>
  <p:tag name="KSO_WM_TEMPLATE_CATEGORY" val="diagram"/>
  <p:tag name="KSO_WM_TEMPLATE_INDEX" val="20227977"/>
  <p:tag name="KSO_WM_UNIT_LAYERLEVEL" val="1_1_1"/>
  <p:tag name="KSO_WM_TAG_VERSION" val="1.0"/>
  <p:tag name="KSO_WM_BEAUTIFY_FLAG" val="#wm#"/>
  <p:tag name="KSO_WM_DIAGRAM_VIRTUALLY_FRAME" val="{&quot;height&quot;:221.05,&quot;left&quot;:43.85,&quot;top&quot;:159.5,&quot;width&quot;:872.35}"/>
</p:tagLst>
</file>

<file path=ppt/tags/tag101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27977_3*l_h_a*1_3_1"/>
  <p:tag name="KSO_WM_TEMPLATE_CATEGORY" val="diagram"/>
  <p:tag name="KSO_WM_TEMPLATE_INDEX" val="20227977"/>
  <p:tag name="KSO_WM_UNIT_LAYERLEVEL" val="1_1_1"/>
  <p:tag name="KSO_WM_TAG_VERSION" val="1.0"/>
  <p:tag name="KSO_WM_BEAUTIFY_FLAG" val="#wm#"/>
  <p:tag name="KSO_WM_UNIT_TEXT_FILL_FORE_SCHEMECOLOR_INDEX" val="10"/>
  <p:tag name="KSO_WM_UNIT_TEXT_FILL_TYPE" val="1"/>
  <p:tag name="KSO_WM_DIAGRAM_VIRTUALLY_FRAME" val="{&quot;height&quot;:221.05,&quot;left&quot;:43.85,&quot;top&quot;:159.5,&quot;width&quot;:872.35}"/>
</p:tagLst>
</file>

<file path=ppt/tags/tag102.xml><?xml version="1.0" encoding="utf-8"?>
<p:tagLst xmlns:p="http://schemas.openxmlformats.org/presentationml/2006/main">
  <p:tag name="KSO_WM_UNIT_VALUE" val="114*11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3_1"/>
  <p:tag name="KSO_WM_UNIT_ID" val="diagram20227977_3*l_h_x*1_3_1"/>
  <p:tag name="KSO_WM_TEMPLATE_CATEGORY" val="diagram"/>
  <p:tag name="KSO_WM_TEMPLATE_INDEX" val="20227977"/>
  <p:tag name="KSO_WM_UNIT_LAYERLEVEL" val="1_1_1"/>
  <p:tag name="KSO_WM_TAG_VERSION" val="1.0"/>
  <p:tag name="KSO_WM_BEAUTIFY_FLAG" val="#wm#"/>
  <p:tag name="KSO_WM_DIAGRAM_VIRTUALLY_FRAME" val="{&quot;height&quot;:221.05,&quot;left&quot;:43.85,&quot;top&quot;:159.5,&quot;width&quot;:872.35}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commondata" val="eyJoZGlkIjoiZjJlMzhmOWI1NjNhNTBiZGNhNTQwY2YxYjEyNjliMzIifQ=="/>
  <p:tag name="KSO_WPP_MARK_KEY" val="51312d35-b409-47d7-a135-e5401933d187"/>
  <p:tag name="COMMONDATA" val="eyJoZGlkIjoiNDhhNDMzOTExYTA4M2EyYzZiNjRkOWU4ZWI0YTViMTkifQ==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TABLE_ENDDRAG_ORIGIN_RECT" val="441*65"/>
  <p:tag name="TABLE_ENDDRAG_RECT" val="144*225*441*65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27977_3*l_h_i*1_3_2"/>
  <p:tag name="KSO_WM_TEMPLATE_CATEGORY" val="diagram"/>
  <p:tag name="KSO_WM_TEMPLATE_INDEX" val="20227977"/>
  <p:tag name="KSO_WM_UNIT_LAYERLEVEL" val="1_1_1"/>
  <p:tag name="KSO_WM_TAG_VERSION" val="1.0"/>
  <p:tag name="KSO_WM_BEAUTIFY_FLAG" val="#wm#"/>
  <p:tag name="KSO_WM_UNIT_FILL_FORE_SCHEMECOLOR_INDEX" val="10"/>
  <p:tag name="KSO_WM_UNIT_FILL_TYPE" val="1"/>
  <p:tag name="KSO_WM_UNIT_TEXT_FILL_FORE_SCHEMECOLOR_INDEX" val="2"/>
  <p:tag name="KSO_WM_UNIT_TEXT_FILL_TYPE" val="1"/>
  <p:tag name="KSO_WM_DIAGRAM_VIRTUALLY_FRAME" val="{&quot;height&quot;:221.05,&quot;left&quot;:43.85,&quot;top&quot;:159.5,&quot;width&quot;:872.35}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27977_3*l_h_i*1_3_1"/>
  <p:tag name="KSO_WM_TEMPLATE_CATEGORY" val="diagram"/>
  <p:tag name="KSO_WM_TEMPLATE_INDEX" val="20227977"/>
  <p:tag name="KSO_WM_UNIT_LAYERLEVEL" val="1_1_1"/>
  <p:tag name="KSO_WM_TAG_VERSION" val="1.0"/>
  <p:tag name="KSO_WM_BEAUTIFY_FLAG" val="#wm#"/>
  <p:tag name="KSO_WM_UNIT_FILL_FORE_SCHEMECOLOR_INDEX" val="10"/>
  <p:tag name="KSO_WM_UNIT_FILL_TYPE" val="1"/>
  <p:tag name="KSO_WM_UNIT_TEXT_FILL_FORE_SCHEMECOLOR_INDEX" val="2"/>
  <p:tag name="KSO_WM_UNIT_TEXT_FILL_TYPE" val="1"/>
  <p:tag name="KSO_WM_DIAGRAM_VIRTUALLY_FRAME" val="{&quot;height&quot;:221.05,&quot;left&quot;:43.85,&quot;top&quot;:159.5,&quot;width&quot;:872.35}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27977_3*l_h_i*1_2_2"/>
  <p:tag name="KSO_WM_TEMPLATE_CATEGORY" val="diagram"/>
  <p:tag name="KSO_WM_TEMPLATE_INDEX" val="20227977"/>
  <p:tag name="KSO_WM_UNIT_LAYERLEVEL" val="1_1_1"/>
  <p:tag name="KSO_WM_TAG_VERSION" val="1.0"/>
  <p:tag name="KSO_WM_BEAUTIFY_FLAG" val="#wm#"/>
  <p:tag name="KSO_WM_UNIT_FILL_FORE_SCHEMECOLOR_INDEX" val="8"/>
  <p:tag name="KSO_WM_UNIT_FILL_TYPE" val="1"/>
  <p:tag name="KSO_WM_UNIT_TEXT_FILL_FORE_SCHEMECOLOR_INDEX" val="2"/>
  <p:tag name="KSO_WM_UNIT_TEXT_FILL_TYPE" val="1"/>
  <p:tag name="KSO_WM_DIAGRAM_VIRTUALLY_FRAME" val="{&quot;height&quot;:221.05,&quot;left&quot;:43.85,&quot;top&quot;:159.5,&quot;width&quot;:872.35}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27977_3*l_h_i*1_2_1"/>
  <p:tag name="KSO_WM_TEMPLATE_CATEGORY" val="diagram"/>
  <p:tag name="KSO_WM_TEMPLATE_INDEX" val="20227977"/>
  <p:tag name="KSO_WM_UNIT_LAYERLEVEL" val="1_1_1"/>
  <p:tag name="KSO_WM_TAG_VERSION" val="1.0"/>
  <p:tag name="KSO_WM_BEAUTIFY_FLAG" val="#wm#"/>
  <p:tag name="KSO_WM_UNIT_FILL_FORE_SCHEMECOLOR_INDEX" val="8"/>
  <p:tag name="KSO_WM_UNIT_FILL_TYPE" val="1"/>
  <p:tag name="KSO_WM_UNIT_TEXT_FILL_FORE_SCHEMECOLOR_INDEX" val="2"/>
  <p:tag name="KSO_WM_UNIT_TEXT_FILL_TYPE" val="1"/>
  <p:tag name="KSO_WM_DIAGRAM_VIRTUALLY_FRAME" val="{&quot;height&quot;:221.05,&quot;left&quot;:43.85,&quot;top&quot;:159.5,&quot;width&quot;:872.35}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27977_3*l_h_i*1_1_2"/>
  <p:tag name="KSO_WM_TEMPLATE_CATEGORY" val="diagram"/>
  <p:tag name="KSO_WM_TEMPLATE_INDEX" val="20227977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221.05,&quot;left&quot;:43.85,&quot;top&quot;:159.5,&quot;width&quot;:872.35}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27977_3*l_h_i*1_1_1"/>
  <p:tag name="KSO_WM_TEMPLATE_CATEGORY" val="diagram"/>
  <p:tag name="KSO_WM_TEMPLATE_INDEX" val="20227977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DIAGRAM_VIRTUALLY_FRAME" val="{&quot;height&quot;:221.05,&quot;left&quot;:43.85,&quot;top&quot;:159.5,&quot;width&quot;:872.35}"/>
</p:tagLst>
</file>

<file path=ppt/tags/tag9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27977_3*l_h_a*1_1_1"/>
  <p:tag name="KSO_WM_TEMPLATE_CATEGORY" val="diagram"/>
  <p:tag name="KSO_WM_TEMPLATE_INDEX" val="20227977"/>
  <p:tag name="KSO_WM_UNIT_LAYERLEVEL" val="1_1_1"/>
  <p:tag name="KSO_WM_TAG_VERSION" val="1.0"/>
  <p:tag name="KSO_WM_BEAUTIFY_FLAG" val="#wm#"/>
  <p:tag name="KSO_WM_UNIT_TEXT_FILL_FORE_SCHEMECOLOR_INDEX" val="5"/>
  <p:tag name="KSO_WM_UNIT_TEXT_FILL_TYPE" val="1"/>
  <p:tag name="KSO_WM_DIAGRAM_VIRTUALLY_FRAME" val="{&quot;height&quot;:221.05,&quot;left&quot;:43.85,&quot;top&quot;:159.5,&quot;width&quot;:872.35}"/>
</p:tagLst>
</file>

<file path=ppt/tags/tag97.xml><?xml version="1.0" encoding="utf-8"?>
<p:tagLst xmlns:p="http://schemas.openxmlformats.org/presentationml/2006/main">
  <p:tag name="KSO_WM_UNIT_VALUE" val="114*11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1_1"/>
  <p:tag name="KSO_WM_UNIT_ID" val="diagram20227977_3*l_h_x*1_1_1"/>
  <p:tag name="KSO_WM_TEMPLATE_CATEGORY" val="diagram"/>
  <p:tag name="KSO_WM_TEMPLATE_INDEX" val="20227977"/>
  <p:tag name="KSO_WM_UNIT_LAYERLEVEL" val="1_1_1"/>
  <p:tag name="KSO_WM_TAG_VERSION" val="1.0"/>
  <p:tag name="KSO_WM_BEAUTIFY_FLAG" val="#wm#"/>
  <p:tag name="KSO_WM_DIAGRAM_VIRTUALLY_FRAME" val="{&quot;height&quot;:221.05,&quot;left&quot;:43.85,&quot;top&quot;:159.5,&quot;width&quot;:872.35}"/>
</p:tagLst>
</file>

<file path=ppt/tags/tag98.xml><?xml version="1.0" encoding="utf-8"?>
<p:tagLst xmlns:p="http://schemas.openxmlformats.org/presentationml/2006/main">
  <p:tag name="KSO_WM_UNIT_SUBTYPE" val="a"/>
  <p:tag name="KSO_WM_UNIT_PRESET_TEXT" val="单击此处输入你的正文，文字是您思想的提炼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27977_3*l_h_f*1_2_1"/>
  <p:tag name="KSO_WM_TEMPLATE_CATEGORY" val="diagram"/>
  <p:tag name="KSO_WM_TEMPLATE_INDEX" val="20227977"/>
  <p:tag name="KSO_WM_UNIT_LAYERLEVEL" val="1_1_1"/>
  <p:tag name="KSO_WM_TAG_VERSION" val="1.0"/>
  <p:tag name="KSO_WM_BEAUTIFY_FLAG" val="#wm#"/>
  <p:tag name="KSO_WM_UNIT_TEXT_FILL_FORE_SCHEMECOLOR_INDEX" val="13"/>
  <p:tag name="KSO_WM_UNIT_TEXT_FILL_TYPE" val="1"/>
  <p:tag name="KSO_WM_DIAGRAM_VIRTUALLY_FRAME" val="{&quot;height&quot;:221.05,&quot;left&quot;:43.85,&quot;top&quot;:159.5,&quot;width&quot;:872.35}"/>
</p:tagLst>
</file>

<file path=ppt/tags/tag9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27977_3*l_h_a*1_2_1"/>
  <p:tag name="KSO_WM_TEMPLATE_CATEGORY" val="diagram"/>
  <p:tag name="KSO_WM_TEMPLATE_INDEX" val="20227977"/>
  <p:tag name="KSO_WM_UNIT_LAYERLEVEL" val="1_1_1"/>
  <p:tag name="KSO_WM_TAG_VERSION" val="1.0"/>
  <p:tag name="KSO_WM_BEAUTIFY_FLAG" val="#wm#"/>
  <p:tag name="KSO_WM_UNIT_TEXT_FILL_FORE_SCHEMECOLOR_INDEX" val="8"/>
  <p:tag name="KSO_WM_UNIT_TEXT_FILL_TYPE" val="1"/>
  <p:tag name="KSO_WM_DIAGRAM_VIRTUALLY_FRAME" val="{&quot;height&quot;:221.05,&quot;left&quot;:43.85,&quot;top&quot;:159.5,&quot;width&quot;:872.35}"/>
</p:tagLst>
</file>

<file path=ppt/theme/theme1.xml><?xml version="1.0" encoding="utf-8"?>
<a:theme xmlns:a="http://schemas.openxmlformats.org/drawingml/2006/main" name="自定义设计方案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2396</Words>
  <Application>WPS 演示</Application>
  <PresentationFormat>宽屏</PresentationFormat>
  <Paragraphs>429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54" baseType="lpstr">
      <vt:lpstr>Arial</vt:lpstr>
      <vt:lpstr>宋体</vt:lpstr>
      <vt:lpstr>Wingdings</vt:lpstr>
      <vt:lpstr>Wingdings</vt:lpstr>
      <vt:lpstr>微软雅黑</vt:lpstr>
      <vt:lpstr>Kyligence Sans</vt:lpstr>
      <vt:lpstr>Helvetica</vt:lpstr>
      <vt:lpstr>隶书</vt:lpstr>
      <vt:lpstr>华文隶书</vt:lpstr>
      <vt:lpstr>Comic Sans MS</vt:lpstr>
      <vt:lpstr>Calibri</vt:lpstr>
      <vt:lpstr>Arial</vt:lpstr>
      <vt:lpstr>等线</vt:lpstr>
      <vt:lpstr>华文楷体</vt:lpstr>
      <vt:lpstr>Calibri</vt:lpstr>
      <vt:lpstr>Arial Unicode MS</vt:lpstr>
      <vt:lpstr>Helvetica</vt:lpstr>
      <vt:lpstr>Architects Daughter</vt:lpstr>
      <vt:lpstr>黑体</vt:lpstr>
      <vt:lpstr>思源黑体 CN Heavy</vt:lpstr>
      <vt:lpstr>思源黑体 CN Regular</vt:lpstr>
      <vt:lpstr>Segoe Print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tangy</cp:lastModifiedBy>
  <cp:revision>64</cp:revision>
  <dcterms:created xsi:type="dcterms:W3CDTF">2024-06-14T14:24:00Z</dcterms:created>
  <dcterms:modified xsi:type="dcterms:W3CDTF">2024-06-14T14:26:02Z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0C97C01BC81349739F462B6060969019_12</vt:lpwstr>
  </property>
  <property fmtid="{D5CDD505-2E9C-101B-9397-08002B2CF9AE}" pid="3" name="KSOProductBuildVer">
    <vt:lpwstr>2052-11.1.0.15319</vt:lpwstr>
  </property>
</Properties>
</file>