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25.svg" ContentType="image/svg+xml"/>
  <Override PartName="/ppt/media/image3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32"/>
  </p:handoutMasterIdLst>
  <p:sldIdLst>
    <p:sldId id="652" r:id="rId3"/>
    <p:sldId id="306" r:id="rId5"/>
    <p:sldId id="292" r:id="rId6"/>
    <p:sldId id="2245" r:id="rId7"/>
    <p:sldId id="277" r:id="rId8"/>
    <p:sldId id="2267" r:id="rId9"/>
    <p:sldId id="2273" r:id="rId10"/>
    <p:sldId id="2227" r:id="rId11"/>
    <p:sldId id="2269" r:id="rId12"/>
    <p:sldId id="2241" r:id="rId13"/>
    <p:sldId id="2263" r:id="rId14"/>
    <p:sldId id="2256" r:id="rId15"/>
    <p:sldId id="2259" r:id="rId16"/>
    <p:sldId id="2262" r:id="rId17"/>
    <p:sldId id="329" r:id="rId18"/>
    <p:sldId id="2275" r:id="rId19"/>
    <p:sldId id="2292" r:id="rId20"/>
    <p:sldId id="2297" r:id="rId21"/>
    <p:sldId id="326" r:id="rId22"/>
    <p:sldId id="2281" r:id="rId23"/>
    <p:sldId id="2324" r:id="rId24"/>
    <p:sldId id="2319" r:id="rId25"/>
    <p:sldId id="2332" r:id="rId26"/>
    <p:sldId id="2323" r:id="rId27"/>
    <p:sldId id="2282" r:id="rId28"/>
    <p:sldId id="2253" r:id="rId29"/>
    <p:sldId id="2266" r:id="rId30"/>
    <p:sldId id="2250" r:id="rId31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50EF"/>
    <a:srgbClr val="5B1B82"/>
    <a:srgbClr val="FF9A00"/>
    <a:srgbClr val="1F2064"/>
    <a:srgbClr val="242066"/>
    <a:srgbClr val="232066"/>
    <a:srgbClr val="06ACFF"/>
    <a:srgbClr val="0280D5"/>
    <a:srgbClr val="EA3723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52" autoAdjust="0"/>
    <p:restoredTop sz="94598" autoAdjust="0"/>
  </p:normalViewPr>
  <p:slideViewPr>
    <p:cSldViewPr snapToGrid="0" snapToObjects="1" showGuides="1">
      <p:cViewPr varScale="1">
        <p:scale>
          <a:sx n="122" d="100"/>
          <a:sy n="122" d="100"/>
        </p:scale>
        <p:origin x="101" y="514"/>
      </p:cViewPr>
      <p:guideLst>
        <p:guide orient="horz" pos="2159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6" Type="http://schemas.openxmlformats.org/officeDocument/2006/relationships/tags" Target="tags/tag43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6AA0E-4BFD-42EA-A80F-5E5CFA3E2D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4E3A2F-0E05-4A5E-A72F-61FAECD67AC3}" type="slidenum">
              <a:rPr lang="zh-CN" altLang="en-US" smtClean="0"/>
            </a:fld>
            <a:endParaRPr lang="zh-CN" altLang="en-US"/>
          </a:p>
        </p:txBody>
      </p:sp>
      <p:sp>
        <p:nvSpPr>
          <p:cNvPr id="6" name="页眉占位符 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2C5DE-5640-5C4C-B59B-4A77EBCEAB7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6F0FA-B8D1-B24F-ACC3-3354B80B79B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换成社区模板的主页背景，和整体保持</a:t>
            </a:r>
            <a:r>
              <a:rPr lang="zh-CN" altLang="en-US"/>
              <a:t>统一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标题栏同样调整，按照</a:t>
            </a:r>
            <a:r>
              <a:rPr lang="en-US" altLang="zh-CN"/>
              <a:t>PPT</a:t>
            </a:r>
            <a:r>
              <a:rPr lang="zh-CN" altLang="en-US"/>
              <a:t>模板编写。总览的标题和后面</a:t>
            </a:r>
            <a:r>
              <a:rPr lang="zh-CN" altLang="en-US"/>
              <a:t>不一致。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2B05C-7F54-4ACF-A17D-EA5EBA87C4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 userDrawn="1"/>
        </p:nvGrpSpPr>
        <p:grpSpPr>
          <a:xfrm>
            <a:off x="73041" y="21238"/>
            <a:ext cx="934470" cy="1007095"/>
            <a:chOff x="3631086" y="2957590"/>
            <a:chExt cx="2670444" cy="2877983"/>
          </a:xfrm>
        </p:grpSpPr>
        <p:cxnSp>
          <p:nvCxnSpPr>
            <p:cNvPr id="17" name="直接连接符 8"/>
            <p:cNvCxnSpPr/>
            <p:nvPr userDrawn="1"/>
          </p:nvCxnSpPr>
          <p:spPr>
            <a:xfrm flipH="1">
              <a:off x="4466686" y="2957590"/>
              <a:ext cx="1834844" cy="1858067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8"/>
            <p:cNvCxnSpPr/>
            <p:nvPr userDrawn="1"/>
          </p:nvCxnSpPr>
          <p:spPr>
            <a:xfrm flipH="1">
              <a:off x="3631086" y="3583384"/>
              <a:ext cx="2196516" cy="225218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0518" y="435543"/>
            <a:ext cx="6533432" cy="493239"/>
          </a:xfrm>
        </p:spPr>
        <p:txBody>
          <a:bodyPr anchor="t">
            <a:normAutofit/>
          </a:bodyPr>
          <a:lstStyle>
            <a:lvl1pPr>
              <a:defRPr sz="2400" b="0"/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cxnSp>
        <p:nvCxnSpPr>
          <p:cNvPr id="24" name="直线连接符 23"/>
          <p:cNvCxnSpPr/>
          <p:nvPr userDrawn="1"/>
        </p:nvCxnSpPr>
        <p:spPr>
          <a:xfrm>
            <a:off x="882740" y="967647"/>
            <a:ext cx="570997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35938" y="183086"/>
            <a:ext cx="918355" cy="381958"/>
          </a:xfrm>
          <a:prstGeom prst="rect">
            <a:avLst/>
          </a:prstGeom>
        </p:spPr>
      </p:pic>
      <p:sp>
        <p:nvSpPr>
          <p:cNvPr id="20" name="文本框 19"/>
          <p:cNvSpPr txBox="1"/>
          <p:nvPr userDrawn="1"/>
        </p:nvSpPr>
        <p:spPr>
          <a:xfrm>
            <a:off x="11575774" y="6571995"/>
            <a:ext cx="6162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768681-413D-45D4-979C-D3F700D13AA1}" type="slidenum">
              <a:rPr lang="zh-CN" altLang="en-US" sz="1100" kern="1200" smtClean="0">
                <a:solidFill>
                  <a:srgbClr val="5A5A5A"/>
                </a:solidFill>
                <a:latin typeface="+mn-lt"/>
                <a:ea typeface="+mn-ea"/>
                <a:cs typeface="+mn-cs"/>
              </a:rPr>
            </a:fld>
            <a:endParaRPr lang="zh-CN" altLang="en-US" sz="1100" kern="1200" dirty="0">
              <a:solidFill>
                <a:srgbClr val="5A5A5A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35938" y="183086"/>
            <a:ext cx="918355" cy="3819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-596900"/>
            <a:ext cx="482600" cy="482600"/>
          </a:xfrm>
          <a:prstGeom prst="rect">
            <a:avLst/>
          </a:prstGeom>
          <a:solidFill>
            <a:srgbClr val="1875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584200" y="-596900"/>
            <a:ext cx="482600" cy="482600"/>
          </a:xfrm>
          <a:prstGeom prst="rect">
            <a:avLst/>
          </a:prstGeom>
          <a:solidFill>
            <a:srgbClr val="0097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168400" y="-596900"/>
            <a:ext cx="482600" cy="482600"/>
          </a:xfrm>
          <a:prstGeom prst="rect">
            <a:avLst/>
          </a:prstGeom>
          <a:solidFill>
            <a:srgbClr val="05A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1752600" y="-596900"/>
            <a:ext cx="482600" cy="482600"/>
          </a:xfrm>
          <a:prstGeom prst="rect">
            <a:avLst/>
          </a:prstGeom>
          <a:solidFill>
            <a:srgbClr val="72B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2336800" y="-596900"/>
            <a:ext cx="482600" cy="482600"/>
          </a:xfrm>
          <a:prstGeom prst="rect">
            <a:avLst/>
          </a:prstGeom>
          <a:solidFill>
            <a:srgbClr val="A4D3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2921000" y="-596900"/>
            <a:ext cx="482600" cy="482600"/>
          </a:xfrm>
          <a:prstGeom prst="rect">
            <a:avLst/>
          </a:prstGeom>
          <a:solidFill>
            <a:srgbClr val="B4E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3505200" y="-596900"/>
            <a:ext cx="482600" cy="482600"/>
          </a:xfrm>
          <a:prstGeom prst="rect">
            <a:avLst/>
          </a:prstGeom>
          <a:solidFill>
            <a:srgbClr val="FF9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4089400" y="-596900"/>
            <a:ext cx="482600" cy="482600"/>
          </a:xfrm>
          <a:prstGeom prst="rect">
            <a:avLst/>
          </a:prstGeom>
          <a:solidFill>
            <a:srgbClr val="FFBC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4673600" y="-596900"/>
            <a:ext cx="482600" cy="482600"/>
          </a:xfrm>
          <a:prstGeom prst="rect">
            <a:avLst/>
          </a:prstGeom>
          <a:solidFill>
            <a:srgbClr val="FFD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5257800" y="-596900"/>
            <a:ext cx="482600" cy="482600"/>
          </a:xfrm>
          <a:prstGeom prst="rect">
            <a:avLst/>
          </a:prstGeom>
          <a:solidFill>
            <a:srgbClr val="636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5842000" y="-596900"/>
            <a:ext cx="482600" cy="4826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 userDrawn="1"/>
        </p:nvSpPr>
        <p:spPr>
          <a:xfrm>
            <a:off x="6426200" y="-596900"/>
            <a:ext cx="482600" cy="482600"/>
          </a:xfrm>
          <a:prstGeom prst="rect">
            <a:avLst/>
          </a:prstGeom>
          <a:solidFill>
            <a:srgbClr val="B5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 userDrawn="1"/>
        </p:nvSpPr>
        <p:spPr>
          <a:xfrm>
            <a:off x="7010400" y="-596900"/>
            <a:ext cx="482600" cy="482600"/>
          </a:xfrm>
          <a:prstGeom prst="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742"/>
            <a:ext cx="12192000" cy="68225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35938" y="183086"/>
            <a:ext cx="918355" cy="381958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/>
        </p:nvSpPr>
        <p:spPr>
          <a:xfrm>
            <a:off x="11575774" y="6571995"/>
            <a:ext cx="6162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768681-413D-45D4-979C-D3F700D13AA1}" type="slidenum">
              <a:rPr lang="zh-CN" altLang="en-US" sz="1100" kern="1200" smtClean="0">
                <a:solidFill>
                  <a:srgbClr val="5A5A5A"/>
                </a:solidFill>
                <a:latin typeface="+mn-lt"/>
                <a:ea typeface="+mn-ea"/>
                <a:cs typeface="+mn-cs"/>
              </a:rPr>
            </a:fld>
            <a:endParaRPr lang="zh-CN" altLang="en-US" sz="1100" kern="1200" dirty="0">
              <a:solidFill>
                <a:srgbClr val="5A5A5A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242945" y="6402070"/>
            <a:ext cx="2774950" cy="35623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CN" altLang="en-US"/>
              <a:t>编辑母版文本样式
第二级
第三级
第四级
第五级</a:t>
            </a:r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svg"/><Relationship Id="rId1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1" Type="http://schemas.openxmlformats.org/officeDocument/2006/relationships/notesSlide" Target="../notesSlides/notesSlide2.xml"/><Relationship Id="rId40" Type="http://schemas.openxmlformats.org/officeDocument/2006/relationships/slideLayout" Target="../slideLayouts/slideLayout3.xml"/><Relationship Id="rId4" Type="http://schemas.openxmlformats.org/officeDocument/2006/relationships/tags" Target="../tags/tag4.xml"/><Relationship Id="rId39" Type="http://schemas.openxmlformats.org/officeDocument/2006/relationships/tags" Target="../tags/tag39.xml"/><Relationship Id="rId38" Type="http://schemas.openxmlformats.org/officeDocument/2006/relationships/tags" Target="../tags/tag38.xml"/><Relationship Id="rId37" Type="http://schemas.openxmlformats.org/officeDocument/2006/relationships/tags" Target="../tags/tag37.xml"/><Relationship Id="rId36" Type="http://schemas.openxmlformats.org/officeDocument/2006/relationships/tags" Target="../tags/tag36.xml"/><Relationship Id="rId35" Type="http://schemas.openxmlformats.org/officeDocument/2006/relationships/tags" Target="../tags/tag35.xml"/><Relationship Id="rId34" Type="http://schemas.openxmlformats.org/officeDocument/2006/relationships/tags" Target="../tags/tag34.xml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3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0.png"/><Relationship Id="rId2" Type="http://schemas.openxmlformats.org/officeDocument/2006/relationships/tags" Target="../tags/tag40.xml"/><Relationship Id="rId1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tags" Target="../tags/tag4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2.jpeg"/><Relationship Id="rId1" Type="http://schemas.openxmlformats.org/officeDocument/2006/relationships/tags" Target="../tags/tag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1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4.svg"/><Relationship Id="rId1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hyperlink" Target="https://s.apache.org/dolphinscheduler-slack" TargetMode="External"/><Relationship Id="rId2" Type="http://schemas.openxmlformats.org/officeDocument/2006/relationships/hyperlink" Target="https://github.com/apache/dolphinscheduler" TargetMode="External"/><Relationship Id="rId1" Type="http://schemas.openxmlformats.org/officeDocument/2006/relationships/hyperlink" Target="https://dolphinscheduler.apache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240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2400"/>
          </a:p>
        </p:txBody>
      </p:sp>
      <p:sp>
        <p:nvSpPr>
          <p:cNvPr id="157" name="Freeform 156"/>
          <p:cNvSpPr/>
          <p:nvPr/>
        </p:nvSpPr>
        <p:spPr>
          <a:xfrm>
            <a:off x="4949421" y="-52552"/>
            <a:ext cx="7273743" cy="6942076"/>
          </a:xfrm>
          <a:custGeom>
            <a:avLst/>
            <a:gdLst>
              <a:gd name="connsiteX0" fmla="*/ 2483124 w 5460510"/>
              <a:gd name="connsiteY0" fmla="*/ 0 h 5143500"/>
              <a:gd name="connsiteX1" fmla="*/ 3771407 w 5460510"/>
              <a:gd name="connsiteY1" fmla="*/ 0 h 5143500"/>
              <a:gd name="connsiteX2" fmla="*/ 4717679 w 5460510"/>
              <a:gd name="connsiteY2" fmla="*/ 0 h 5143500"/>
              <a:gd name="connsiteX3" fmla="*/ 5460510 w 5460510"/>
              <a:gd name="connsiteY3" fmla="*/ 0 h 5143500"/>
              <a:gd name="connsiteX4" fmla="*/ 5460510 w 5460510"/>
              <a:gd name="connsiteY4" fmla="*/ 5143500 h 5143500"/>
              <a:gd name="connsiteX5" fmla="*/ 4717679 w 5460510"/>
              <a:gd name="connsiteY5" fmla="*/ 5143500 h 5143500"/>
              <a:gd name="connsiteX6" fmla="*/ 3771407 w 5460510"/>
              <a:gd name="connsiteY6" fmla="*/ 5143500 h 5143500"/>
              <a:gd name="connsiteX7" fmla="*/ 0 w 546051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60510" h="5143500">
                <a:moveTo>
                  <a:pt x="2483124" y="0"/>
                </a:moveTo>
                <a:lnTo>
                  <a:pt x="3771407" y="0"/>
                </a:lnTo>
                <a:lnTo>
                  <a:pt x="4717679" y="0"/>
                </a:lnTo>
                <a:lnTo>
                  <a:pt x="5460510" y="0"/>
                </a:lnTo>
                <a:lnTo>
                  <a:pt x="5460510" y="5143500"/>
                </a:lnTo>
                <a:lnTo>
                  <a:pt x="4717679" y="5143500"/>
                </a:lnTo>
                <a:lnTo>
                  <a:pt x="3771407" y="5143500"/>
                </a:lnTo>
                <a:lnTo>
                  <a:pt x="0" y="5143500"/>
                </a:lnTo>
                <a:close/>
              </a:path>
            </a:pathLst>
          </a:custGeom>
          <a:gradFill>
            <a:gsLst>
              <a:gs pos="0">
                <a:srgbClr val="5B1B82"/>
              </a:gs>
              <a:gs pos="100000">
                <a:srgbClr val="1F2064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60" name="Rectangle 159"/>
          <p:cNvSpPr/>
          <p:nvPr/>
        </p:nvSpPr>
        <p:spPr>
          <a:xfrm>
            <a:off x="297494" y="1716534"/>
            <a:ext cx="7504089" cy="421576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DS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在企业中的简单实践</a:t>
            </a:r>
            <a:r>
              <a:rPr lang="zh-CN" altLang="en-US" dirty="0"/>
              <a:t>   </a:t>
            </a:r>
            <a:endParaRPr lang="en-US" altLang="zh-CN" dirty="0"/>
          </a:p>
          <a:p>
            <a:r>
              <a:rPr lang="zh-CN" altLang="en-US" dirty="0"/>
              <a:t>    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 Apache DolphinScheduler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分享</a:t>
            </a:r>
            <a:endParaRPr lang="en-US" altLang="zh-CN" sz="2400" b="1" dirty="0">
              <a:latin typeface="+mj-ea"/>
              <a:ea typeface="+mj-ea"/>
            </a:endParaRPr>
          </a:p>
          <a:p>
            <a:endParaRPr lang="en-US" altLang="zh-CN" sz="2400" b="1" dirty="0">
              <a:latin typeface="+mj-ea"/>
              <a:ea typeface="+mj-ea"/>
            </a:endParaRPr>
          </a:p>
          <a:p>
            <a:endParaRPr lang="en-US" altLang="zh-CN" sz="2400" b="1" dirty="0">
              <a:latin typeface="+mj-ea"/>
              <a:ea typeface="+mj-ea"/>
            </a:endParaRPr>
          </a:p>
          <a:p>
            <a:endParaRPr lang="en-US" altLang="zh-CN" sz="2400" b="1" dirty="0">
              <a:latin typeface="+mj-ea"/>
              <a:ea typeface="+mj-ea"/>
            </a:endParaRPr>
          </a:p>
          <a:p>
            <a:endParaRPr lang="zh-CN" altLang="en-US" b="1" dirty="0">
              <a:latin typeface="+mj-ea"/>
              <a:ea typeface="+mj-ea"/>
            </a:endParaRPr>
          </a:p>
          <a:p>
            <a:r>
              <a:rPr lang="zh-CN" altLang="en-US" b="1" dirty="0">
                <a:latin typeface="+mj-ea"/>
                <a:ea typeface="+mj-ea"/>
              </a:rPr>
              <a:t>伏长海</a:t>
            </a:r>
            <a:endParaRPr lang="zh-CN" altLang="en-US" b="1" dirty="0">
              <a:latin typeface="+mj-ea"/>
              <a:ea typeface="+mj-ea"/>
            </a:endParaRPr>
          </a:p>
          <a:p>
            <a:r>
              <a:rPr lang="zh-CN" altLang="en-US" sz="1600" b="1" dirty="0">
                <a:latin typeface="+mj-ea"/>
                <a:ea typeface="+mj-ea"/>
                <a:sym typeface="+mn-ea"/>
              </a:rPr>
              <a:t>珍岛集团</a:t>
            </a:r>
            <a:r>
              <a:rPr lang="en-US" altLang="zh-CN" sz="1600" b="1" dirty="0">
                <a:latin typeface="+mj-ea"/>
                <a:ea typeface="+mj-ea"/>
                <a:sym typeface="+mn-ea"/>
              </a:rPr>
              <a:t>·</a:t>
            </a:r>
            <a:r>
              <a:rPr lang="zh-CN" altLang="en-US" sz="1600" b="1" dirty="0">
                <a:latin typeface="+mj-ea"/>
                <a:ea typeface="+mj-ea"/>
                <a:sym typeface="+mn-ea"/>
              </a:rPr>
              <a:t>开发工程师</a:t>
            </a:r>
            <a:r>
              <a:rPr lang="en-US" altLang="zh-CN" sz="1600" b="1" dirty="0">
                <a:latin typeface="+mj-ea"/>
                <a:ea typeface="+mj-ea"/>
                <a:sym typeface="+mn-ea"/>
              </a:rPr>
              <a:t>  Apache DolphinScheduler Committer</a:t>
            </a:r>
            <a:endParaRPr lang="en-US" altLang="zh-CN" sz="1600" b="1" dirty="0">
              <a:latin typeface="+mj-ea"/>
              <a:ea typeface="+mj-ea"/>
            </a:endParaRPr>
          </a:p>
          <a:p>
            <a:endParaRPr lang="zh-CN" altLang="en-US" sz="2400" b="1" dirty="0">
              <a:latin typeface="+mj-ea"/>
              <a:ea typeface="+mj-ea"/>
            </a:endParaRPr>
          </a:p>
          <a:p>
            <a:endParaRPr lang="en-US" altLang="zh-CN" sz="2400" b="1" dirty="0">
              <a:latin typeface="+mj-ea"/>
              <a:ea typeface="+mj-ea"/>
            </a:endParaRPr>
          </a:p>
          <a:p>
            <a:br>
              <a:rPr lang="zh-CN" altLang="en-US" sz="2400" dirty="0">
                <a:latin typeface="+mj-ea"/>
                <a:ea typeface="+mj-ea"/>
              </a:rPr>
            </a:br>
            <a:endParaRPr lang="en-US" sz="2400" b="1" dirty="0">
              <a:latin typeface="+mj-ea"/>
              <a:ea typeface="+mj-ea"/>
              <a:cs typeface="微软雅黑" panose="020B0503020204020204" pitchFamily="34" charset="-122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948783" y="3770328"/>
            <a:ext cx="1210068" cy="0"/>
          </a:xfrm>
          <a:prstGeom prst="line">
            <a:avLst/>
          </a:prstGeom>
          <a:ln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214" y="709483"/>
            <a:ext cx="1224473" cy="50927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261" y="2213210"/>
            <a:ext cx="5524739" cy="4500077"/>
          </a:xfrm>
          <a:prstGeom prst="rect">
            <a:avLst/>
          </a:prstGeom>
        </p:spPr>
      </p:pic>
      <p:sp>
        <p:nvSpPr>
          <p:cNvPr id="150" name="Freeform 149"/>
          <p:cNvSpPr/>
          <p:nvPr/>
        </p:nvSpPr>
        <p:spPr>
          <a:xfrm>
            <a:off x="4967506" y="-52552"/>
            <a:ext cx="7273743" cy="6942076"/>
          </a:xfrm>
          <a:custGeom>
            <a:avLst/>
            <a:gdLst>
              <a:gd name="connsiteX0" fmla="*/ 2483124 w 5460510"/>
              <a:gd name="connsiteY0" fmla="*/ 0 h 5143500"/>
              <a:gd name="connsiteX1" fmla="*/ 3448297 w 5460510"/>
              <a:gd name="connsiteY1" fmla="*/ 0 h 5143500"/>
              <a:gd name="connsiteX2" fmla="*/ 4717679 w 5460510"/>
              <a:gd name="connsiteY2" fmla="*/ 0 h 5143500"/>
              <a:gd name="connsiteX3" fmla="*/ 4741319 w 5460510"/>
              <a:gd name="connsiteY3" fmla="*/ 0 h 5143500"/>
              <a:gd name="connsiteX4" fmla="*/ 5318193 w 5460510"/>
              <a:gd name="connsiteY4" fmla="*/ 0 h 5143500"/>
              <a:gd name="connsiteX5" fmla="*/ 5460510 w 5460510"/>
              <a:gd name="connsiteY5" fmla="*/ 0 h 5143500"/>
              <a:gd name="connsiteX6" fmla="*/ 5460510 w 5460510"/>
              <a:gd name="connsiteY6" fmla="*/ 5143500 h 5143500"/>
              <a:gd name="connsiteX7" fmla="*/ 5318193 w 5460510"/>
              <a:gd name="connsiteY7" fmla="*/ 5143500 h 5143500"/>
              <a:gd name="connsiteX8" fmla="*/ 4741319 w 5460510"/>
              <a:gd name="connsiteY8" fmla="*/ 5143500 h 5143500"/>
              <a:gd name="connsiteX9" fmla="*/ 4717679 w 5460510"/>
              <a:gd name="connsiteY9" fmla="*/ 5143500 h 5143500"/>
              <a:gd name="connsiteX10" fmla="*/ 3448297 w 5460510"/>
              <a:gd name="connsiteY10" fmla="*/ 5143500 h 5143500"/>
              <a:gd name="connsiteX11" fmla="*/ 0 w 546051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60510" h="5143500">
                <a:moveTo>
                  <a:pt x="2483124" y="0"/>
                </a:moveTo>
                <a:lnTo>
                  <a:pt x="3448297" y="0"/>
                </a:lnTo>
                <a:lnTo>
                  <a:pt x="4717679" y="0"/>
                </a:lnTo>
                <a:lnTo>
                  <a:pt x="4741319" y="0"/>
                </a:lnTo>
                <a:lnTo>
                  <a:pt x="5318193" y="0"/>
                </a:lnTo>
                <a:lnTo>
                  <a:pt x="5460510" y="0"/>
                </a:lnTo>
                <a:lnTo>
                  <a:pt x="5460510" y="5143500"/>
                </a:lnTo>
                <a:lnTo>
                  <a:pt x="5318193" y="5143500"/>
                </a:lnTo>
                <a:lnTo>
                  <a:pt x="4741319" y="5143500"/>
                </a:lnTo>
                <a:lnTo>
                  <a:pt x="4717679" y="5143500"/>
                </a:lnTo>
                <a:lnTo>
                  <a:pt x="3448297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2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0139" y="456880"/>
            <a:ext cx="9321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+mj-ea"/>
                <a:ea typeface="+mj-ea"/>
              </a:rPr>
              <a:t>数据任务管理：流程定义可视化拖曳式配置</a:t>
            </a:r>
            <a:endParaRPr lang="zh-CN" altLang="zh-CN" sz="2400" b="1" dirty="0">
              <a:latin typeface="+mj-ea"/>
              <a:ea typeface="+mj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141970" y="1075690"/>
            <a:ext cx="3841115" cy="50482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600" dirty="0">
                <a:latin typeface="+mj-ea"/>
                <a:ea typeface="+mj-ea"/>
              </a:rPr>
              <a:t>可视化拖曳快速建立流程，大大提高数据导入任务创建效率。</a:t>
            </a:r>
            <a:endParaRPr lang="en-US" altLang="zh-CN" sz="1600" dirty="0">
              <a:latin typeface="+mj-ea"/>
              <a:ea typeface="+mj-ea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altLang="zh-CN" sz="1600" dirty="0">
              <a:latin typeface="+mj-ea"/>
              <a:ea typeface="+mj-ea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600" dirty="0">
                <a:latin typeface="+mj-ea"/>
                <a:ea typeface="+mj-ea"/>
              </a:rPr>
              <a:t>支持多种数据加工任务类型，包括</a:t>
            </a:r>
            <a:r>
              <a:rPr lang="en-US" altLang="zh-CN" sz="1600" dirty="0">
                <a:latin typeface="+mj-ea"/>
                <a:ea typeface="+mj-ea"/>
              </a:rPr>
              <a:t>Shell</a:t>
            </a:r>
            <a:r>
              <a:rPr lang="zh-CN" altLang="en-US" sz="1600" dirty="0">
                <a:latin typeface="+mj-ea"/>
                <a:ea typeface="+mj-ea"/>
              </a:rPr>
              <a:t>、数据源、</a:t>
            </a:r>
            <a:r>
              <a:rPr lang="en-US" altLang="zh-CN" sz="1600" dirty="0">
                <a:latin typeface="+mj-ea"/>
                <a:ea typeface="+mj-ea"/>
              </a:rPr>
              <a:t>Spark</a:t>
            </a:r>
            <a:r>
              <a:rPr lang="zh-CN" altLang="en-US" sz="1600" dirty="0">
                <a:latin typeface="+mj-ea"/>
                <a:ea typeface="+mj-ea"/>
              </a:rPr>
              <a:t>、</a:t>
            </a:r>
            <a:r>
              <a:rPr lang="en-US" altLang="zh-CN" sz="1600" dirty="0" err="1">
                <a:latin typeface="+mj-ea"/>
                <a:ea typeface="+mj-ea"/>
              </a:rPr>
              <a:t>Flink</a:t>
            </a:r>
            <a:r>
              <a:rPr lang="zh-CN" altLang="en-US" sz="1600" dirty="0">
                <a:latin typeface="+mj-ea"/>
                <a:ea typeface="+mj-ea"/>
              </a:rPr>
              <a:t>、</a:t>
            </a:r>
            <a:r>
              <a:rPr lang="en-US" altLang="zh-CN" sz="1600" dirty="0">
                <a:latin typeface="+mj-ea"/>
                <a:ea typeface="+mj-ea"/>
              </a:rPr>
              <a:t>MR</a:t>
            </a:r>
            <a:r>
              <a:rPr lang="zh-CN" altLang="en-US" sz="1600" dirty="0">
                <a:latin typeface="+mj-ea"/>
                <a:ea typeface="+mj-ea"/>
              </a:rPr>
              <a:t>、</a:t>
            </a:r>
            <a:r>
              <a:rPr lang="en-US" altLang="zh-CN" sz="1600" dirty="0">
                <a:latin typeface="+mj-ea"/>
                <a:ea typeface="+mj-ea"/>
              </a:rPr>
              <a:t>Python</a:t>
            </a:r>
            <a:r>
              <a:rPr lang="zh-CN" altLang="en-US" sz="1600" dirty="0">
                <a:latin typeface="+mj-ea"/>
                <a:ea typeface="+mj-ea"/>
              </a:rPr>
              <a:t>、</a:t>
            </a:r>
            <a:r>
              <a:rPr lang="en-US" altLang="zh-CN" sz="1600" dirty="0">
                <a:latin typeface="+mj-ea"/>
                <a:ea typeface="+mj-ea"/>
              </a:rPr>
              <a:t>Http</a:t>
            </a:r>
            <a:r>
              <a:rPr lang="zh-CN" altLang="en-US" sz="1600" dirty="0">
                <a:latin typeface="+mj-ea"/>
                <a:ea typeface="+mj-ea"/>
              </a:rPr>
              <a:t>，子流程、以及任务依赖。</a:t>
            </a:r>
            <a:endParaRPr lang="en-US" altLang="zh-CN" sz="1600" dirty="0">
              <a:latin typeface="+mj-ea"/>
              <a:ea typeface="+mj-ea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+mj-ea"/>
                <a:ea typeface="+mj-ea"/>
              </a:rPr>
              <a:t>子流程支持可以让数据解析、数据导入等子流程复用，如数据格式解析、结果数据入库，避免重复配置，</a:t>
            </a:r>
            <a:endParaRPr lang="en-US" altLang="zh-CN" sz="1600" dirty="0">
              <a:latin typeface="+mj-ea"/>
              <a:ea typeface="+mj-ea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+mj-ea"/>
                <a:ea typeface="+mj-ea"/>
              </a:rPr>
              <a:t>多种类型任务确保不同量级数据导入的效率</a:t>
            </a:r>
            <a:endParaRPr lang="en-US" altLang="zh-CN" sz="1600" dirty="0">
              <a:latin typeface="+mj-ea"/>
              <a:ea typeface="+mj-ea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zh-CN" altLang="en-US" sz="1600" dirty="0">
              <a:latin typeface="+mj-ea"/>
              <a:ea typeface="+mj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l="10022" t="4963"/>
          <a:stretch>
            <a:fillRect/>
          </a:stretch>
        </p:blipFill>
        <p:spPr>
          <a:xfrm>
            <a:off x="244475" y="1514475"/>
            <a:ext cx="7668260" cy="4170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0518" y="435543"/>
            <a:ext cx="7716074" cy="493239"/>
          </a:xfrm>
        </p:spPr>
        <p:txBody>
          <a:bodyPr>
            <a:noAutofit/>
          </a:bodyPr>
          <a:lstStyle/>
          <a:p>
            <a:r>
              <a:rPr lang="zh-CN" altLang="en-US" b="1" dirty="0"/>
              <a:t>任务支持重跑、重试且可以查看任务执行情况</a:t>
            </a:r>
            <a:endParaRPr lang="zh-CN" altLang="en-US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685" y="1033780"/>
            <a:ext cx="9197975" cy="5173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1745" y="4714703"/>
            <a:ext cx="6674581" cy="1251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箭头: 下 5"/>
          <p:cNvSpPr/>
          <p:nvPr/>
        </p:nvSpPr>
        <p:spPr>
          <a:xfrm rot="19909784">
            <a:off x="10296202" y="4045348"/>
            <a:ext cx="137236" cy="826867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89273" y="382016"/>
            <a:ext cx="9351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+mj-ea"/>
                <a:ea typeface="+mj-ea"/>
              </a:rPr>
              <a:t>任务管理：任务状态多粒度监控</a:t>
            </a:r>
            <a:endParaRPr lang="zh-CN" altLang="zh-CN" sz="2400" b="1" dirty="0">
              <a:latin typeface="+mj-ea"/>
              <a:ea typeface="+mj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87211" y="5504281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latin typeface="+mj-ea"/>
                <a:ea typeface="+mj-ea"/>
              </a:rPr>
              <a:t>任务执行状态回溯</a:t>
            </a:r>
            <a:endParaRPr lang="zh-CN" altLang="en-US" sz="1200" dirty="0">
              <a:latin typeface="+mj-ea"/>
              <a:ea typeface="+mj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19571" y="3787580"/>
            <a:ext cx="2031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latin typeface="+mj-ea"/>
                <a:ea typeface="+mj-ea"/>
              </a:rPr>
              <a:t>数据加工平台任务监控总览</a:t>
            </a:r>
            <a:endParaRPr lang="zh-CN" altLang="en-US" sz="1200" dirty="0">
              <a:latin typeface="+mj-ea"/>
              <a:ea typeface="+mj-ea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780" y="1010920"/>
            <a:ext cx="5500370" cy="2675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350" y="1049655"/>
            <a:ext cx="5754370" cy="2616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06" y="4217249"/>
            <a:ext cx="5833640" cy="1160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456" y="4217249"/>
            <a:ext cx="5805934" cy="1160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文本框 20"/>
          <p:cNvSpPr txBox="1"/>
          <p:nvPr/>
        </p:nvSpPr>
        <p:spPr>
          <a:xfrm>
            <a:off x="8318780" y="3725803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latin typeface="+mj-ea"/>
                <a:ea typeface="+mj-ea"/>
              </a:rPr>
              <a:t>流程实例状态查看</a:t>
            </a:r>
            <a:endParaRPr lang="zh-CN" altLang="en-US" sz="1200" dirty="0">
              <a:latin typeface="+mj-ea"/>
              <a:ea typeface="+mj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436774" y="5504280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latin typeface="+mj-ea"/>
                <a:ea typeface="+mj-ea"/>
              </a:rPr>
              <a:t>任务执行日志查看</a:t>
            </a:r>
            <a:endParaRPr lang="zh-CN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792" y="1739716"/>
            <a:ext cx="8733678" cy="4030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807723" y="325596"/>
            <a:ext cx="7725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+mj-ea"/>
                <a:ea typeface="+mj-ea"/>
              </a:rPr>
              <a:t>工作流流程支持多策略启动、优先级、告警配置</a:t>
            </a:r>
            <a:endParaRPr lang="zh-CN" altLang="zh-CN" sz="2800" b="1" dirty="0">
              <a:latin typeface="+mj-ea"/>
              <a:ea typeface="+mj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975347" y="1437315"/>
            <a:ext cx="3216653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任务流程多策略支持确保</a:t>
            </a:r>
            <a:r>
              <a:rPr lang="en-US" altLang="zh-CN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ETL</a:t>
            </a:r>
            <a:r>
              <a:rPr lang="zh-CN" altLang="en-US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过程可管理：</a:t>
            </a:r>
            <a:endParaRPr lang="en-US" altLang="zh-CN" sz="1400" dirty="0">
              <a:solidFill>
                <a:schemeClr val="tx1"/>
              </a:solidFill>
              <a:uFillTx/>
              <a:latin typeface="+中文标题" charset="0"/>
              <a:ea typeface="+mj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支持任务失败策略选择，失败继续或结束</a:t>
            </a:r>
            <a:endParaRPr lang="en-US" altLang="zh-CN" sz="1400" dirty="0">
              <a:solidFill>
                <a:schemeClr val="tx1"/>
              </a:solidFill>
              <a:uFillTx/>
              <a:latin typeface="+中文标题" charset="0"/>
              <a:ea typeface="+mj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支持多种通知策略</a:t>
            </a:r>
            <a:endParaRPr lang="en-US" altLang="zh-CN" sz="1400" dirty="0">
              <a:solidFill>
                <a:schemeClr val="tx1"/>
              </a:solidFill>
              <a:uFillTx/>
              <a:latin typeface="+中文标题" charset="0"/>
              <a:ea typeface="+mj-ea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失败发送通知</a:t>
            </a:r>
            <a:endParaRPr lang="en-US" altLang="zh-CN" sz="1400" dirty="0">
              <a:solidFill>
                <a:schemeClr val="tx1"/>
              </a:solidFill>
              <a:uFillTx/>
              <a:latin typeface="+中文标题" charset="0"/>
              <a:ea typeface="+mj-ea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成功发送通知</a:t>
            </a:r>
            <a:endParaRPr lang="en-US" altLang="zh-CN" sz="1400" dirty="0">
              <a:solidFill>
                <a:schemeClr val="tx1"/>
              </a:solidFill>
              <a:uFillTx/>
              <a:latin typeface="+中文标题" charset="0"/>
              <a:ea typeface="+mj-ea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全部通知</a:t>
            </a:r>
            <a:endParaRPr lang="en-US" altLang="zh-CN" sz="1400" dirty="0">
              <a:solidFill>
                <a:schemeClr val="tx1"/>
              </a:solidFill>
              <a:uFillTx/>
              <a:latin typeface="+中文标题" charset="0"/>
              <a:ea typeface="+mj-ea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全部不发通知</a:t>
            </a:r>
            <a:endParaRPr lang="en-US" altLang="zh-CN" sz="1400" dirty="0">
              <a:solidFill>
                <a:schemeClr val="tx1"/>
              </a:solidFill>
              <a:uFillTx/>
              <a:latin typeface="+中文标题" charset="0"/>
              <a:ea typeface="+mj-ea"/>
            </a:endParaRPr>
          </a:p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支持优先级设定，确保高优先级流程优先执行</a:t>
            </a:r>
            <a:endParaRPr lang="en-US" altLang="zh-CN" sz="1400" dirty="0">
              <a:solidFill>
                <a:schemeClr val="tx1"/>
              </a:solidFill>
              <a:uFillTx/>
              <a:latin typeface="+中文标题" charset="0"/>
              <a:ea typeface="+mj-ea"/>
            </a:endParaRPr>
          </a:p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支持选定节点执行</a:t>
            </a:r>
            <a:r>
              <a:rPr lang="en-US" altLang="zh-CN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ETL</a:t>
            </a:r>
            <a:r>
              <a:rPr lang="zh-CN" altLang="en-US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任务流</a:t>
            </a:r>
            <a:endParaRPr lang="en-US" altLang="zh-CN" sz="1400" dirty="0">
              <a:solidFill>
                <a:schemeClr val="tx1"/>
              </a:solidFill>
              <a:uFillTx/>
              <a:latin typeface="+中文标题" charset="0"/>
              <a:ea typeface="+mj-ea"/>
            </a:endParaRPr>
          </a:p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chemeClr val="tx1"/>
                </a:solidFill>
                <a:uFillTx/>
                <a:latin typeface="+中文标题" charset="0"/>
                <a:ea typeface="+mj-ea"/>
              </a:rPr>
              <a:t>支持串行与并行两种执行方式</a:t>
            </a:r>
            <a:endParaRPr lang="en-US" altLang="zh-CN" sz="1400" dirty="0">
              <a:solidFill>
                <a:schemeClr val="tx1"/>
              </a:solidFill>
              <a:uFillTx/>
              <a:latin typeface="+中文标题" charset="0"/>
              <a:ea typeface="+mj-ea"/>
            </a:endParaRPr>
          </a:p>
          <a:p>
            <a:pPr marL="0" lvl="1">
              <a:lnSpc>
                <a:spcPct val="150000"/>
              </a:lnSpc>
            </a:pPr>
            <a:endParaRPr lang="en-US" altLang="zh-CN" sz="1400" dirty="0">
              <a:solidFill>
                <a:schemeClr val="tx1"/>
              </a:solidFill>
              <a:uFillTx/>
              <a:latin typeface="+中文标题" charset="0"/>
              <a:ea typeface="+mj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b="1" dirty="0"/>
              <a:t>全方位系统监控，确保运行稳定</a:t>
            </a:r>
            <a:endParaRPr lang="zh-CN" altLang="en-US" sz="2800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4370" y="1104265"/>
            <a:ext cx="9117965" cy="379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图片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925" y="2899410"/>
            <a:ext cx="5539740" cy="3380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 txBox="1"/>
          <p:nvPr/>
        </p:nvSpPr>
        <p:spPr>
          <a:xfrm>
            <a:off x="5120005" y="1562904"/>
            <a:ext cx="1951990" cy="924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lnSpc>
                <a:spcPts val="6500"/>
              </a:lnSpc>
              <a:defRPr sz="5400" b="1">
                <a:solidFill>
                  <a:srgbClr val="0097E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4000" dirty="0">
                <a:latin typeface="+mn-lt"/>
                <a:ea typeface="+mn-ea"/>
                <a:cs typeface="+mn-ea"/>
                <a:sym typeface="+mn-lt"/>
              </a:rPr>
              <a:t>PART 4</a:t>
            </a:r>
            <a:endParaRPr lang="zh-CN" altLang="en-US" sz="40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428542" y="4144210"/>
            <a:ext cx="1919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5A5A5A"/>
                </a:solidFill>
                <a:latin typeface="+mj-ea"/>
                <a:cs typeface="+mn-ea"/>
                <a:sym typeface="+mn-lt"/>
              </a:rPr>
              <a:t>2.0</a:t>
            </a:r>
            <a:r>
              <a:rPr lang="zh-CN" altLang="en-US" sz="2800" b="1" dirty="0">
                <a:solidFill>
                  <a:srgbClr val="5A5A5A"/>
                </a:solidFill>
                <a:latin typeface="+mj-ea"/>
                <a:cs typeface="+mn-ea"/>
                <a:sym typeface="+mn-lt"/>
              </a:rPr>
              <a:t> 新特性</a:t>
            </a:r>
            <a:endParaRPr lang="en-US" altLang="zh-CN" sz="2800" b="1" dirty="0">
              <a:solidFill>
                <a:srgbClr val="5A5A5A"/>
              </a:solidFill>
              <a:latin typeface="+mj-ea"/>
              <a:cs typeface="+mn-ea"/>
              <a:sym typeface="+mn-lt"/>
            </a:endParaRPr>
          </a:p>
        </p:txBody>
      </p:sp>
      <p:sp>
        <p:nvSpPr>
          <p:cNvPr id="71" name="椭圆 70"/>
          <p:cNvSpPr/>
          <p:nvPr/>
        </p:nvSpPr>
        <p:spPr>
          <a:xfrm>
            <a:off x="5460600" y="2651728"/>
            <a:ext cx="1270800" cy="1270800"/>
          </a:xfrm>
          <a:prstGeom prst="ellipse">
            <a:avLst/>
          </a:prstGeom>
          <a:noFill/>
          <a:ln>
            <a:solidFill>
              <a:srgbClr val="0097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72" name="图片 7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293" y="2885785"/>
            <a:ext cx="857129" cy="857129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219" y="2784363"/>
            <a:ext cx="1005530" cy="1005530"/>
          </a:xfrm>
          <a:prstGeom prst="rect">
            <a:avLst/>
          </a:prstGeom>
        </p:spPr>
      </p:pic>
      <p:sp>
        <p:nvSpPr>
          <p:cNvPr id="19" name="任意多边形 18"/>
          <p:cNvSpPr/>
          <p:nvPr/>
        </p:nvSpPr>
        <p:spPr>
          <a:xfrm rot="-2100000">
            <a:off x="1813155" y="3198027"/>
            <a:ext cx="271767" cy="258941"/>
          </a:xfrm>
          <a:custGeom>
            <a:avLst/>
            <a:gdLst>
              <a:gd name="connsiteX0" fmla="*/ 433891 w 443146"/>
              <a:gd name="connsiteY0" fmla="*/ 9255 h 422231"/>
              <a:gd name="connsiteX1" fmla="*/ 443146 w 443146"/>
              <a:gd name="connsiteY1" fmla="*/ 31598 h 422231"/>
              <a:gd name="connsiteX2" fmla="*/ 411548 w 443146"/>
              <a:gd name="connsiteY2" fmla="*/ 63196 h 422231"/>
              <a:gd name="connsiteX3" fmla="*/ 74608 w 443146"/>
              <a:gd name="connsiteY3" fmla="*/ 63196 h 422231"/>
              <a:gd name="connsiteX4" fmla="*/ 189848 w 443146"/>
              <a:gd name="connsiteY4" fmla="*/ 379818 h 422231"/>
              <a:gd name="connsiteX5" fmla="*/ 170963 w 443146"/>
              <a:gd name="connsiteY5" fmla="*/ 420317 h 422231"/>
              <a:gd name="connsiteX6" fmla="*/ 130463 w 443146"/>
              <a:gd name="connsiteY6" fmla="*/ 401432 h 422231"/>
              <a:gd name="connsiteX7" fmla="*/ 1913 w 443146"/>
              <a:gd name="connsiteY7" fmla="*/ 48243 h 422231"/>
              <a:gd name="connsiteX8" fmla="*/ 2968 w 443146"/>
              <a:gd name="connsiteY8" fmla="*/ 24082 h 422231"/>
              <a:gd name="connsiteX9" fmla="*/ 9801 w 443146"/>
              <a:gd name="connsiteY9" fmla="*/ 17821 h 422231"/>
              <a:gd name="connsiteX10" fmla="*/ 13349 w 443146"/>
              <a:gd name="connsiteY10" fmla="*/ 9255 h 422231"/>
              <a:gd name="connsiteX11" fmla="*/ 35692 w 443146"/>
              <a:gd name="connsiteY11" fmla="*/ 0 h 422231"/>
              <a:gd name="connsiteX12" fmla="*/ 411548 w 443146"/>
              <a:gd name="connsiteY12" fmla="*/ 0 h 422231"/>
              <a:gd name="connsiteX13" fmla="*/ 433891 w 443146"/>
              <a:gd name="connsiteY13" fmla="*/ 9255 h 42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3146" h="422231">
                <a:moveTo>
                  <a:pt x="433891" y="9255"/>
                </a:moveTo>
                <a:cubicBezTo>
                  <a:pt x="439609" y="14973"/>
                  <a:pt x="443146" y="22873"/>
                  <a:pt x="443146" y="31598"/>
                </a:cubicBezTo>
                <a:cubicBezTo>
                  <a:pt x="443146" y="49049"/>
                  <a:pt x="428999" y="63196"/>
                  <a:pt x="411548" y="63196"/>
                </a:cubicBezTo>
                <a:lnTo>
                  <a:pt x="74608" y="63196"/>
                </a:lnTo>
                <a:lnTo>
                  <a:pt x="189848" y="379818"/>
                </a:lnTo>
                <a:cubicBezTo>
                  <a:pt x="195817" y="396216"/>
                  <a:pt x="187362" y="414349"/>
                  <a:pt x="170963" y="420317"/>
                </a:cubicBezTo>
                <a:cubicBezTo>
                  <a:pt x="154565" y="426286"/>
                  <a:pt x="136432" y="417830"/>
                  <a:pt x="130463" y="401432"/>
                </a:cubicBezTo>
                <a:lnTo>
                  <a:pt x="1913" y="48243"/>
                </a:lnTo>
                <a:cubicBezTo>
                  <a:pt x="-1071" y="40044"/>
                  <a:pt x="-449" y="31411"/>
                  <a:pt x="2968" y="24082"/>
                </a:cubicBezTo>
                <a:lnTo>
                  <a:pt x="9801" y="17821"/>
                </a:lnTo>
                <a:lnTo>
                  <a:pt x="13349" y="9255"/>
                </a:lnTo>
                <a:cubicBezTo>
                  <a:pt x="19067" y="3537"/>
                  <a:pt x="26966" y="0"/>
                  <a:pt x="35692" y="0"/>
                </a:cubicBezTo>
                <a:lnTo>
                  <a:pt x="411548" y="0"/>
                </a:lnTo>
                <a:cubicBezTo>
                  <a:pt x="420273" y="0"/>
                  <a:pt x="428173" y="3537"/>
                  <a:pt x="433891" y="9255"/>
                </a:cubicBezTo>
                <a:close/>
              </a:path>
            </a:pathLst>
          </a:cu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/>
        </p:nvSpPr>
        <p:spPr>
          <a:xfrm rot="8700000">
            <a:off x="10100044" y="3152369"/>
            <a:ext cx="271767" cy="258941"/>
          </a:xfrm>
          <a:custGeom>
            <a:avLst/>
            <a:gdLst>
              <a:gd name="connsiteX0" fmla="*/ 433891 w 443146"/>
              <a:gd name="connsiteY0" fmla="*/ 9255 h 422231"/>
              <a:gd name="connsiteX1" fmla="*/ 443146 w 443146"/>
              <a:gd name="connsiteY1" fmla="*/ 31598 h 422231"/>
              <a:gd name="connsiteX2" fmla="*/ 411548 w 443146"/>
              <a:gd name="connsiteY2" fmla="*/ 63196 h 422231"/>
              <a:gd name="connsiteX3" fmla="*/ 74608 w 443146"/>
              <a:gd name="connsiteY3" fmla="*/ 63196 h 422231"/>
              <a:gd name="connsiteX4" fmla="*/ 189848 w 443146"/>
              <a:gd name="connsiteY4" fmla="*/ 379818 h 422231"/>
              <a:gd name="connsiteX5" fmla="*/ 170963 w 443146"/>
              <a:gd name="connsiteY5" fmla="*/ 420317 h 422231"/>
              <a:gd name="connsiteX6" fmla="*/ 130463 w 443146"/>
              <a:gd name="connsiteY6" fmla="*/ 401432 h 422231"/>
              <a:gd name="connsiteX7" fmla="*/ 1913 w 443146"/>
              <a:gd name="connsiteY7" fmla="*/ 48243 h 422231"/>
              <a:gd name="connsiteX8" fmla="*/ 2968 w 443146"/>
              <a:gd name="connsiteY8" fmla="*/ 24082 h 422231"/>
              <a:gd name="connsiteX9" fmla="*/ 9801 w 443146"/>
              <a:gd name="connsiteY9" fmla="*/ 17821 h 422231"/>
              <a:gd name="connsiteX10" fmla="*/ 13349 w 443146"/>
              <a:gd name="connsiteY10" fmla="*/ 9255 h 422231"/>
              <a:gd name="connsiteX11" fmla="*/ 35692 w 443146"/>
              <a:gd name="connsiteY11" fmla="*/ 0 h 422231"/>
              <a:gd name="connsiteX12" fmla="*/ 411548 w 443146"/>
              <a:gd name="connsiteY12" fmla="*/ 0 h 422231"/>
              <a:gd name="connsiteX13" fmla="*/ 433891 w 443146"/>
              <a:gd name="connsiteY13" fmla="*/ 9255 h 42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3146" h="422231">
                <a:moveTo>
                  <a:pt x="433891" y="9255"/>
                </a:moveTo>
                <a:cubicBezTo>
                  <a:pt x="439609" y="14973"/>
                  <a:pt x="443146" y="22873"/>
                  <a:pt x="443146" y="31598"/>
                </a:cubicBezTo>
                <a:cubicBezTo>
                  <a:pt x="443146" y="49049"/>
                  <a:pt x="428999" y="63196"/>
                  <a:pt x="411548" y="63196"/>
                </a:cubicBezTo>
                <a:lnTo>
                  <a:pt x="74608" y="63196"/>
                </a:lnTo>
                <a:lnTo>
                  <a:pt x="189848" y="379818"/>
                </a:lnTo>
                <a:cubicBezTo>
                  <a:pt x="195817" y="396216"/>
                  <a:pt x="187362" y="414349"/>
                  <a:pt x="170963" y="420317"/>
                </a:cubicBezTo>
                <a:cubicBezTo>
                  <a:pt x="154565" y="426286"/>
                  <a:pt x="136432" y="417830"/>
                  <a:pt x="130463" y="401432"/>
                </a:cubicBezTo>
                <a:lnTo>
                  <a:pt x="1913" y="48243"/>
                </a:lnTo>
                <a:cubicBezTo>
                  <a:pt x="-1071" y="40044"/>
                  <a:pt x="-449" y="31411"/>
                  <a:pt x="2968" y="24082"/>
                </a:cubicBezTo>
                <a:lnTo>
                  <a:pt x="9801" y="17821"/>
                </a:lnTo>
                <a:lnTo>
                  <a:pt x="13349" y="9255"/>
                </a:lnTo>
                <a:cubicBezTo>
                  <a:pt x="19067" y="3537"/>
                  <a:pt x="26966" y="0"/>
                  <a:pt x="35692" y="0"/>
                </a:cubicBezTo>
                <a:lnTo>
                  <a:pt x="411548" y="0"/>
                </a:lnTo>
                <a:cubicBezTo>
                  <a:pt x="420273" y="0"/>
                  <a:pt x="428173" y="3537"/>
                  <a:pt x="433891" y="9255"/>
                </a:cubicBezTo>
                <a:close/>
              </a:path>
            </a:pathLst>
          </a:cu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17500" y="5424599"/>
            <a:ext cx="11557000" cy="1000770"/>
            <a:chOff x="317500" y="5146031"/>
            <a:chExt cx="11557000" cy="1000770"/>
          </a:xfrm>
        </p:grpSpPr>
        <p:sp>
          <p:nvSpPr>
            <p:cNvPr id="22" name="任意多边形 21"/>
            <p:cNvSpPr/>
            <p:nvPr/>
          </p:nvSpPr>
          <p:spPr>
            <a:xfrm>
              <a:off x="317500" y="5247631"/>
              <a:ext cx="11557000" cy="899170"/>
            </a:xfrm>
            <a:custGeom>
              <a:avLst/>
              <a:gdLst>
                <a:gd name="connsiteX0" fmla="*/ 33636435 w 67272826"/>
                <a:gd name="connsiteY0" fmla="*/ 0 h 21385568"/>
                <a:gd name="connsiteX1" fmla="*/ 67109340 w 67272826"/>
                <a:gd name="connsiteY1" fmla="*/ 21035329 h 21385568"/>
                <a:gd name="connsiteX2" fmla="*/ 67272826 w 67272826"/>
                <a:gd name="connsiteY2" fmla="*/ 21385477 h 21385568"/>
                <a:gd name="connsiteX3" fmla="*/ 67202814 w 67272826"/>
                <a:gd name="connsiteY3" fmla="*/ 21252786 h 21385568"/>
                <a:gd name="connsiteX4" fmla="*/ 33636436 w 67272826"/>
                <a:gd name="connsiteY4" fmla="*/ 1274916 h 21385568"/>
                <a:gd name="connsiteX5" fmla="*/ 70060 w 67272826"/>
                <a:gd name="connsiteY5" fmla="*/ 21252786 h 21385568"/>
                <a:gd name="connsiteX6" fmla="*/ 0 w 67272826"/>
                <a:gd name="connsiteY6" fmla="*/ 21385568 h 21385568"/>
                <a:gd name="connsiteX7" fmla="*/ 163528 w 67272826"/>
                <a:gd name="connsiteY7" fmla="*/ 21035329 h 21385568"/>
                <a:gd name="connsiteX8" fmla="*/ 33636435 w 67272826"/>
                <a:gd name="connsiteY8" fmla="*/ 0 h 21385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72826" h="21385568">
                  <a:moveTo>
                    <a:pt x="33636435" y="0"/>
                  </a:moveTo>
                  <a:cubicBezTo>
                    <a:pt x="48377267" y="0"/>
                    <a:pt x="61112048" y="8588922"/>
                    <a:pt x="67109340" y="21035329"/>
                  </a:cubicBezTo>
                  <a:lnTo>
                    <a:pt x="67272826" y="21385477"/>
                  </a:lnTo>
                  <a:lnTo>
                    <a:pt x="67202814" y="21252786"/>
                  </a:lnTo>
                  <a:cubicBezTo>
                    <a:pt x="60738500" y="9353068"/>
                    <a:pt x="48130844" y="1274916"/>
                    <a:pt x="33636436" y="1274916"/>
                  </a:cubicBezTo>
                  <a:cubicBezTo>
                    <a:pt x="19142028" y="1274916"/>
                    <a:pt x="6534372" y="9353068"/>
                    <a:pt x="70060" y="21252786"/>
                  </a:cubicBezTo>
                  <a:lnTo>
                    <a:pt x="0" y="21385568"/>
                  </a:lnTo>
                  <a:lnTo>
                    <a:pt x="163528" y="21035329"/>
                  </a:lnTo>
                  <a:cubicBezTo>
                    <a:pt x="6160820" y="8588922"/>
                    <a:pt x="18895604" y="0"/>
                    <a:pt x="33636435" y="0"/>
                  </a:cubicBezTo>
                  <a:close/>
                </a:path>
              </a:pathLst>
            </a:custGeom>
            <a:gradFill>
              <a:gsLst>
                <a:gs pos="0">
                  <a:srgbClr val="01BCFF">
                    <a:alpha val="37000"/>
                  </a:srgbClr>
                </a:gs>
                <a:gs pos="77000">
                  <a:srgbClr val="01BC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5981379" y="5146031"/>
              <a:ext cx="229243" cy="229243"/>
            </a:xfrm>
            <a:prstGeom prst="ellipse">
              <a:avLst/>
            </a:prstGeom>
            <a:solidFill>
              <a:srgbClr val="3FC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4571679" y="5196831"/>
              <a:ext cx="208440" cy="208440"/>
            </a:xfrm>
            <a:prstGeom prst="ellipse">
              <a:avLst/>
            </a:prstGeom>
            <a:solidFill>
              <a:srgbClr val="99D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椭圆 24"/>
            <p:cNvSpPr>
              <a:spLocks noChangeAspect="1"/>
            </p:cNvSpPr>
            <p:nvPr/>
          </p:nvSpPr>
          <p:spPr>
            <a:xfrm>
              <a:off x="2316950" y="5476231"/>
              <a:ext cx="141840" cy="141840"/>
            </a:xfrm>
            <a:prstGeom prst="ellipse">
              <a:avLst/>
            </a:prstGeom>
            <a:solidFill>
              <a:srgbClr val="C1E4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椭圆 25"/>
            <p:cNvSpPr>
              <a:spLocks noChangeAspect="1"/>
            </p:cNvSpPr>
            <p:nvPr/>
          </p:nvSpPr>
          <p:spPr>
            <a:xfrm>
              <a:off x="9645808" y="5476231"/>
              <a:ext cx="141840" cy="141840"/>
            </a:xfrm>
            <a:prstGeom prst="ellipse">
              <a:avLst/>
            </a:prstGeom>
            <a:solidFill>
              <a:srgbClr val="C1E4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椭圆 28"/>
            <p:cNvSpPr>
              <a:spLocks noChangeAspect="1"/>
            </p:cNvSpPr>
            <p:nvPr/>
          </p:nvSpPr>
          <p:spPr>
            <a:xfrm>
              <a:off x="3404083" y="5311132"/>
              <a:ext cx="178560" cy="178637"/>
            </a:xfrm>
            <a:prstGeom prst="ellipse">
              <a:avLst/>
            </a:prstGeom>
            <a:solidFill>
              <a:srgbClr val="A6D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椭圆 29"/>
            <p:cNvSpPr>
              <a:spLocks noChangeAspect="1"/>
            </p:cNvSpPr>
            <p:nvPr/>
          </p:nvSpPr>
          <p:spPr>
            <a:xfrm>
              <a:off x="8478212" y="5311132"/>
              <a:ext cx="178560" cy="178637"/>
            </a:xfrm>
            <a:prstGeom prst="ellipse">
              <a:avLst/>
            </a:prstGeom>
            <a:solidFill>
              <a:srgbClr val="A6D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7391079" y="5196831"/>
              <a:ext cx="208440" cy="208440"/>
            </a:xfrm>
            <a:prstGeom prst="ellipse">
              <a:avLst/>
            </a:prstGeom>
            <a:solidFill>
              <a:srgbClr val="99D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2" name="日期占位符 1"/>
          <p:cNvSpPr txBox="1"/>
          <p:nvPr/>
        </p:nvSpPr>
        <p:spPr>
          <a:xfrm>
            <a:off x="179158" y="6466309"/>
            <a:ext cx="1382941" cy="273844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2BEBA7-7DFE-4567-8B91-5FC1F639AE04}" type="datetime1">
              <a:rPr lang="zh-CN" altLang="en-US" sz="1100" smtClean="0">
                <a:solidFill>
                  <a:srgbClr val="717171"/>
                </a:solidFill>
              </a:rPr>
            </a:fld>
            <a:endParaRPr lang="zh-CN" altLang="en-US" sz="1100" dirty="0">
              <a:solidFill>
                <a:srgbClr val="717171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1705376" y="6467154"/>
            <a:ext cx="6162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768681-413D-45D4-979C-D3F700D13AA1}" type="slidenum">
              <a:rPr lang="zh-CN" altLang="en-US" sz="1100" kern="1200" smtClean="0">
                <a:solidFill>
                  <a:srgbClr val="717171"/>
                </a:solidFill>
                <a:latin typeface="+mn-lt"/>
                <a:ea typeface="+mn-ea"/>
                <a:cs typeface="+mn-cs"/>
              </a:rPr>
            </a:fld>
            <a:endParaRPr lang="zh-CN" altLang="en-US" sz="1100" kern="1200" dirty="0">
              <a:solidFill>
                <a:srgbClr val="71717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Freeform 70"/>
          <p:cNvSpPr/>
          <p:nvPr/>
        </p:nvSpPr>
        <p:spPr bwMode="auto">
          <a:xfrm>
            <a:off x="5712154" y="3033983"/>
            <a:ext cx="675946" cy="581931"/>
          </a:xfrm>
          <a:custGeom>
            <a:avLst/>
            <a:gdLst>
              <a:gd name="T0" fmla="*/ 252 w 288"/>
              <a:gd name="T1" fmla="*/ 179 h 287"/>
              <a:gd name="T2" fmla="*/ 288 w 288"/>
              <a:gd name="T3" fmla="*/ 143 h 287"/>
              <a:gd name="T4" fmla="*/ 252 w 288"/>
              <a:gd name="T5" fmla="*/ 107 h 287"/>
              <a:gd name="T6" fmla="*/ 218 w 288"/>
              <a:gd name="T7" fmla="*/ 133 h 287"/>
              <a:gd name="T8" fmla="*/ 128 w 288"/>
              <a:gd name="T9" fmla="*/ 133 h 287"/>
              <a:gd name="T10" fmla="*/ 178 w 288"/>
              <a:gd name="T11" fmla="*/ 46 h 287"/>
              <a:gd name="T12" fmla="*/ 218 w 288"/>
              <a:gd name="T13" fmla="*/ 46 h 287"/>
              <a:gd name="T14" fmla="*/ 252 w 288"/>
              <a:gd name="T15" fmla="*/ 72 h 287"/>
              <a:gd name="T16" fmla="*/ 288 w 288"/>
              <a:gd name="T17" fmla="*/ 36 h 287"/>
              <a:gd name="T18" fmla="*/ 252 w 288"/>
              <a:gd name="T19" fmla="*/ 0 h 287"/>
              <a:gd name="T20" fmla="*/ 218 w 288"/>
              <a:gd name="T21" fmla="*/ 26 h 287"/>
              <a:gd name="T22" fmla="*/ 166 w 288"/>
              <a:gd name="T23" fmla="*/ 26 h 287"/>
              <a:gd name="T24" fmla="*/ 104 w 288"/>
              <a:gd name="T25" fmla="*/ 133 h 287"/>
              <a:gd name="T26" fmla="*/ 71 w 288"/>
              <a:gd name="T27" fmla="*/ 133 h 287"/>
              <a:gd name="T28" fmla="*/ 36 w 288"/>
              <a:gd name="T29" fmla="*/ 107 h 287"/>
              <a:gd name="T30" fmla="*/ 0 w 288"/>
              <a:gd name="T31" fmla="*/ 143 h 287"/>
              <a:gd name="T32" fmla="*/ 36 w 288"/>
              <a:gd name="T33" fmla="*/ 179 h 287"/>
              <a:gd name="T34" fmla="*/ 71 w 288"/>
              <a:gd name="T35" fmla="*/ 153 h 287"/>
              <a:gd name="T36" fmla="*/ 104 w 288"/>
              <a:gd name="T37" fmla="*/ 153 h 287"/>
              <a:gd name="T38" fmla="*/ 166 w 288"/>
              <a:gd name="T39" fmla="*/ 261 h 287"/>
              <a:gd name="T40" fmla="*/ 218 w 288"/>
              <a:gd name="T41" fmla="*/ 261 h 287"/>
              <a:gd name="T42" fmla="*/ 252 w 288"/>
              <a:gd name="T43" fmla="*/ 287 h 287"/>
              <a:gd name="T44" fmla="*/ 288 w 288"/>
              <a:gd name="T45" fmla="*/ 251 h 287"/>
              <a:gd name="T46" fmla="*/ 252 w 288"/>
              <a:gd name="T47" fmla="*/ 215 h 287"/>
              <a:gd name="T48" fmla="*/ 218 w 288"/>
              <a:gd name="T49" fmla="*/ 241 h 287"/>
              <a:gd name="T50" fmla="*/ 178 w 288"/>
              <a:gd name="T51" fmla="*/ 241 h 287"/>
              <a:gd name="T52" fmla="*/ 128 w 288"/>
              <a:gd name="T53" fmla="*/ 153 h 287"/>
              <a:gd name="T54" fmla="*/ 218 w 288"/>
              <a:gd name="T55" fmla="*/ 153 h 287"/>
              <a:gd name="T56" fmla="*/ 252 w 288"/>
              <a:gd name="T57" fmla="*/ 179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88" h="287">
                <a:moveTo>
                  <a:pt x="252" y="179"/>
                </a:moveTo>
                <a:cubicBezTo>
                  <a:pt x="272" y="179"/>
                  <a:pt x="288" y="163"/>
                  <a:pt x="288" y="143"/>
                </a:cubicBezTo>
                <a:cubicBezTo>
                  <a:pt x="288" y="124"/>
                  <a:pt x="272" y="107"/>
                  <a:pt x="252" y="107"/>
                </a:cubicBezTo>
                <a:cubicBezTo>
                  <a:pt x="236" y="107"/>
                  <a:pt x="222" y="118"/>
                  <a:pt x="218" y="133"/>
                </a:cubicBezTo>
                <a:cubicBezTo>
                  <a:pt x="128" y="133"/>
                  <a:pt x="128" y="133"/>
                  <a:pt x="128" y="133"/>
                </a:cubicBezTo>
                <a:cubicBezTo>
                  <a:pt x="178" y="46"/>
                  <a:pt x="178" y="46"/>
                  <a:pt x="178" y="46"/>
                </a:cubicBezTo>
                <a:cubicBezTo>
                  <a:pt x="218" y="46"/>
                  <a:pt x="218" y="46"/>
                  <a:pt x="218" y="46"/>
                </a:cubicBezTo>
                <a:cubicBezTo>
                  <a:pt x="222" y="61"/>
                  <a:pt x="236" y="72"/>
                  <a:pt x="252" y="72"/>
                </a:cubicBezTo>
                <a:cubicBezTo>
                  <a:pt x="272" y="72"/>
                  <a:pt x="288" y="56"/>
                  <a:pt x="288" y="36"/>
                </a:cubicBezTo>
                <a:cubicBezTo>
                  <a:pt x="288" y="16"/>
                  <a:pt x="272" y="0"/>
                  <a:pt x="252" y="0"/>
                </a:cubicBezTo>
                <a:cubicBezTo>
                  <a:pt x="236" y="0"/>
                  <a:pt x="222" y="11"/>
                  <a:pt x="218" y="26"/>
                </a:cubicBezTo>
                <a:cubicBezTo>
                  <a:pt x="166" y="26"/>
                  <a:pt x="166" y="26"/>
                  <a:pt x="166" y="26"/>
                </a:cubicBezTo>
                <a:cubicBezTo>
                  <a:pt x="104" y="133"/>
                  <a:pt x="104" y="133"/>
                  <a:pt x="104" y="133"/>
                </a:cubicBezTo>
                <a:cubicBezTo>
                  <a:pt x="71" y="133"/>
                  <a:pt x="71" y="133"/>
                  <a:pt x="71" y="133"/>
                </a:cubicBezTo>
                <a:cubicBezTo>
                  <a:pt x="66" y="118"/>
                  <a:pt x="53" y="107"/>
                  <a:pt x="36" y="107"/>
                </a:cubicBezTo>
                <a:cubicBezTo>
                  <a:pt x="16" y="107"/>
                  <a:pt x="0" y="124"/>
                  <a:pt x="0" y="143"/>
                </a:cubicBezTo>
                <a:cubicBezTo>
                  <a:pt x="0" y="163"/>
                  <a:pt x="16" y="179"/>
                  <a:pt x="36" y="179"/>
                </a:cubicBezTo>
                <a:cubicBezTo>
                  <a:pt x="53" y="179"/>
                  <a:pt x="66" y="168"/>
                  <a:pt x="71" y="153"/>
                </a:cubicBezTo>
                <a:cubicBezTo>
                  <a:pt x="104" y="153"/>
                  <a:pt x="104" y="153"/>
                  <a:pt x="104" y="153"/>
                </a:cubicBezTo>
                <a:cubicBezTo>
                  <a:pt x="166" y="261"/>
                  <a:pt x="166" y="261"/>
                  <a:pt x="166" y="261"/>
                </a:cubicBezTo>
                <a:cubicBezTo>
                  <a:pt x="218" y="261"/>
                  <a:pt x="218" y="261"/>
                  <a:pt x="218" y="261"/>
                </a:cubicBezTo>
                <a:cubicBezTo>
                  <a:pt x="222" y="277"/>
                  <a:pt x="236" y="287"/>
                  <a:pt x="252" y="287"/>
                </a:cubicBezTo>
                <a:cubicBezTo>
                  <a:pt x="272" y="287"/>
                  <a:pt x="288" y="271"/>
                  <a:pt x="288" y="251"/>
                </a:cubicBezTo>
                <a:cubicBezTo>
                  <a:pt x="288" y="232"/>
                  <a:pt x="272" y="215"/>
                  <a:pt x="252" y="215"/>
                </a:cubicBezTo>
                <a:cubicBezTo>
                  <a:pt x="236" y="215"/>
                  <a:pt x="222" y="226"/>
                  <a:pt x="218" y="241"/>
                </a:cubicBezTo>
                <a:cubicBezTo>
                  <a:pt x="178" y="241"/>
                  <a:pt x="178" y="241"/>
                  <a:pt x="178" y="241"/>
                </a:cubicBezTo>
                <a:cubicBezTo>
                  <a:pt x="128" y="153"/>
                  <a:pt x="128" y="153"/>
                  <a:pt x="128" y="153"/>
                </a:cubicBezTo>
                <a:cubicBezTo>
                  <a:pt x="218" y="153"/>
                  <a:pt x="218" y="153"/>
                  <a:pt x="218" y="153"/>
                </a:cubicBezTo>
                <a:cubicBezTo>
                  <a:pt x="222" y="168"/>
                  <a:pt x="236" y="179"/>
                  <a:pt x="252" y="179"/>
                </a:cubicBezTo>
                <a:close/>
              </a:path>
            </a:pathLst>
          </a:custGeom>
          <a:solidFill>
            <a:srgbClr val="0097E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0518" y="499588"/>
            <a:ext cx="7642922" cy="493239"/>
          </a:xfrm>
        </p:spPr>
        <p:txBody>
          <a:bodyPr>
            <a:normAutofit fontScale="90000"/>
          </a:bodyPr>
          <a:lstStyle/>
          <a:p>
            <a:r>
              <a:rPr lang="en-US" altLang="zh-CN" sz="2800" b="1" dirty="0">
                <a:latin typeface="+mj-ea"/>
                <a:sym typeface="+mn-ea"/>
              </a:rPr>
              <a:t>Apache </a:t>
            </a:r>
            <a:r>
              <a:rPr lang="en-US" altLang="zh-CN" sz="2800" b="1" dirty="0">
                <a:latin typeface="+mj-ea"/>
              </a:rPr>
              <a:t>DolphinScheduler</a:t>
            </a:r>
            <a:r>
              <a:rPr lang="zh-CN" altLang="en-US" sz="2800" b="1" dirty="0">
                <a:latin typeface="+mj-ea"/>
              </a:rPr>
              <a:t> </a:t>
            </a:r>
            <a:r>
              <a:rPr lang="en-US" altLang="zh-CN" sz="2800" b="1" dirty="0">
                <a:latin typeface="+mj-ea"/>
              </a:rPr>
              <a:t>2.0</a:t>
            </a:r>
            <a:r>
              <a:rPr lang="zh-CN" altLang="en-US" sz="2800" b="1" dirty="0">
                <a:latin typeface="+mj-ea"/>
              </a:rPr>
              <a:t> 新架构</a:t>
            </a:r>
            <a:endParaRPr lang="zh-CN" altLang="en-US" sz="2800" b="1" dirty="0">
              <a:latin typeface="+mj-ea"/>
            </a:endParaRPr>
          </a:p>
        </p:txBody>
      </p:sp>
      <p:pic>
        <p:nvPicPr>
          <p:cNvPr id="8" name="Graphic 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89817" y="1240070"/>
            <a:ext cx="9285013" cy="500550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0" y="2220219"/>
            <a:ext cx="231986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kumimoji="1" lang="en-US" altLang="zh-CN" dirty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kumimoji="1" lang="en-US" altLang="zh-CN" dirty="0">
                <a:latin typeface="+mj-ea"/>
                <a:ea typeface="+mj-ea"/>
              </a:rPr>
              <a:t>Master</a:t>
            </a:r>
            <a:r>
              <a:rPr kumimoji="1" lang="zh-CN" altLang="en-US" dirty="0">
                <a:latin typeface="+mj-ea"/>
                <a:ea typeface="+mj-ea"/>
              </a:rPr>
              <a:t> 重构</a:t>
            </a:r>
            <a:endParaRPr kumimoji="1" lang="en-US" altLang="zh-CN" dirty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kumimoji="1" lang="en-US" altLang="zh-CN" dirty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dirty="0">
                <a:latin typeface="+mj-ea"/>
                <a:ea typeface="+mj-ea"/>
              </a:rPr>
              <a:t>减少数据库轮询</a:t>
            </a:r>
            <a:endParaRPr lang="en-US" altLang="zh-CN" dirty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CN" dirty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dirty="0">
                <a:latin typeface="+mj-ea"/>
                <a:ea typeface="+mj-ea"/>
              </a:rPr>
              <a:t>去分布式锁</a:t>
            </a:r>
            <a:endParaRPr lang="en-US" altLang="zh-CN" dirty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zh-CN" dirty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kumimoji="1" lang="zh-CN" altLang="en-US" dirty="0">
                <a:latin typeface="+mj-ea"/>
                <a:ea typeface="+mj-ea"/>
              </a:rPr>
              <a:t>大幅减少线程使用</a:t>
            </a:r>
            <a:endParaRPr kumimoji="1" lang="en-US" altLang="zh-CN" dirty="0">
              <a:latin typeface="+mj-ea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kumimoji="1" lang="en-US" altLang="zh-CN" dirty="0">
              <a:latin typeface="+mj-ea"/>
              <a:ea typeface="+mj-ea"/>
            </a:endParaRPr>
          </a:p>
          <a:p>
            <a:endParaRPr kumimoji="1" lang="zh-CN" altLang="en-US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2800" b="1" dirty="0"/>
              <a:t>2.0</a:t>
            </a:r>
            <a:r>
              <a:rPr kumimoji="1" lang="zh-CN" altLang="en-US" sz="2800" b="1" dirty="0"/>
              <a:t> 新增能力</a:t>
            </a:r>
            <a:endParaRPr kumimoji="1" lang="zh-CN" altLang="en-US" sz="2800" b="1" dirty="0"/>
          </a:p>
        </p:txBody>
      </p:sp>
      <p:sp>
        <p:nvSpPr>
          <p:cNvPr id="26" name="Rectangle 5"/>
          <p:cNvSpPr/>
          <p:nvPr/>
        </p:nvSpPr>
        <p:spPr>
          <a:xfrm>
            <a:off x="416834" y="161861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CN" alt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90204" pitchFamily="34" charset="0"/>
              <a:buChar char="•"/>
            </a:pPr>
            <a:r>
              <a:rPr lang="zh-CN" alt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告警 </a:t>
            </a:r>
            <a:r>
              <a:rPr 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SPI</a:t>
            </a:r>
            <a:endParaRPr 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90204" pitchFamily="34" charset="0"/>
              <a:buChar char="•"/>
            </a:pPr>
            <a:endParaRPr 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90204" pitchFamily="34" charset="0"/>
              <a:buChar char="•"/>
            </a:pPr>
            <a:r>
              <a:rPr lang="zh-CN" alt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注册中心 </a:t>
            </a:r>
            <a:r>
              <a:rPr 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SPI</a:t>
            </a:r>
            <a:endParaRPr 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90204" pitchFamily="34" charset="0"/>
              <a:buChar char="•"/>
            </a:pPr>
            <a:endParaRPr 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90204" pitchFamily="34" charset="0"/>
              <a:buChar char="•"/>
            </a:pPr>
            <a:r>
              <a:rPr lang="zh-CN" alt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资源存储 </a:t>
            </a:r>
            <a:r>
              <a:rPr 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SPI</a:t>
            </a:r>
            <a:endParaRPr 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90204" pitchFamily="34" charset="0"/>
              <a:buChar char="•"/>
            </a:pPr>
            <a:endParaRPr 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90204" pitchFamily="34" charset="0"/>
              <a:buChar char="•"/>
            </a:pPr>
            <a:r>
              <a:rPr lang="zh-CN" alt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任务插件 </a:t>
            </a:r>
            <a:r>
              <a:rPr 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SPI</a:t>
            </a:r>
            <a:endParaRPr 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90204" pitchFamily="34" charset="0"/>
              <a:buChar char="•"/>
            </a:pPr>
            <a:endParaRPr 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90204" pitchFamily="34" charset="0"/>
              <a:buChar char="•"/>
            </a:pPr>
            <a:r>
              <a:rPr lang="zh-CN" alt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数据源 </a:t>
            </a:r>
            <a:r>
              <a:rPr 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SPI</a:t>
            </a:r>
            <a:endParaRPr 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90204" pitchFamily="34" charset="0"/>
              <a:buChar char="•"/>
            </a:pPr>
            <a:endParaRPr 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90204" pitchFamily="34" charset="0"/>
              <a:buChar char="•"/>
            </a:pPr>
            <a:r>
              <a:rPr 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en-US" dirty="0">
              <a:solidFill>
                <a:srgbClr val="4C4C4C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2"/>
          <p:cNvSpPr txBox="1"/>
          <p:nvPr/>
        </p:nvSpPr>
        <p:spPr>
          <a:xfrm>
            <a:off x="0" y="1103257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所有扩展点都采用插件化实现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3957955" y="1472565"/>
            <a:ext cx="7769860" cy="4768850"/>
            <a:chOff x="3958144" y="1472589"/>
            <a:chExt cx="7904617" cy="5385411"/>
          </a:xfrm>
        </p:grpSpPr>
        <p:pic>
          <p:nvPicPr>
            <p:cNvPr id="27" name="Picture 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958144" y="1472589"/>
              <a:ext cx="7904617" cy="5385411"/>
            </a:xfrm>
            <a:prstGeom prst="rect">
              <a:avLst/>
            </a:prstGeom>
          </p:spPr>
        </p:pic>
        <p:sp>
          <p:nvSpPr>
            <p:cNvPr id="29" name="矩形 28"/>
            <p:cNvSpPr/>
            <p:nvPr/>
          </p:nvSpPr>
          <p:spPr>
            <a:xfrm>
              <a:off x="9815210" y="6400800"/>
              <a:ext cx="719845" cy="369651"/>
            </a:xfrm>
            <a:prstGeom prst="rect">
              <a:avLst/>
            </a:prstGeom>
            <a:solidFill>
              <a:srgbClr val="2350E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8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Waterdrop</a:t>
              </a:r>
              <a:endParaRPr kumimoji="1" lang="zh-CN" altLang="en-US" sz="8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2800" b="1" dirty="0"/>
              <a:t>2.0</a:t>
            </a:r>
            <a:r>
              <a:rPr kumimoji="1" lang="zh-CN" altLang="en-US" sz="2800" b="1" dirty="0"/>
              <a:t> 新增主要 </a:t>
            </a:r>
            <a:r>
              <a:rPr kumimoji="1" lang="en-US" altLang="zh-CN" sz="2800" b="1" dirty="0"/>
              <a:t>Feature</a:t>
            </a:r>
            <a:endParaRPr kumimoji="1" lang="zh-CN" altLang="en-US" sz="2800" b="1" dirty="0"/>
          </a:p>
        </p:txBody>
      </p:sp>
      <p:sp>
        <p:nvSpPr>
          <p:cNvPr id="3" name="矩形 2"/>
          <p:cNvSpPr/>
          <p:nvPr/>
        </p:nvSpPr>
        <p:spPr>
          <a:xfrm>
            <a:off x="0" y="1120677"/>
            <a:ext cx="5554980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任务结果参数传递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工作流间的血缘关系，如右图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增加数据同步组件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SeaTunnel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、多分支等任务组件能力支持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添加工作流版本控制，如下图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658567" y="1120676"/>
            <a:ext cx="6533433" cy="3554523"/>
            <a:chOff x="5658566" y="3303477"/>
            <a:chExt cx="6533433" cy="3554523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658566" y="3303477"/>
              <a:ext cx="6533433" cy="3554523"/>
            </a:xfrm>
            <a:prstGeom prst="rect">
              <a:avLst/>
            </a:prstGeom>
          </p:spPr>
        </p:pic>
        <p:cxnSp>
          <p:nvCxnSpPr>
            <p:cNvPr id="8" name="直线箭头连接符 7"/>
            <p:cNvCxnSpPr/>
            <p:nvPr/>
          </p:nvCxnSpPr>
          <p:spPr>
            <a:xfrm>
              <a:off x="7480571" y="5311302"/>
              <a:ext cx="1040859" cy="0"/>
            </a:xfrm>
            <a:prstGeom prst="straightConnector1">
              <a:avLst/>
            </a:prstGeom>
            <a:ln w="127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图片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25" y="3608838"/>
            <a:ext cx="4824919" cy="251256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 txBox="1"/>
          <p:nvPr/>
        </p:nvSpPr>
        <p:spPr>
          <a:xfrm>
            <a:off x="5120005" y="1562904"/>
            <a:ext cx="1951990" cy="924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lnSpc>
                <a:spcPts val="6500"/>
              </a:lnSpc>
              <a:defRPr sz="5400" b="1">
                <a:solidFill>
                  <a:srgbClr val="0097E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4000" dirty="0">
                <a:latin typeface="+mn-lt"/>
                <a:ea typeface="+mn-ea"/>
                <a:cs typeface="+mn-ea"/>
                <a:sym typeface="+mn-lt"/>
              </a:rPr>
              <a:t>PART 5</a:t>
            </a:r>
            <a:endParaRPr lang="zh-CN" altLang="en-US" sz="40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282315" y="4206389"/>
            <a:ext cx="1627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5A5A5A"/>
                </a:solidFill>
                <a:cs typeface="+mn-ea"/>
                <a:sym typeface="+mn-lt"/>
              </a:rPr>
              <a:t>用户案例</a:t>
            </a:r>
            <a:endParaRPr lang="en-US" altLang="zh-CN" sz="2800" b="1" dirty="0">
              <a:solidFill>
                <a:srgbClr val="5A5A5A"/>
              </a:solidFill>
              <a:cs typeface="+mn-ea"/>
              <a:sym typeface="+mn-lt"/>
            </a:endParaRPr>
          </a:p>
        </p:txBody>
      </p:sp>
      <p:sp>
        <p:nvSpPr>
          <p:cNvPr id="71" name="椭圆 70"/>
          <p:cNvSpPr/>
          <p:nvPr/>
        </p:nvSpPr>
        <p:spPr>
          <a:xfrm>
            <a:off x="5460600" y="2651728"/>
            <a:ext cx="1270800" cy="1270800"/>
          </a:xfrm>
          <a:prstGeom prst="ellipse">
            <a:avLst/>
          </a:prstGeom>
          <a:noFill/>
          <a:ln>
            <a:solidFill>
              <a:srgbClr val="0097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72" name="图片 7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293" y="2885785"/>
            <a:ext cx="857129" cy="857129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219" y="2784363"/>
            <a:ext cx="1005530" cy="1005530"/>
          </a:xfrm>
          <a:prstGeom prst="rect">
            <a:avLst/>
          </a:prstGeom>
        </p:spPr>
      </p:pic>
      <p:sp>
        <p:nvSpPr>
          <p:cNvPr id="19" name="任意多边形 18"/>
          <p:cNvSpPr/>
          <p:nvPr/>
        </p:nvSpPr>
        <p:spPr>
          <a:xfrm rot="-2100000">
            <a:off x="1813155" y="3198027"/>
            <a:ext cx="271767" cy="258941"/>
          </a:xfrm>
          <a:custGeom>
            <a:avLst/>
            <a:gdLst>
              <a:gd name="connsiteX0" fmla="*/ 433891 w 443146"/>
              <a:gd name="connsiteY0" fmla="*/ 9255 h 422231"/>
              <a:gd name="connsiteX1" fmla="*/ 443146 w 443146"/>
              <a:gd name="connsiteY1" fmla="*/ 31598 h 422231"/>
              <a:gd name="connsiteX2" fmla="*/ 411548 w 443146"/>
              <a:gd name="connsiteY2" fmla="*/ 63196 h 422231"/>
              <a:gd name="connsiteX3" fmla="*/ 74608 w 443146"/>
              <a:gd name="connsiteY3" fmla="*/ 63196 h 422231"/>
              <a:gd name="connsiteX4" fmla="*/ 189848 w 443146"/>
              <a:gd name="connsiteY4" fmla="*/ 379818 h 422231"/>
              <a:gd name="connsiteX5" fmla="*/ 170963 w 443146"/>
              <a:gd name="connsiteY5" fmla="*/ 420317 h 422231"/>
              <a:gd name="connsiteX6" fmla="*/ 130463 w 443146"/>
              <a:gd name="connsiteY6" fmla="*/ 401432 h 422231"/>
              <a:gd name="connsiteX7" fmla="*/ 1913 w 443146"/>
              <a:gd name="connsiteY7" fmla="*/ 48243 h 422231"/>
              <a:gd name="connsiteX8" fmla="*/ 2968 w 443146"/>
              <a:gd name="connsiteY8" fmla="*/ 24082 h 422231"/>
              <a:gd name="connsiteX9" fmla="*/ 9801 w 443146"/>
              <a:gd name="connsiteY9" fmla="*/ 17821 h 422231"/>
              <a:gd name="connsiteX10" fmla="*/ 13349 w 443146"/>
              <a:gd name="connsiteY10" fmla="*/ 9255 h 422231"/>
              <a:gd name="connsiteX11" fmla="*/ 35692 w 443146"/>
              <a:gd name="connsiteY11" fmla="*/ 0 h 422231"/>
              <a:gd name="connsiteX12" fmla="*/ 411548 w 443146"/>
              <a:gd name="connsiteY12" fmla="*/ 0 h 422231"/>
              <a:gd name="connsiteX13" fmla="*/ 433891 w 443146"/>
              <a:gd name="connsiteY13" fmla="*/ 9255 h 42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3146" h="422231">
                <a:moveTo>
                  <a:pt x="433891" y="9255"/>
                </a:moveTo>
                <a:cubicBezTo>
                  <a:pt x="439609" y="14973"/>
                  <a:pt x="443146" y="22873"/>
                  <a:pt x="443146" y="31598"/>
                </a:cubicBezTo>
                <a:cubicBezTo>
                  <a:pt x="443146" y="49049"/>
                  <a:pt x="428999" y="63196"/>
                  <a:pt x="411548" y="63196"/>
                </a:cubicBezTo>
                <a:lnTo>
                  <a:pt x="74608" y="63196"/>
                </a:lnTo>
                <a:lnTo>
                  <a:pt x="189848" y="379818"/>
                </a:lnTo>
                <a:cubicBezTo>
                  <a:pt x="195817" y="396216"/>
                  <a:pt x="187362" y="414349"/>
                  <a:pt x="170963" y="420317"/>
                </a:cubicBezTo>
                <a:cubicBezTo>
                  <a:pt x="154565" y="426286"/>
                  <a:pt x="136432" y="417830"/>
                  <a:pt x="130463" y="401432"/>
                </a:cubicBezTo>
                <a:lnTo>
                  <a:pt x="1913" y="48243"/>
                </a:lnTo>
                <a:cubicBezTo>
                  <a:pt x="-1071" y="40044"/>
                  <a:pt x="-449" y="31411"/>
                  <a:pt x="2968" y="24082"/>
                </a:cubicBezTo>
                <a:lnTo>
                  <a:pt x="9801" y="17821"/>
                </a:lnTo>
                <a:lnTo>
                  <a:pt x="13349" y="9255"/>
                </a:lnTo>
                <a:cubicBezTo>
                  <a:pt x="19067" y="3537"/>
                  <a:pt x="26966" y="0"/>
                  <a:pt x="35692" y="0"/>
                </a:cubicBezTo>
                <a:lnTo>
                  <a:pt x="411548" y="0"/>
                </a:lnTo>
                <a:cubicBezTo>
                  <a:pt x="420273" y="0"/>
                  <a:pt x="428173" y="3537"/>
                  <a:pt x="433891" y="9255"/>
                </a:cubicBezTo>
                <a:close/>
              </a:path>
            </a:pathLst>
          </a:cu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/>
        </p:nvSpPr>
        <p:spPr>
          <a:xfrm rot="8700000">
            <a:off x="10100044" y="3152369"/>
            <a:ext cx="271767" cy="258941"/>
          </a:xfrm>
          <a:custGeom>
            <a:avLst/>
            <a:gdLst>
              <a:gd name="connsiteX0" fmla="*/ 433891 w 443146"/>
              <a:gd name="connsiteY0" fmla="*/ 9255 h 422231"/>
              <a:gd name="connsiteX1" fmla="*/ 443146 w 443146"/>
              <a:gd name="connsiteY1" fmla="*/ 31598 h 422231"/>
              <a:gd name="connsiteX2" fmla="*/ 411548 w 443146"/>
              <a:gd name="connsiteY2" fmla="*/ 63196 h 422231"/>
              <a:gd name="connsiteX3" fmla="*/ 74608 w 443146"/>
              <a:gd name="connsiteY3" fmla="*/ 63196 h 422231"/>
              <a:gd name="connsiteX4" fmla="*/ 189848 w 443146"/>
              <a:gd name="connsiteY4" fmla="*/ 379818 h 422231"/>
              <a:gd name="connsiteX5" fmla="*/ 170963 w 443146"/>
              <a:gd name="connsiteY5" fmla="*/ 420317 h 422231"/>
              <a:gd name="connsiteX6" fmla="*/ 130463 w 443146"/>
              <a:gd name="connsiteY6" fmla="*/ 401432 h 422231"/>
              <a:gd name="connsiteX7" fmla="*/ 1913 w 443146"/>
              <a:gd name="connsiteY7" fmla="*/ 48243 h 422231"/>
              <a:gd name="connsiteX8" fmla="*/ 2968 w 443146"/>
              <a:gd name="connsiteY8" fmla="*/ 24082 h 422231"/>
              <a:gd name="connsiteX9" fmla="*/ 9801 w 443146"/>
              <a:gd name="connsiteY9" fmla="*/ 17821 h 422231"/>
              <a:gd name="connsiteX10" fmla="*/ 13349 w 443146"/>
              <a:gd name="connsiteY10" fmla="*/ 9255 h 422231"/>
              <a:gd name="connsiteX11" fmla="*/ 35692 w 443146"/>
              <a:gd name="connsiteY11" fmla="*/ 0 h 422231"/>
              <a:gd name="connsiteX12" fmla="*/ 411548 w 443146"/>
              <a:gd name="connsiteY12" fmla="*/ 0 h 422231"/>
              <a:gd name="connsiteX13" fmla="*/ 433891 w 443146"/>
              <a:gd name="connsiteY13" fmla="*/ 9255 h 42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3146" h="422231">
                <a:moveTo>
                  <a:pt x="433891" y="9255"/>
                </a:moveTo>
                <a:cubicBezTo>
                  <a:pt x="439609" y="14973"/>
                  <a:pt x="443146" y="22873"/>
                  <a:pt x="443146" y="31598"/>
                </a:cubicBezTo>
                <a:cubicBezTo>
                  <a:pt x="443146" y="49049"/>
                  <a:pt x="428999" y="63196"/>
                  <a:pt x="411548" y="63196"/>
                </a:cubicBezTo>
                <a:lnTo>
                  <a:pt x="74608" y="63196"/>
                </a:lnTo>
                <a:lnTo>
                  <a:pt x="189848" y="379818"/>
                </a:lnTo>
                <a:cubicBezTo>
                  <a:pt x="195817" y="396216"/>
                  <a:pt x="187362" y="414349"/>
                  <a:pt x="170963" y="420317"/>
                </a:cubicBezTo>
                <a:cubicBezTo>
                  <a:pt x="154565" y="426286"/>
                  <a:pt x="136432" y="417830"/>
                  <a:pt x="130463" y="401432"/>
                </a:cubicBezTo>
                <a:lnTo>
                  <a:pt x="1913" y="48243"/>
                </a:lnTo>
                <a:cubicBezTo>
                  <a:pt x="-1071" y="40044"/>
                  <a:pt x="-449" y="31411"/>
                  <a:pt x="2968" y="24082"/>
                </a:cubicBezTo>
                <a:lnTo>
                  <a:pt x="9801" y="17821"/>
                </a:lnTo>
                <a:lnTo>
                  <a:pt x="13349" y="9255"/>
                </a:lnTo>
                <a:cubicBezTo>
                  <a:pt x="19067" y="3537"/>
                  <a:pt x="26966" y="0"/>
                  <a:pt x="35692" y="0"/>
                </a:cubicBezTo>
                <a:lnTo>
                  <a:pt x="411548" y="0"/>
                </a:lnTo>
                <a:cubicBezTo>
                  <a:pt x="420273" y="0"/>
                  <a:pt x="428173" y="3537"/>
                  <a:pt x="433891" y="9255"/>
                </a:cubicBezTo>
                <a:close/>
              </a:path>
            </a:pathLst>
          </a:cu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17500" y="5424599"/>
            <a:ext cx="11557000" cy="1000770"/>
            <a:chOff x="317500" y="5146031"/>
            <a:chExt cx="11557000" cy="1000770"/>
          </a:xfrm>
        </p:grpSpPr>
        <p:sp>
          <p:nvSpPr>
            <p:cNvPr id="22" name="任意多边形 21"/>
            <p:cNvSpPr/>
            <p:nvPr/>
          </p:nvSpPr>
          <p:spPr>
            <a:xfrm>
              <a:off x="317500" y="5247631"/>
              <a:ext cx="11557000" cy="899170"/>
            </a:xfrm>
            <a:custGeom>
              <a:avLst/>
              <a:gdLst>
                <a:gd name="connsiteX0" fmla="*/ 33636435 w 67272826"/>
                <a:gd name="connsiteY0" fmla="*/ 0 h 21385568"/>
                <a:gd name="connsiteX1" fmla="*/ 67109340 w 67272826"/>
                <a:gd name="connsiteY1" fmla="*/ 21035329 h 21385568"/>
                <a:gd name="connsiteX2" fmla="*/ 67272826 w 67272826"/>
                <a:gd name="connsiteY2" fmla="*/ 21385477 h 21385568"/>
                <a:gd name="connsiteX3" fmla="*/ 67202814 w 67272826"/>
                <a:gd name="connsiteY3" fmla="*/ 21252786 h 21385568"/>
                <a:gd name="connsiteX4" fmla="*/ 33636436 w 67272826"/>
                <a:gd name="connsiteY4" fmla="*/ 1274916 h 21385568"/>
                <a:gd name="connsiteX5" fmla="*/ 70060 w 67272826"/>
                <a:gd name="connsiteY5" fmla="*/ 21252786 h 21385568"/>
                <a:gd name="connsiteX6" fmla="*/ 0 w 67272826"/>
                <a:gd name="connsiteY6" fmla="*/ 21385568 h 21385568"/>
                <a:gd name="connsiteX7" fmla="*/ 163528 w 67272826"/>
                <a:gd name="connsiteY7" fmla="*/ 21035329 h 21385568"/>
                <a:gd name="connsiteX8" fmla="*/ 33636435 w 67272826"/>
                <a:gd name="connsiteY8" fmla="*/ 0 h 21385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72826" h="21385568">
                  <a:moveTo>
                    <a:pt x="33636435" y="0"/>
                  </a:moveTo>
                  <a:cubicBezTo>
                    <a:pt x="48377267" y="0"/>
                    <a:pt x="61112048" y="8588922"/>
                    <a:pt x="67109340" y="21035329"/>
                  </a:cubicBezTo>
                  <a:lnTo>
                    <a:pt x="67272826" y="21385477"/>
                  </a:lnTo>
                  <a:lnTo>
                    <a:pt x="67202814" y="21252786"/>
                  </a:lnTo>
                  <a:cubicBezTo>
                    <a:pt x="60738500" y="9353068"/>
                    <a:pt x="48130844" y="1274916"/>
                    <a:pt x="33636436" y="1274916"/>
                  </a:cubicBezTo>
                  <a:cubicBezTo>
                    <a:pt x="19142028" y="1274916"/>
                    <a:pt x="6534372" y="9353068"/>
                    <a:pt x="70060" y="21252786"/>
                  </a:cubicBezTo>
                  <a:lnTo>
                    <a:pt x="0" y="21385568"/>
                  </a:lnTo>
                  <a:lnTo>
                    <a:pt x="163528" y="21035329"/>
                  </a:lnTo>
                  <a:cubicBezTo>
                    <a:pt x="6160820" y="8588922"/>
                    <a:pt x="18895604" y="0"/>
                    <a:pt x="33636435" y="0"/>
                  </a:cubicBezTo>
                  <a:close/>
                </a:path>
              </a:pathLst>
            </a:custGeom>
            <a:gradFill>
              <a:gsLst>
                <a:gs pos="0">
                  <a:srgbClr val="01BCFF">
                    <a:alpha val="37000"/>
                  </a:srgbClr>
                </a:gs>
                <a:gs pos="77000">
                  <a:srgbClr val="01BC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5981379" y="5146031"/>
              <a:ext cx="229243" cy="229243"/>
            </a:xfrm>
            <a:prstGeom prst="ellipse">
              <a:avLst/>
            </a:prstGeom>
            <a:solidFill>
              <a:srgbClr val="3FC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4571679" y="5196831"/>
              <a:ext cx="208440" cy="208440"/>
            </a:xfrm>
            <a:prstGeom prst="ellipse">
              <a:avLst/>
            </a:prstGeom>
            <a:solidFill>
              <a:srgbClr val="99D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椭圆 24"/>
            <p:cNvSpPr>
              <a:spLocks noChangeAspect="1"/>
            </p:cNvSpPr>
            <p:nvPr/>
          </p:nvSpPr>
          <p:spPr>
            <a:xfrm>
              <a:off x="2316950" y="5476231"/>
              <a:ext cx="141840" cy="141840"/>
            </a:xfrm>
            <a:prstGeom prst="ellipse">
              <a:avLst/>
            </a:prstGeom>
            <a:solidFill>
              <a:srgbClr val="C1E4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椭圆 25"/>
            <p:cNvSpPr>
              <a:spLocks noChangeAspect="1"/>
            </p:cNvSpPr>
            <p:nvPr/>
          </p:nvSpPr>
          <p:spPr>
            <a:xfrm>
              <a:off x="9645808" y="5476231"/>
              <a:ext cx="141840" cy="141840"/>
            </a:xfrm>
            <a:prstGeom prst="ellipse">
              <a:avLst/>
            </a:prstGeom>
            <a:solidFill>
              <a:srgbClr val="C1E4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椭圆 28"/>
            <p:cNvSpPr>
              <a:spLocks noChangeAspect="1"/>
            </p:cNvSpPr>
            <p:nvPr/>
          </p:nvSpPr>
          <p:spPr>
            <a:xfrm>
              <a:off x="3404083" y="5311132"/>
              <a:ext cx="178560" cy="178637"/>
            </a:xfrm>
            <a:prstGeom prst="ellipse">
              <a:avLst/>
            </a:prstGeom>
            <a:solidFill>
              <a:srgbClr val="A6D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椭圆 29"/>
            <p:cNvSpPr>
              <a:spLocks noChangeAspect="1"/>
            </p:cNvSpPr>
            <p:nvPr/>
          </p:nvSpPr>
          <p:spPr>
            <a:xfrm>
              <a:off x="8478212" y="5311132"/>
              <a:ext cx="178560" cy="178637"/>
            </a:xfrm>
            <a:prstGeom prst="ellipse">
              <a:avLst/>
            </a:prstGeom>
            <a:solidFill>
              <a:srgbClr val="A6D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7391079" y="5196831"/>
              <a:ext cx="208440" cy="208440"/>
            </a:xfrm>
            <a:prstGeom prst="ellipse">
              <a:avLst/>
            </a:prstGeom>
            <a:solidFill>
              <a:srgbClr val="99D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2" name="日期占位符 1"/>
          <p:cNvSpPr txBox="1"/>
          <p:nvPr/>
        </p:nvSpPr>
        <p:spPr>
          <a:xfrm>
            <a:off x="179158" y="6466309"/>
            <a:ext cx="1382941" cy="273844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2BEBA7-7DFE-4567-8B91-5FC1F639AE04}" type="datetime1">
              <a:rPr lang="zh-CN" altLang="en-US" sz="1100" smtClean="0">
                <a:solidFill>
                  <a:srgbClr val="717171"/>
                </a:solidFill>
              </a:rPr>
            </a:fld>
            <a:endParaRPr lang="zh-CN" altLang="en-US" sz="1100" dirty="0">
              <a:solidFill>
                <a:srgbClr val="717171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1705376" y="6467154"/>
            <a:ext cx="6162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768681-413D-45D4-979C-D3F700D13AA1}" type="slidenum">
              <a:rPr lang="zh-CN" altLang="en-US" sz="1100" kern="1200" smtClean="0">
                <a:solidFill>
                  <a:srgbClr val="717171"/>
                </a:solidFill>
                <a:latin typeface="+mn-lt"/>
                <a:ea typeface="+mn-ea"/>
                <a:cs typeface="+mn-cs"/>
              </a:rPr>
            </a:fld>
            <a:endParaRPr lang="zh-CN" altLang="en-US" sz="1100" kern="1200" dirty="0">
              <a:solidFill>
                <a:srgbClr val="71717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5" name="Freeform 899"/>
          <p:cNvSpPr>
            <a:spLocks noEditPoints="1"/>
          </p:cNvSpPr>
          <p:nvPr/>
        </p:nvSpPr>
        <p:spPr bwMode="auto">
          <a:xfrm>
            <a:off x="5784042" y="3109033"/>
            <a:ext cx="695249" cy="496113"/>
          </a:xfrm>
          <a:custGeom>
            <a:avLst/>
            <a:gdLst>
              <a:gd name="T0" fmla="*/ 71 w 212"/>
              <a:gd name="T1" fmla="*/ 17 h 106"/>
              <a:gd name="T2" fmla="*/ 70 w 212"/>
              <a:gd name="T3" fmla="*/ 8 h 106"/>
              <a:gd name="T4" fmla="*/ 65 w 212"/>
              <a:gd name="T5" fmla="*/ 6 h 106"/>
              <a:gd name="T6" fmla="*/ 34 w 212"/>
              <a:gd name="T7" fmla="*/ 33 h 106"/>
              <a:gd name="T8" fmla="*/ 36 w 212"/>
              <a:gd name="T9" fmla="*/ 50 h 106"/>
              <a:gd name="T10" fmla="*/ 39 w 212"/>
              <a:gd name="T11" fmla="*/ 60 h 106"/>
              <a:gd name="T12" fmla="*/ 39 w 212"/>
              <a:gd name="T13" fmla="*/ 65 h 106"/>
              <a:gd name="T14" fmla="*/ 30 w 212"/>
              <a:gd name="T15" fmla="*/ 74 h 106"/>
              <a:gd name="T16" fmla="*/ 1 w 212"/>
              <a:gd name="T17" fmla="*/ 89 h 106"/>
              <a:gd name="T18" fmla="*/ 25 w 212"/>
              <a:gd name="T19" fmla="*/ 106 h 106"/>
              <a:gd name="T20" fmla="*/ 25 w 212"/>
              <a:gd name="T21" fmla="*/ 93 h 106"/>
              <a:gd name="T22" fmla="*/ 25 w 212"/>
              <a:gd name="T23" fmla="*/ 91 h 106"/>
              <a:gd name="T24" fmla="*/ 46 w 212"/>
              <a:gd name="T25" fmla="*/ 76 h 106"/>
              <a:gd name="T26" fmla="*/ 69 w 212"/>
              <a:gd name="T27" fmla="*/ 67 h 106"/>
              <a:gd name="T28" fmla="*/ 66 w 212"/>
              <a:gd name="T29" fmla="*/ 65 h 106"/>
              <a:gd name="T30" fmla="*/ 70 w 212"/>
              <a:gd name="T31" fmla="*/ 52 h 106"/>
              <a:gd name="T32" fmla="*/ 75 w 212"/>
              <a:gd name="T33" fmla="*/ 45 h 106"/>
              <a:gd name="T34" fmla="*/ 70 w 212"/>
              <a:gd name="T35" fmla="*/ 24 h 106"/>
              <a:gd name="T36" fmla="*/ 211 w 212"/>
              <a:gd name="T37" fmla="*/ 89 h 106"/>
              <a:gd name="T38" fmla="*/ 182 w 212"/>
              <a:gd name="T39" fmla="*/ 74 h 106"/>
              <a:gd name="T40" fmla="*/ 173 w 212"/>
              <a:gd name="T41" fmla="*/ 65 h 106"/>
              <a:gd name="T42" fmla="*/ 173 w 212"/>
              <a:gd name="T43" fmla="*/ 59 h 106"/>
              <a:gd name="T44" fmla="*/ 177 w 212"/>
              <a:gd name="T45" fmla="*/ 49 h 106"/>
              <a:gd name="T46" fmla="*/ 178 w 212"/>
              <a:gd name="T47" fmla="*/ 37 h 106"/>
              <a:gd name="T48" fmla="*/ 178 w 212"/>
              <a:gd name="T49" fmla="*/ 23 h 106"/>
              <a:gd name="T50" fmla="*/ 174 w 212"/>
              <a:gd name="T51" fmla="*/ 8 h 106"/>
              <a:gd name="T52" fmla="*/ 168 w 212"/>
              <a:gd name="T53" fmla="*/ 6 h 106"/>
              <a:gd name="T54" fmla="*/ 139 w 212"/>
              <a:gd name="T55" fmla="*/ 12 h 106"/>
              <a:gd name="T56" fmla="*/ 139 w 212"/>
              <a:gd name="T57" fmla="*/ 15 h 106"/>
              <a:gd name="T58" fmla="*/ 140 w 212"/>
              <a:gd name="T59" fmla="*/ 17 h 106"/>
              <a:gd name="T60" fmla="*/ 138 w 212"/>
              <a:gd name="T61" fmla="*/ 41 h 106"/>
              <a:gd name="T62" fmla="*/ 139 w 212"/>
              <a:gd name="T63" fmla="*/ 50 h 106"/>
              <a:gd name="T64" fmla="*/ 142 w 212"/>
              <a:gd name="T65" fmla="*/ 60 h 106"/>
              <a:gd name="T66" fmla="*/ 143 w 212"/>
              <a:gd name="T67" fmla="*/ 65 h 106"/>
              <a:gd name="T68" fmla="*/ 156 w 212"/>
              <a:gd name="T69" fmla="*/ 72 h 106"/>
              <a:gd name="T70" fmla="*/ 170 w 212"/>
              <a:gd name="T71" fmla="*/ 78 h 106"/>
              <a:gd name="T72" fmla="*/ 187 w 212"/>
              <a:gd name="T73" fmla="*/ 92 h 106"/>
              <a:gd name="T74" fmla="*/ 187 w 212"/>
              <a:gd name="T75" fmla="*/ 101 h 106"/>
              <a:gd name="T76" fmla="*/ 212 w 212"/>
              <a:gd name="T77" fmla="*/ 10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12" h="106">
                <a:moveTo>
                  <a:pt x="69" y="22"/>
                </a:moveTo>
                <a:cubicBezTo>
                  <a:pt x="69" y="20"/>
                  <a:pt x="70" y="18"/>
                  <a:pt x="71" y="17"/>
                </a:cubicBezTo>
                <a:cubicBezTo>
                  <a:pt x="71" y="16"/>
                  <a:pt x="71" y="16"/>
                  <a:pt x="71" y="16"/>
                </a:cubicBezTo>
                <a:cubicBezTo>
                  <a:pt x="71" y="13"/>
                  <a:pt x="70" y="11"/>
                  <a:pt x="70" y="8"/>
                </a:cubicBezTo>
                <a:cubicBezTo>
                  <a:pt x="67" y="8"/>
                  <a:pt x="67" y="8"/>
                  <a:pt x="67" y="8"/>
                </a:cubicBezTo>
                <a:cubicBezTo>
                  <a:pt x="65" y="6"/>
                  <a:pt x="65" y="6"/>
                  <a:pt x="65" y="6"/>
                </a:cubicBezTo>
                <a:cubicBezTo>
                  <a:pt x="56" y="0"/>
                  <a:pt x="47" y="4"/>
                  <a:pt x="42" y="6"/>
                </a:cubicBezTo>
                <a:cubicBezTo>
                  <a:pt x="35" y="8"/>
                  <a:pt x="30" y="18"/>
                  <a:pt x="34" y="33"/>
                </a:cubicBezTo>
                <a:cubicBezTo>
                  <a:pt x="34" y="36"/>
                  <a:pt x="32" y="37"/>
                  <a:pt x="32" y="38"/>
                </a:cubicBezTo>
                <a:cubicBezTo>
                  <a:pt x="33" y="41"/>
                  <a:pt x="33" y="49"/>
                  <a:pt x="36" y="50"/>
                </a:cubicBezTo>
                <a:cubicBezTo>
                  <a:pt x="36" y="51"/>
                  <a:pt x="38" y="51"/>
                  <a:pt x="38" y="51"/>
                </a:cubicBezTo>
                <a:cubicBezTo>
                  <a:pt x="38" y="54"/>
                  <a:pt x="38" y="57"/>
                  <a:pt x="39" y="60"/>
                </a:cubicBezTo>
                <a:cubicBezTo>
                  <a:pt x="39" y="62"/>
                  <a:pt x="41" y="62"/>
                  <a:pt x="42" y="65"/>
                </a:cubicBezTo>
                <a:cubicBezTo>
                  <a:pt x="39" y="65"/>
                  <a:pt x="39" y="65"/>
                  <a:pt x="39" y="65"/>
                </a:cubicBezTo>
                <a:cubicBezTo>
                  <a:pt x="38" y="67"/>
                  <a:pt x="37" y="72"/>
                  <a:pt x="35" y="73"/>
                </a:cubicBezTo>
                <a:cubicBezTo>
                  <a:pt x="33" y="73"/>
                  <a:pt x="32" y="74"/>
                  <a:pt x="30" y="74"/>
                </a:cubicBezTo>
                <a:cubicBezTo>
                  <a:pt x="25" y="76"/>
                  <a:pt x="19" y="79"/>
                  <a:pt x="13" y="81"/>
                </a:cubicBezTo>
                <a:cubicBezTo>
                  <a:pt x="8" y="83"/>
                  <a:pt x="2" y="84"/>
                  <a:pt x="1" y="89"/>
                </a:cubicBezTo>
                <a:cubicBezTo>
                  <a:pt x="1" y="93"/>
                  <a:pt x="0" y="101"/>
                  <a:pt x="0" y="106"/>
                </a:cubicBezTo>
                <a:cubicBezTo>
                  <a:pt x="25" y="106"/>
                  <a:pt x="25" y="106"/>
                  <a:pt x="25" y="106"/>
                </a:cubicBezTo>
                <a:cubicBezTo>
                  <a:pt x="25" y="104"/>
                  <a:pt x="25" y="103"/>
                  <a:pt x="25" y="101"/>
                </a:cubicBezTo>
                <a:cubicBezTo>
                  <a:pt x="25" y="98"/>
                  <a:pt x="25" y="95"/>
                  <a:pt x="25" y="93"/>
                </a:cubicBezTo>
                <a:cubicBezTo>
                  <a:pt x="25" y="92"/>
                  <a:pt x="25" y="92"/>
                  <a:pt x="25" y="92"/>
                </a:cubicBezTo>
                <a:cubicBezTo>
                  <a:pt x="25" y="91"/>
                  <a:pt x="25" y="91"/>
                  <a:pt x="25" y="91"/>
                </a:cubicBezTo>
                <a:cubicBezTo>
                  <a:pt x="28" y="83"/>
                  <a:pt x="36" y="80"/>
                  <a:pt x="42" y="78"/>
                </a:cubicBezTo>
                <a:cubicBezTo>
                  <a:pt x="44" y="77"/>
                  <a:pt x="45" y="77"/>
                  <a:pt x="46" y="76"/>
                </a:cubicBezTo>
                <a:cubicBezTo>
                  <a:pt x="49" y="75"/>
                  <a:pt x="53" y="74"/>
                  <a:pt x="56" y="72"/>
                </a:cubicBezTo>
                <a:cubicBezTo>
                  <a:pt x="60" y="70"/>
                  <a:pt x="65" y="68"/>
                  <a:pt x="69" y="67"/>
                </a:cubicBezTo>
                <a:cubicBezTo>
                  <a:pt x="69" y="66"/>
                  <a:pt x="69" y="66"/>
                  <a:pt x="69" y="65"/>
                </a:cubicBezTo>
                <a:cubicBezTo>
                  <a:pt x="68" y="65"/>
                  <a:pt x="67" y="65"/>
                  <a:pt x="66" y="65"/>
                </a:cubicBezTo>
                <a:cubicBezTo>
                  <a:pt x="66" y="62"/>
                  <a:pt x="68" y="61"/>
                  <a:pt x="69" y="59"/>
                </a:cubicBezTo>
                <a:cubicBezTo>
                  <a:pt x="70" y="57"/>
                  <a:pt x="69" y="54"/>
                  <a:pt x="70" y="52"/>
                </a:cubicBezTo>
                <a:cubicBezTo>
                  <a:pt x="71" y="51"/>
                  <a:pt x="73" y="50"/>
                  <a:pt x="73" y="49"/>
                </a:cubicBezTo>
                <a:cubicBezTo>
                  <a:pt x="74" y="48"/>
                  <a:pt x="75" y="46"/>
                  <a:pt x="75" y="45"/>
                </a:cubicBezTo>
                <a:cubicBezTo>
                  <a:pt x="75" y="44"/>
                  <a:pt x="75" y="43"/>
                  <a:pt x="75" y="43"/>
                </a:cubicBezTo>
                <a:cubicBezTo>
                  <a:pt x="71" y="38"/>
                  <a:pt x="70" y="30"/>
                  <a:pt x="70" y="24"/>
                </a:cubicBezTo>
                <a:cubicBezTo>
                  <a:pt x="70" y="23"/>
                  <a:pt x="70" y="23"/>
                  <a:pt x="69" y="22"/>
                </a:cubicBezTo>
                <a:close/>
                <a:moveTo>
                  <a:pt x="211" y="89"/>
                </a:moveTo>
                <a:cubicBezTo>
                  <a:pt x="210" y="84"/>
                  <a:pt x="204" y="83"/>
                  <a:pt x="199" y="81"/>
                </a:cubicBezTo>
                <a:cubicBezTo>
                  <a:pt x="193" y="79"/>
                  <a:pt x="187" y="76"/>
                  <a:pt x="182" y="74"/>
                </a:cubicBezTo>
                <a:cubicBezTo>
                  <a:pt x="180" y="74"/>
                  <a:pt x="179" y="73"/>
                  <a:pt x="177" y="73"/>
                </a:cubicBezTo>
                <a:cubicBezTo>
                  <a:pt x="175" y="72"/>
                  <a:pt x="174" y="67"/>
                  <a:pt x="173" y="65"/>
                </a:cubicBezTo>
                <a:cubicBezTo>
                  <a:pt x="172" y="65"/>
                  <a:pt x="171" y="65"/>
                  <a:pt x="170" y="65"/>
                </a:cubicBezTo>
                <a:cubicBezTo>
                  <a:pt x="170" y="62"/>
                  <a:pt x="172" y="61"/>
                  <a:pt x="173" y="59"/>
                </a:cubicBezTo>
                <a:cubicBezTo>
                  <a:pt x="173" y="57"/>
                  <a:pt x="173" y="54"/>
                  <a:pt x="174" y="52"/>
                </a:cubicBezTo>
                <a:cubicBezTo>
                  <a:pt x="175" y="51"/>
                  <a:pt x="176" y="50"/>
                  <a:pt x="177" y="49"/>
                </a:cubicBezTo>
                <a:cubicBezTo>
                  <a:pt x="178" y="48"/>
                  <a:pt x="178" y="46"/>
                  <a:pt x="179" y="45"/>
                </a:cubicBezTo>
                <a:cubicBezTo>
                  <a:pt x="179" y="43"/>
                  <a:pt x="180" y="39"/>
                  <a:pt x="178" y="37"/>
                </a:cubicBezTo>
                <a:cubicBezTo>
                  <a:pt x="178" y="35"/>
                  <a:pt x="177" y="35"/>
                  <a:pt x="177" y="34"/>
                </a:cubicBezTo>
                <a:cubicBezTo>
                  <a:pt x="177" y="31"/>
                  <a:pt x="178" y="25"/>
                  <a:pt x="178" y="23"/>
                </a:cubicBezTo>
                <a:cubicBezTo>
                  <a:pt x="178" y="20"/>
                  <a:pt x="178" y="16"/>
                  <a:pt x="177" y="13"/>
                </a:cubicBezTo>
                <a:cubicBezTo>
                  <a:pt x="177" y="13"/>
                  <a:pt x="176" y="9"/>
                  <a:pt x="174" y="8"/>
                </a:cubicBezTo>
                <a:cubicBezTo>
                  <a:pt x="171" y="8"/>
                  <a:pt x="171" y="8"/>
                  <a:pt x="171" y="8"/>
                </a:cubicBezTo>
                <a:cubicBezTo>
                  <a:pt x="168" y="6"/>
                  <a:pt x="168" y="6"/>
                  <a:pt x="168" y="6"/>
                </a:cubicBezTo>
                <a:cubicBezTo>
                  <a:pt x="160" y="0"/>
                  <a:pt x="151" y="4"/>
                  <a:pt x="146" y="6"/>
                </a:cubicBezTo>
                <a:cubicBezTo>
                  <a:pt x="143" y="7"/>
                  <a:pt x="141" y="9"/>
                  <a:pt x="139" y="12"/>
                </a:cubicBezTo>
                <a:cubicBezTo>
                  <a:pt x="139" y="13"/>
                  <a:pt x="139" y="14"/>
                  <a:pt x="139" y="14"/>
                </a:cubicBezTo>
                <a:cubicBezTo>
                  <a:pt x="139" y="15"/>
                  <a:pt x="139" y="15"/>
                  <a:pt x="139" y="15"/>
                </a:cubicBezTo>
                <a:cubicBezTo>
                  <a:pt x="139" y="15"/>
                  <a:pt x="139" y="15"/>
                  <a:pt x="139" y="15"/>
                </a:cubicBezTo>
                <a:cubicBezTo>
                  <a:pt x="140" y="16"/>
                  <a:pt x="140" y="16"/>
                  <a:pt x="140" y="17"/>
                </a:cubicBezTo>
                <a:cubicBezTo>
                  <a:pt x="143" y="22"/>
                  <a:pt x="142" y="28"/>
                  <a:pt x="141" y="32"/>
                </a:cubicBezTo>
                <a:cubicBezTo>
                  <a:pt x="141" y="34"/>
                  <a:pt x="140" y="38"/>
                  <a:pt x="138" y="41"/>
                </a:cubicBezTo>
                <a:cubicBezTo>
                  <a:pt x="137" y="41"/>
                  <a:pt x="137" y="42"/>
                  <a:pt x="136" y="42"/>
                </a:cubicBezTo>
                <a:cubicBezTo>
                  <a:pt x="137" y="46"/>
                  <a:pt x="137" y="49"/>
                  <a:pt x="139" y="50"/>
                </a:cubicBezTo>
                <a:cubicBezTo>
                  <a:pt x="140" y="51"/>
                  <a:pt x="142" y="51"/>
                  <a:pt x="142" y="51"/>
                </a:cubicBezTo>
                <a:cubicBezTo>
                  <a:pt x="142" y="54"/>
                  <a:pt x="142" y="57"/>
                  <a:pt x="142" y="60"/>
                </a:cubicBezTo>
                <a:cubicBezTo>
                  <a:pt x="143" y="62"/>
                  <a:pt x="145" y="62"/>
                  <a:pt x="145" y="65"/>
                </a:cubicBezTo>
                <a:cubicBezTo>
                  <a:pt x="143" y="65"/>
                  <a:pt x="143" y="65"/>
                  <a:pt x="143" y="65"/>
                </a:cubicBezTo>
                <a:cubicBezTo>
                  <a:pt x="143" y="66"/>
                  <a:pt x="143" y="66"/>
                  <a:pt x="143" y="67"/>
                </a:cubicBezTo>
                <a:cubicBezTo>
                  <a:pt x="147" y="68"/>
                  <a:pt x="152" y="70"/>
                  <a:pt x="156" y="72"/>
                </a:cubicBezTo>
                <a:cubicBezTo>
                  <a:pt x="160" y="74"/>
                  <a:pt x="163" y="75"/>
                  <a:pt x="166" y="76"/>
                </a:cubicBezTo>
                <a:cubicBezTo>
                  <a:pt x="167" y="77"/>
                  <a:pt x="168" y="77"/>
                  <a:pt x="170" y="78"/>
                </a:cubicBezTo>
                <a:cubicBezTo>
                  <a:pt x="176" y="80"/>
                  <a:pt x="184" y="83"/>
                  <a:pt x="187" y="91"/>
                </a:cubicBezTo>
                <a:cubicBezTo>
                  <a:pt x="187" y="92"/>
                  <a:pt x="187" y="92"/>
                  <a:pt x="187" y="92"/>
                </a:cubicBezTo>
                <a:cubicBezTo>
                  <a:pt x="187" y="93"/>
                  <a:pt x="187" y="93"/>
                  <a:pt x="187" y="93"/>
                </a:cubicBezTo>
                <a:cubicBezTo>
                  <a:pt x="187" y="95"/>
                  <a:pt x="187" y="98"/>
                  <a:pt x="187" y="101"/>
                </a:cubicBezTo>
                <a:cubicBezTo>
                  <a:pt x="187" y="103"/>
                  <a:pt x="187" y="104"/>
                  <a:pt x="187" y="106"/>
                </a:cubicBezTo>
                <a:cubicBezTo>
                  <a:pt x="212" y="106"/>
                  <a:pt x="212" y="106"/>
                  <a:pt x="212" y="106"/>
                </a:cubicBezTo>
                <a:cubicBezTo>
                  <a:pt x="212" y="101"/>
                  <a:pt x="211" y="93"/>
                  <a:pt x="211" y="89"/>
                </a:cubicBezTo>
                <a:close/>
              </a:path>
            </a:pathLst>
          </a:custGeom>
          <a:solidFill>
            <a:srgbClr val="0097E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56" name="Freeform 900"/>
          <p:cNvSpPr/>
          <p:nvPr/>
        </p:nvSpPr>
        <p:spPr bwMode="auto">
          <a:xfrm>
            <a:off x="5888670" y="3085251"/>
            <a:ext cx="463139" cy="519895"/>
          </a:xfrm>
          <a:custGeom>
            <a:avLst/>
            <a:gdLst>
              <a:gd name="T0" fmla="*/ 102 w 150"/>
              <a:gd name="T1" fmla="*/ 17 h 147"/>
              <a:gd name="T2" fmla="*/ 103 w 150"/>
              <a:gd name="T3" fmla="*/ 32 h 147"/>
              <a:gd name="T4" fmla="*/ 102 w 150"/>
              <a:gd name="T5" fmla="*/ 46 h 147"/>
              <a:gd name="T6" fmla="*/ 104 w 150"/>
              <a:gd name="T7" fmla="*/ 50 h 147"/>
              <a:gd name="T8" fmla="*/ 104 w 150"/>
              <a:gd name="T9" fmla="*/ 62 h 147"/>
              <a:gd name="T10" fmla="*/ 102 w 150"/>
              <a:gd name="T11" fmla="*/ 68 h 147"/>
              <a:gd name="T12" fmla="*/ 97 w 150"/>
              <a:gd name="T13" fmla="*/ 72 h 147"/>
              <a:gd name="T14" fmla="*/ 96 w 150"/>
              <a:gd name="T15" fmla="*/ 82 h 147"/>
              <a:gd name="T16" fmla="*/ 92 w 150"/>
              <a:gd name="T17" fmla="*/ 90 h 147"/>
              <a:gd name="T18" fmla="*/ 96 w 150"/>
              <a:gd name="T19" fmla="*/ 90 h 147"/>
              <a:gd name="T20" fmla="*/ 102 w 150"/>
              <a:gd name="T21" fmla="*/ 101 h 147"/>
              <a:gd name="T22" fmla="*/ 109 w 150"/>
              <a:gd name="T23" fmla="*/ 103 h 147"/>
              <a:gd name="T24" fmla="*/ 132 w 150"/>
              <a:gd name="T25" fmla="*/ 113 h 147"/>
              <a:gd name="T26" fmla="*/ 150 w 150"/>
              <a:gd name="T27" fmla="*/ 124 h 147"/>
              <a:gd name="T28" fmla="*/ 150 w 150"/>
              <a:gd name="T29" fmla="*/ 147 h 147"/>
              <a:gd name="T30" fmla="*/ 0 w 150"/>
              <a:gd name="T31" fmla="*/ 147 h 147"/>
              <a:gd name="T32" fmla="*/ 0 w 150"/>
              <a:gd name="T33" fmla="*/ 124 h 147"/>
              <a:gd name="T34" fmla="*/ 18 w 150"/>
              <a:gd name="T35" fmla="*/ 113 h 147"/>
              <a:gd name="T36" fmla="*/ 41 w 150"/>
              <a:gd name="T37" fmla="*/ 103 h 147"/>
              <a:gd name="T38" fmla="*/ 48 w 150"/>
              <a:gd name="T39" fmla="*/ 101 h 147"/>
              <a:gd name="T40" fmla="*/ 54 w 150"/>
              <a:gd name="T41" fmla="*/ 90 h 147"/>
              <a:gd name="T42" fmla="*/ 57 w 150"/>
              <a:gd name="T43" fmla="*/ 90 h 147"/>
              <a:gd name="T44" fmla="*/ 53 w 150"/>
              <a:gd name="T45" fmla="*/ 83 h 147"/>
              <a:gd name="T46" fmla="*/ 52 w 150"/>
              <a:gd name="T47" fmla="*/ 70 h 147"/>
              <a:gd name="T48" fmla="*/ 49 w 150"/>
              <a:gd name="T49" fmla="*/ 70 h 147"/>
              <a:gd name="T50" fmla="*/ 44 w 150"/>
              <a:gd name="T51" fmla="*/ 53 h 147"/>
              <a:gd name="T52" fmla="*/ 46 w 150"/>
              <a:gd name="T53" fmla="*/ 46 h 147"/>
              <a:gd name="T54" fmla="*/ 58 w 150"/>
              <a:gd name="T55" fmla="*/ 7 h 147"/>
              <a:gd name="T56" fmla="*/ 90 w 150"/>
              <a:gd name="T57" fmla="*/ 7 h 147"/>
              <a:gd name="T58" fmla="*/ 93 w 150"/>
              <a:gd name="T59" fmla="*/ 10 h 147"/>
              <a:gd name="T60" fmla="*/ 98 w 150"/>
              <a:gd name="T61" fmla="*/ 10 h 147"/>
              <a:gd name="T62" fmla="*/ 102 w 150"/>
              <a:gd name="T63" fmla="*/ 1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0" h="147">
                <a:moveTo>
                  <a:pt x="102" y="17"/>
                </a:moveTo>
                <a:cubicBezTo>
                  <a:pt x="103" y="22"/>
                  <a:pt x="103" y="26"/>
                  <a:pt x="103" y="32"/>
                </a:cubicBezTo>
                <a:cubicBezTo>
                  <a:pt x="103" y="34"/>
                  <a:pt x="102" y="43"/>
                  <a:pt x="102" y="46"/>
                </a:cubicBezTo>
                <a:cubicBezTo>
                  <a:pt x="102" y="48"/>
                  <a:pt x="103" y="48"/>
                  <a:pt x="104" y="50"/>
                </a:cubicBezTo>
                <a:cubicBezTo>
                  <a:pt x="105" y="54"/>
                  <a:pt x="105" y="59"/>
                  <a:pt x="104" y="62"/>
                </a:cubicBezTo>
                <a:cubicBezTo>
                  <a:pt x="104" y="64"/>
                  <a:pt x="103" y="66"/>
                  <a:pt x="102" y="68"/>
                </a:cubicBezTo>
                <a:cubicBezTo>
                  <a:pt x="101" y="70"/>
                  <a:pt x="98" y="70"/>
                  <a:pt x="97" y="72"/>
                </a:cubicBezTo>
                <a:cubicBezTo>
                  <a:pt x="96" y="75"/>
                  <a:pt x="97" y="78"/>
                  <a:pt x="96" y="82"/>
                </a:cubicBezTo>
                <a:cubicBezTo>
                  <a:pt x="95" y="85"/>
                  <a:pt x="92" y="85"/>
                  <a:pt x="92" y="90"/>
                </a:cubicBezTo>
                <a:cubicBezTo>
                  <a:pt x="93" y="90"/>
                  <a:pt x="94" y="90"/>
                  <a:pt x="96" y="90"/>
                </a:cubicBezTo>
                <a:cubicBezTo>
                  <a:pt x="97" y="93"/>
                  <a:pt x="100" y="99"/>
                  <a:pt x="102" y="101"/>
                </a:cubicBezTo>
                <a:cubicBezTo>
                  <a:pt x="104" y="102"/>
                  <a:pt x="107" y="102"/>
                  <a:pt x="109" y="103"/>
                </a:cubicBezTo>
                <a:cubicBezTo>
                  <a:pt x="116" y="106"/>
                  <a:pt x="125" y="110"/>
                  <a:pt x="132" y="113"/>
                </a:cubicBezTo>
                <a:cubicBezTo>
                  <a:pt x="139" y="116"/>
                  <a:pt x="148" y="117"/>
                  <a:pt x="150" y="124"/>
                </a:cubicBezTo>
                <a:cubicBezTo>
                  <a:pt x="150" y="129"/>
                  <a:pt x="150" y="141"/>
                  <a:pt x="150" y="147"/>
                </a:cubicBezTo>
                <a:cubicBezTo>
                  <a:pt x="0" y="147"/>
                  <a:pt x="0" y="147"/>
                  <a:pt x="0" y="147"/>
                </a:cubicBezTo>
                <a:cubicBezTo>
                  <a:pt x="0" y="141"/>
                  <a:pt x="0" y="129"/>
                  <a:pt x="0" y="124"/>
                </a:cubicBezTo>
                <a:cubicBezTo>
                  <a:pt x="3" y="117"/>
                  <a:pt x="11" y="116"/>
                  <a:pt x="18" y="113"/>
                </a:cubicBezTo>
                <a:cubicBezTo>
                  <a:pt x="25" y="110"/>
                  <a:pt x="34" y="106"/>
                  <a:pt x="41" y="103"/>
                </a:cubicBezTo>
                <a:cubicBezTo>
                  <a:pt x="44" y="102"/>
                  <a:pt x="46" y="102"/>
                  <a:pt x="48" y="101"/>
                </a:cubicBezTo>
                <a:cubicBezTo>
                  <a:pt x="50" y="99"/>
                  <a:pt x="53" y="93"/>
                  <a:pt x="54" y="90"/>
                </a:cubicBezTo>
                <a:cubicBezTo>
                  <a:pt x="57" y="90"/>
                  <a:pt x="57" y="90"/>
                  <a:pt x="57" y="90"/>
                </a:cubicBezTo>
                <a:cubicBezTo>
                  <a:pt x="57" y="86"/>
                  <a:pt x="54" y="85"/>
                  <a:pt x="53" y="83"/>
                </a:cubicBezTo>
                <a:cubicBezTo>
                  <a:pt x="53" y="79"/>
                  <a:pt x="53" y="74"/>
                  <a:pt x="52" y="70"/>
                </a:cubicBezTo>
                <a:cubicBezTo>
                  <a:pt x="52" y="71"/>
                  <a:pt x="49" y="70"/>
                  <a:pt x="49" y="70"/>
                </a:cubicBezTo>
                <a:cubicBezTo>
                  <a:pt x="45" y="67"/>
                  <a:pt x="45" y="57"/>
                  <a:pt x="44" y="53"/>
                </a:cubicBezTo>
                <a:cubicBezTo>
                  <a:pt x="44" y="51"/>
                  <a:pt x="47" y="49"/>
                  <a:pt x="46" y="46"/>
                </a:cubicBezTo>
                <a:cubicBezTo>
                  <a:pt x="42" y="25"/>
                  <a:pt x="48" y="11"/>
                  <a:pt x="58" y="7"/>
                </a:cubicBezTo>
                <a:cubicBezTo>
                  <a:pt x="65" y="5"/>
                  <a:pt x="78" y="0"/>
                  <a:pt x="90" y="7"/>
                </a:cubicBezTo>
                <a:cubicBezTo>
                  <a:pt x="93" y="10"/>
                  <a:pt x="93" y="10"/>
                  <a:pt x="93" y="10"/>
                </a:cubicBezTo>
                <a:cubicBezTo>
                  <a:pt x="98" y="10"/>
                  <a:pt x="98" y="10"/>
                  <a:pt x="98" y="10"/>
                </a:cubicBezTo>
                <a:cubicBezTo>
                  <a:pt x="100" y="12"/>
                  <a:pt x="102" y="17"/>
                  <a:pt x="102" y="17"/>
                </a:cubicBezTo>
                <a:close/>
              </a:path>
            </a:pathLst>
          </a:custGeom>
          <a:solidFill>
            <a:srgbClr val="0097E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1369119" y="617654"/>
            <a:ext cx="2873828" cy="1274266"/>
            <a:chOff x="1995861" y="471666"/>
            <a:chExt cx="2873828" cy="1274266"/>
          </a:xfrm>
        </p:grpSpPr>
        <p:sp>
          <p:nvSpPr>
            <p:cNvPr id="146" name="文本框 145"/>
            <p:cNvSpPr txBox="1"/>
            <p:nvPr/>
          </p:nvSpPr>
          <p:spPr>
            <a:xfrm>
              <a:off x="2025869" y="1115438"/>
              <a:ext cx="21112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ts val="6000"/>
                </a:lnSpc>
                <a:defRPr sz="54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2800" dirty="0">
                  <a:solidFill>
                    <a:srgbClr val="5A5B5E"/>
                  </a:solidFill>
                  <a:latin typeface="+mj-ea"/>
                  <a:ea typeface="+mj-ea"/>
                  <a:cs typeface="+mn-ea"/>
                  <a:sym typeface="+mn-lt"/>
                </a:rPr>
                <a:t>CONTENTS</a:t>
              </a:r>
              <a:endParaRPr lang="zh-CN" altLang="en-US" sz="3200" dirty="0">
                <a:solidFill>
                  <a:srgbClr val="5A5B5E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6" name="圆角矩形 105"/>
            <p:cNvSpPr/>
            <p:nvPr/>
          </p:nvSpPr>
          <p:spPr>
            <a:xfrm flipV="1">
              <a:off x="2140102" y="1700213"/>
              <a:ext cx="574411" cy="45719"/>
            </a:xfrm>
            <a:prstGeom prst="roundRect">
              <a:avLst>
                <a:gd name="adj" fmla="val 50000"/>
              </a:avLst>
            </a:prstGeom>
            <a:solidFill>
              <a:srgbClr val="FFBC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995861" y="471666"/>
              <a:ext cx="28738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b="1" dirty="0">
                  <a:solidFill>
                    <a:srgbClr val="0097E0"/>
                  </a:solidFill>
                  <a:latin typeface="+mj-ea"/>
                  <a:ea typeface="+mj-ea"/>
                </a:rPr>
                <a:t>目录</a:t>
              </a:r>
              <a:endParaRPr lang="zh-CN" altLang="en-US" sz="4000" b="1" dirty="0">
                <a:solidFill>
                  <a:srgbClr val="0097E0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 rot="0">
            <a:off x="2022475" y="2361565"/>
            <a:ext cx="260350" cy="290195"/>
            <a:chOff x="14144289" y="2587124"/>
            <a:chExt cx="4105611" cy="4566306"/>
          </a:xfrm>
        </p:grpSpPr>
        <p:sp>
          <p:nvSpPr>
            <p:cNvPr id="7" name="Oval 60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16380011" y="5242896"/>
              <a:ext cx="1680182" cy="1680182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8" name="Freeform 61"/>
            <p:cNvSpPr>
              <a:spLocks noEditPoints="1"/>
            </p:cNvSpPr>
            <p:nvPr>
              <p:custDataLst>
                <p:tags r:id="rId3"/>
              </p:custDataLst>
            </p:nvPr>
          </p:nvSpPr>
          <p:spPr bwMode="auto">
            <a:xfrm>
              <a:off x="14144289" y="2587124"/>
              <a:ext cx="4105611" cy="4566306"/>
            </a:xfrm>
            <a:custGeom>
              <a:avLst/>
              <a:gdLst>
                <a:gd name="T0" fmla="*/ 81 w 88"/>
                <a:gd name="T1" fmla="*/ 60 h 98"/>
                <a:gd name="T2" fmla="*/ 81 w 88"/>
                <a:gd name="T3" fmla="*/ 91 h 98"/>
                <a:gd name="T4" fmla="*/ 50 w 88"/>
                <a:gd name="T5" fmla="*/ 91 h 98"/>
                <a:gd name="T6" fmla="*/ 50 w 88"/>
                <a:gd name="T7" fmla="*/ 60 h 98"/>
                <a:gd name="T8" fmla="*/ 17 w 88"/>
                <a:gd name="T9" fmla="*/ 54 h 98"/>
                <a:gd name="T10" fmla="*/ 28 w 88"/>
                <a:gd name="T11" fmla="*/ 58 h 98"/>
                <a:gd name="T12" fmla="*/ 17 w 88"/>
                <a:gd name="T13" fmla="*/ 54 h 98"/>
                <a:gd name="T14" fmla="*/ 58 w 88"/>
                <a:gd name="T15" fmla="*/ 41 h 98"/>
                <a:gd name="T16" fmla="*/ 17 w 88"/>
                <a:gd name="T17" fmla="*/ 46 h 98"/>
                <a:gd name="T18" fmla="*/ 17 w 88"/>
                <a:gd name="T19" fmla="*/ 29 h 98"/>
                <a:gd name="T20" fmla="*/ 58 w 88"/>
                <a:gd name="T21" fmla="*/ 34 h 98"/>
                <a:gd name="T22" fmla="*/ 17 w 88"/>
                <a:gd name="T23" fmla="*/ 29 h 98"/>
                <a:gd name="T24" fmla="*/ 58 w 88"/>
                <a:gd name="T25" fmla="*/ 18 h 98"/>
                <a:gd name="T26" fmla="*/ 35 w 88"/>
                <a:gd name="T27" fmla="*/ 22 h 98"/>
                <a:gd name="T28" fmla="*/ 11 w 88"/>
                <a:gd name="T29" fmla="*/ 20 h 98"/>
                <a:gd name="T30" fmla="*/ 17 w 88"/>
                <a:gd name="T31" fmla="*/ 21 h 98"/>
                <a:gd name="T32" fmla="*/ 17 w 88"/>
                <a:gd name="T33" fmla="*/ 21 h 98"/>
                <a:gd name="T34" fmla="*/ 21 w 88"/>
                <a:gd name="T35" fmla="*/ 19 h 98"/>
                <a:gd name="T36" fmla="*/ 23 w 88"/>
                <a:gd name="T37" fmla="*/ 16 h 98"/>
                <a:gd name="T38" fmla="*/ 22 w 88"/>
                <a:gd name="T39" fmla="*/ 15 h 98"/>
                <a:gd name="T40" fmla="*/ 22 w 88"/>
                <a:gd name="T41" fmla="*/ 10 h 98"/>
                <a:gd name="T42" fmla="*/ 26 w 88"/>
                <a:gd name="T43" fmla="*/ 8 h 98"/>
                <a:gd name="T44" fmla="*/ 65 w 88"/>
                <a:gd name="T45" fmla="*/ 9 h 98"/>
                <a:gd name="T46" fmla="*/ 65 w 88"/>
                <a:gd name="T47" fmla="*/ 46 h 98"/>
                <a:gd name="T48" fmla="*/ 74 w 88"/>
                <a:gd name="T49" fmla="*/ 47 h 98"/>
                <a:gd name="T50" fmla="*/ 71 w 88"/>
                <a:gd name="T51" fmla="*/ 3 h 98"/>
                <a:gd name="T52" fmla="*/ 22 w 88"/>
                <a:gd name="T53" fmla="*/ 0 h 98"/>
                <a:gd name="T54" fmla="*/ 19 w 88"/>
                <a:gd name="T55" fmla="*/ 1 h 98"/>
                <a:gd name="T56" fmla="*/ 0 w 88"/>
                <a:gd name="T57" fmla="*/ 19 h 98"/>
                <a:gd name="T58" fmla="*/ 0 w 88"/>
                <a:gd name="T59" fmla="*/ 82 h 98"/>
                <a:gd name="T60" fmla="*/ 3 w 88"/>
                <a:gd name="T61" fmla="*/ 90 h 98"/>
                <a:gd name="T62" fmla="*/ 11 w 88"/>
                <a:gd name="T63" fmla="*/ 93 h 98"/>
                <a:gd name="T64" fmla="*/ 38 w 88"/>
                <a:gd name="T65" fmla="*/ 84 h 98"/>
                <a:gd name="T66" fmla="*/ 9 w 88"/>
                <a:gd name="T67" fmla="*/ 84 h 98"/>
                <a:gd name="T68" fmla="*/ 9 w 88"/>
                <a:gd name="T69" fmla="*/ 82 h 98"/>
                <a:gd name="T70" fmla="*/ 13 w 88"/>
                <a:gd name="T71" fmla="*/ 24 h 98"/>
                <a:gd name="T72" fmla="*/ 20 w 88"/>
                <a:gd name="T73" fmla="*/ 25 h 98"/>
                <a:gd name="T74" fmla="*/ 27 w 88"/>
                <a:gd name="T75" fmla="*/ 18 h 98"/>
                <a:gd name="T76" fmla="*/ 27 w 88"/>
                <a:gd name="T77" fmla="*/ 1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98">
                  <a:moveTo>
                    <a:pt x="66" y="53"/>
                  </a:moveTo>
                  <a:cubicBezTo>
                    <a:pt x="72" y="53"/>
                    <a:pt x="77" y="56"/>
                    <a:pt x="81" y="60"/>
                  </a:cubicBezTo>
                  <a:cubicBezTo>
                    <a:pt x="85" y="64"/>
                    <a:pt x="88" y="69"/>
                    <a:pt x="88" y="75"/>
                  </a:cubicBezTo>
                  <a:cubicBezTo>
                    <a:pt x="88" y="81"/>
                    <a:pt x="85" y="87"/>
                    <a:pt x="81" y="91"/>
                  </a:cubicBezTo>
                  <a:cubicBezTo>
                    <a:pt x="77" y="95"/>
                    <a:pt x="72" y="98"/>
                    <a:pt x="66" y="98"/>
                  </a:cubicBezTo>
                  <a:cubicBezTo>
                    <a:pt x="60" y="98"/>
                    <a:pt x="54" y="95"/>
                    <a:pt x="50" y="91"/>
                  </a:cubicBezTo>
                  <a:cubicBezTo>
                    <a:pt x="46" y="87"/>
                    <a:pt x="43" y="81"/>
                    <a:pt x="43" y="75"/>
                  </a:cubicBezTo>
                  <a:cubicBezTo>
                    <a:pt x="43" y="69"/>
                    <a:pt x="46" y="64"/>
                    <a:pt x="50" y="60"/>
                  </a:cubicBezTo>
                  <a:cubicBezTo>
                    <a:pt x="54" y="56"/>
                    <a:pt x="60" y="53"/>
                    <a:pt x="66" y="53"/>
                  </a:cubicBezTo>
                  <a:close/>
                  <a:moveTo>
                    <a:pt x="17" y="54"/>
                  </a:moveTo>
                  <a:cubicBezTo>
                    <a:pt x="28" y="54"/>
                    <a:pt x="28" y="54"/>
                    <a:pt x="28" y="54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4"/>
                    <a:pt x="17" y="54"/>
                    <a:pt x="17" y="54"/>
                  </a:cubicBezTo>
                  <a:close/>
                  <a:moveTo>
                    <a:pt x="17" y="41"/>
                  </a:moveTo>
                  <a:cubicBezTo>
                    <a:pt x="58" y="41"/>
                    <a:pt x="58" y="41"/>
                    <a:pt x="58" y="41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17" y="41"/>
                    <a:pt x="17" y="41"/>
                    <a:pt x="17" y="41"/>
                  </a:cubicBezTo>
                  <a:close/>
                  <a:moveTo>
                    <a:pt x="17" y="29"/>
                  </a:moveTo>
                  <a:cubicBezTo>
                    <a:pt x="58" y="29"/>
                    <a:pt x="58" y="29"/>
                    <a:pt x="58" y="29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29"/>
                    <a:pt x="17" y="29"/>
                    <a:pt x="17" y="29"/>
                  </a:cubicBezTo>
                  <a:close/>
                  <a:moveTo>
                    <a:pt x="35" y="18"/>
                  </a:moveTo>
                  <a:cubicBezTo>
                    <a:pt x="58" y="18"/>
                    <a:pt x="58" y="18"/>
                    <a:pt x="58" y="18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5" y="18"/>
                    <a:pt x="35" y="18"/>
                    <a:pt x="35" y="18"/>
                  </a:cubicBezTo>
                  <a:close/>
                  <a:moveTo>
                    <a:pt x="11" y="20"/>
                  </a:moveTo>
                  <a:cubicBezTo>
                    <a:pt x="13" y="20"/>
                    <a:pt x="13" y="20"/>
                    <a:pt x="13" y="20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8" y="21"/>
                    <a:pt x="18" y="21"/>
                    <a:pt x="19" y="21"/>
                  </a:cubicBezTo>
                  <a:cubicBezTo>
                    <a:pt x="20" y="20"/>
                    <a:pt x="21" y="20"/>
                    <a:pt x="21" y="19"/>
                  </a:cubicBezTo>
                  <a:cubicBezTo>
                    <a:pt x="22" y="19"/>
                    <a:pt x="22" y="18"/>
                    <a:pt x="23" y="17"/>
                  </a:cubicBezTo>
                  <a:cubicBezTo>
                    <a:pt x="23" y="17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11" y="20"/>
                    <a:pt x="11" y="20"/>
                    <a:pt x="11" y="20"/>
                  </a:cubicBezTo>
                  <a:close/>
                  <a:moveTo>
                    <a:pt x="26" y="8"/>
                  </a:moveTo>
                  <a:cubicBezTo>
                    <a:pt x="63" y="8"/>
                    <a:pt x="63" y="8"/>
                    <a:pt x="63" y="8"/>
                  </a:cubicBezTo>
                  <a:cubicBezTo>
                    <a:pt x="63" y="8"/>
                    <a:pt x="64" y="9"/>
                    <a:pt x="65" y="9"/>
                  </a:cubicBezTo>
                  <a:cubicBezTo>
                    <a:pt x="65" y="10"/>
                    <a:pt x="65" y="11"/>
                    <a:pt x="65" y="11"/>
                  </a:cubicBezTo>
                  <a:cubicBezTo>
                    <a:pt x="65" y="46"/>
                    <a:pt x="65" y="46"/>
                    <a:pt x="65" y="46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69" y="46"/>
                    <a:pt x="72" y="47"/>
                    <a:pt x="74" y="47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74" y="8"/>
                    <a:pt x="73" y="5"/>
                    <a:pt x="71" y="3"/>
                  </a:cubicBezTo>
                  <a:cubicBezTo>
                    <a:pt x="69" y="1"/>
                    <a:pt x="66" y="0"/>
                    <a:pt x="6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5"/>
                    <a:pt x="1" y="88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5" y="92"/>
                    <a:pt x="8" y="93"/>
                    <a:pt x="11" y="93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1" y="91"/>
                    <a:pt x="39" y="88"/>
                    <a:pt x="38" y="84"/>
                  </a:cubicBezTo>
                  <a:cubicBezTo>
                    <a:pt x="11" y="84"/>
                    <a:pt x="11" y="84"/>
                    <a:pt x="11" y="84"/>
                  </a:cubicBezTo>
                  <a:cubicBezTo>
                    <a:pt x="11" y="84"/>
                    <a:pt x="10" y="84"/>
                    <a:pt x="9" y="84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9" y="83"/>
                    <a:pt x="9" y="82"/>
                    <a:pt x="9" y="8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1" y="24"/>
                    <a:pt x="23" y="24"/>
                    <a:pt x="24" y="23"/>
                  </a:cubicBezTo>
                  <a:cubicBezTo>
                    <a:pt x="25" y="22"/>
                    <a:pt x="26" y="20"/>
                    <a:pt x="27" y="18"/>
                  </a:cubicBezTo>
                  <a:cubicBezTo>
                    <a:pt x="27" y="17"/>
                    <a:pt x="27" y="16"/>
                    <a:pt x="27" y="15"/>
                  </a:cubicBezTo>
                  <a:cubicBezTo>
                    <a:pt x="27" y="11"/>
                    <a:pt x="27" y="11"/>
                    <a:pt x="27" y="11"/>
                  </a:cubicBezTo>
                  <a:lnTo>
                    <a:pt x="26" y="8"/>
                  </a:lnTo>
                  <a:close/>
                </a:path>
              </a:pathLst>
            </a:custGeom>
            <a:solidFill>
              <a:srgbClr val="0097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9" name="Freeform 62"/>
            <p:cNvSpPr/>
            <p:nvPr>
              <p:custDataLst>
                <p:tags r:id="rId4"/>
              </p:custDataLst>
            </p:nvPr>
          </p:nvSpPr>
          <p:spPr bwMode="auto">
            <a:xfrm>
              <a:off x="16420665" y="5473239"/>
              <a:ext cx="1544684" cy="1354986"/>
            </a:xfrm>
            <a:custGeom>
              <a:avLst/>
              <a:gdLst>
                <a:gd name="T0" fmla="*/ 28 w 114"/>
                <a:gd name="T1" fmla="*/ 28 h 100"/>
                <a:gd name="T2" fmla="*/ 45 w 114"/>
                <a:gd name="T3" fmla="*/ 59 h 100"/>
                <a:gd name="T4" fmla="*/ 86 w 114"/>
                <a:gd name="T5" fmla="*/ 0 h 100"/>
                <a:gd name="T6" fmla="*/ 114 w 114"/>
                <a:gd name="T7" fmla="*/ 17 h 100"/>
                <a:gd name="T8" fmla="*/ 59 w 114"/>
                <a:gd name="T9" fmla="*/ 100 h 100"/>
                <a:gd name="T10" fmla="*/ 31 w 114"/>
                <a:gd name="T11" fmla="*/ 97 h 100"/>
                <a:gd name="T12" fmla="*/ 0 w 114"/>
                <a:gd name="T13" fmla="*/ 41 h 100"/>
                <a:gd name="T14" fmla="*/ 28 w 114"/>
                <a:gd name="T15" fmla="*/ 2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00">
                  <a:moveTo>
                    <a:pt x="28" y="28"/>
                  </a:moveTo>
                  <a:lnTo>
                    <a:pt x="45" y="59"/>
                  </a:lnTo>
                  <a:lnTo>
                    <a:pt x="86" y="0"/>
                  </a:lnTo>
                  <a:lnTo>
                    <a:pt x="114" y="17"/>
                  </a:lnTo>
                  <a:lnTo>
                    <a:pt x="59" y="100"/>
                  </a:lnTo>
                  <a:lnTo>
                    <a:pt x="31" y="97"/>
                  </a:lnTo>
                  <a:lnTo>
                    <a:pt x="0" y="41"/>
                  </a:lnTo>
                  <a:lnTo>
                    <a:pt x="28" y="28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j-ea"/>
                <a:ea typeface="+mj-ea"/>
                <a:cs typeface="+mn-ea"/>
                <a:sym typeface="+mn-lt"/>
              </a:endParaRPr>
            </a:p>
          </p:txBody>
        </p:sp>
      </p:grpSp>
      <p:sp>
        <p:nvSpPr>
          <p:cNvPr id="6" name="椭圆 5"/>
          <p:cNvSpPr/>
          <p:nvPr>
            <p:custDataLst>
              <p:tags r:id="rId5"/>
            </p:custDataLst>
          </p:nvPr>
        </p:nvSpPr>
        <p:spPr>
          <a:xfrm>
            <a:off x="1917065" y="2270125"/>
            <a:ext cx="471805" cy="472440"/>
          </a:xfrm>
          <a:prstGeom prst="ellipse">
            <a:avLst/>
          </a:prstGeom>
          <a:noFill/>
          <a:ln>
            <a:solidFill>
              <a:srgbClr val="0097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>
            <p:custDataLst>
              <p:tags r:id="rId6"/>
            </p:custDataLst>
          </p:nvPr>
        </p:nvSpPr>
        <p:spPr>
          <a:xfrm>
            <a:off x="2493010" y="2306320"/>
            <a:ext cx="3238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5A5A5A"/>
                </a:solidFill>
                <a:latin typeface="+mj-ea"/>
                <a:ea typeface="+mj-ea"/>
                <a:cs typeface="+mn-ea"/>
                <a:sym typeface="+mn-lt"/>
              </a:rPr>
              <a:t>介绍</a:t>
            </a:r>
            <a:endParaRPr lang="en-US" altLang="zh-CN" sz="2400" b="1" dirty="0">
              <a:solidFill>
                <a:srgbClr val="5A5A5A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8" name="文本框 47"/>
          <p:cNvSpPr txBox="1"/>
          <p:nvPr>
            <p:custDataLst>
              <p:tags r:id="rId7"/>
            </p:custDataLst>
          </p:nvPr>
        </p:nvSpPr>
        <p:spPr>
          <a:xfrm>
            <a:off x="1247775" y="1995805"/>
            <a:ext cx="614045" cy="92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ts val="6000"/>
              </a:lnSpc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ts val="6500"/>
              </a:lnSpc>
            </a:pPr>
            <a:r>
              <a:rPr lang="en-US" altLang="zh-CN" sz="3200" b="1" spc="-300" dirty="0">
                <a:solidFill>
                  <a:srgbClr val="0097E0"/>
                </a:solidFill>
                <a:latin typeface="+mj-ea"/>
                <a:ea typeface="+mj-ea"/>
                <a:cs typeface="+mn-ea"/>
                <a:sym typeface="+mn-lt"/>
              </a:rPr>
              <a:t>01</a:t>
            </a:r>
            <a:endParaRPr lang="zh-CN" altLang="en-US" sz="3200" b="1" spc="-300" dirty="0">
              <a:solidFill>
                <a:srgbClr val="0097E0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cxnSp>
        <p:nvCxnSpPr>
          <p:cNvPr id="15" name="直接连接符 14"/>
          <p:cNvCxnSpPr/>
          <p:nvPr>
            <p:custDataLst>
              <p:tags r:id="rId8"/>
            </p:custDataLst>
          </p:nvPr>
        </p:nvCxnSpPr>
        <p:spPr>
          <a:xfrm>
            <a:off x="2530475" y="2348865"/>
            <a:ext cx="0" cy="31496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6" name="组合 225"/>
          <p:cNvGrpSpPr/>
          <p:nvPr>
            <p:custDataLst>
              <p:tags r:id="rId9"/>
            </p:custDataLst>
          </p:nvPr>
        </p:nvGrpSpPr>
        <p:grpSpPr>
          <a:xfrm rot="0">
            <a:off x="7339965" y="2320925"/>
            <a:ext cx="481330" cy="481330"/>
            <a:chOff x="9620802" y="2161600"/>
            <a:chExt cx="546276" cy="546276"/>
          </a:xfrm>
        </p:grpSpPr>
        <p:grpSp>
          <p:nvGrpSpPr>
            <p:cNvPr id="227" name="组合 226"/>
            <p:cNvGrpSpPr/>
            <p:nvPr/>
          </p:nvGrpSpPr>
          <p:grpSpPr>
            <a:xfrm>
              <a:off x="9620802" y="2161600"/>
              <a:ext cx="546276" cy="546276"/>
              <a:chOff x="12540511" y="1227692"/>
              <a:chExt cx="871590" cy="871590"/>
            </a:xfrm>
          </p:grpSpPr>
          <p:grpSp>
            <p:nvGrpSpPr>
              <p:cNvPr id="229" name="组合 228"/>
              <p:cNvGrpSpPr/>
              <p:nvPr/>
            </p:nvGrpSpPr>
            <p:grpSpPr>
              <a:xfrm>
                <a:off x="12997747" y="1707153"/>
                <a:ext cx="196902" cy="196901"/>
                <a:chOff x="16380011" y="5242896"/>
                <a:chExt cx="1680182" cy="1680182"/>
              </a:xfrm>
            </p:grpSpPr>
            <p:sp>
              <p:nvSpPr>
                <p:cNvPr id="231" name="Oval 60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16380011" y="5242896"/>
                  <a:ext cx="1680182" cy="1680182"/>
                </a:xfrm>
                <a:prstGeom prst="ellipse">
                  <a:avLst/>
                </a:prstGeom>
                <a:solidFill>
                  <a:srgbClr val="EFEFE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+mj-ea"/>
                    <a:ea typeface="+mj-ea"/>
                    <a:cs typeface="+mn-ea"/>
                    <a:sym typeface="+mn-lt"/>
                  </a:endParaRPr>
                </a:p>
              </p:txBody>
            </p:sp>
            <p:sp>
              <p:nvSpPr>
                <p:cNvPr id="232" name="Freeform 62"/>
                <p:cNvSpPr/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16420665" y="5473239"/>
                  <a:ext cx="1544684" cy="1354986"/>
                </a:xfrm>
                <a:custGeom>
                  <a:avLst/>
                  <a:gdLst>
                    <a:gd name="T0" fmla="*/ 28 w 114"/>
                    <a:gd name="T1" fmla="*/ 28 h 100"/>
                    <a:gd name="T2" fmla="*/ 45 w 114"/>
                    <a:gd name="T3" fmla="*/ 59 h 100"/>
                    <a:gd name="T4" fmla="*/ 86 w 114"/>
                    <a:gd name="T5" fmla="*/ 0 h 100"/>
                    <a:gd name="T6" fmla="*/ 114 w 114"/>
                    <a:gd name="T7" fmla="*/ 17 h 100"/>
                    <a:gd name="T8" fmla="*/ 59 w 114"/>
                    <a:gd name="T9" fmla="*/ 100 h 100"/>
                    <a:gd name="T10" fmla="*/ 31 w 114"/>
                    <a:gd name="T11" fmla="*/ 97 h 100"/>
                    <a:gd name="T12" fmla="*/ 0 w 114"/>
                    <a:gd name="T13" fmla="*/ 41 h 100"/>
                    <a:gd name="T14" fmla="*/ 28 w 114"/>
                    <a:gd name="T15" fmla="*/ 28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4" h="100">
                      <a:moveTo>
                        <a:pt x="28" y="28"/>
                      </a:moveTo>
                      <a:lnTo>
                        <a:pt x="45" y="59"/>
                      </a:lnTo>
                      <a:lnTo>
                        <a:pt x="86" y="0"/>
                      </a:lnTo>
                      <a:lnTo>
                        <a:pt x="114" y="17"/>
                      </a:lnTo>
                      <a:lnTo>
                        <a:pt x="59" y="100"/>
                      </a:lnTo>
                      <a:lnTo>
                        <a:pt x="31" y="97"/>
                      </a:lnTo>
                      <a:lnTo>
                        <a:pt x="0" y="41"/>
                      </a:lnTo>
                      <a:lnTo>
                        <a:pt x="28" y="28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+mj-ea"/>
                    <a:ea typeface="+mj-ea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230" name="椭圆 229"/>
              <p:cNvSpPr/>
              <p:nvPr>
                <p:custDataLst>
                  <p:tags r:id="rId12"/>
                </p:custDataLst>
              </p:nvPr>
            </p:nvSpPr>
            <p:spPr>
              <a:xfrm>
                <a:off x="12540511" y="1227692"/>
                <a:ext cx="871590" cy="871590"/>
              </a:xfrm>
              <a:prstGeom prst="ellipse">
                <a:avLst/>
              </a:prstGeom>
              <a:noFill/>
              <a:ln>
                <a:solidFill>
                  <a:srgbClr val="0097E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ea"/>
                  <a:ea typeface="+mj-ea"/>
                  <a:cs typeface="+mn-ea"/>
                  <a:sym typeface="+mn-lt"/>
                </a:endParaRPr>
              </a:p>
            </p:txBody>
          </p:sp>
        </p:grpSp>
        <p:sp>
          <p:nvSpPr>
            <p:cNvPr id="228" name="Freeform 8"/>
            <p:cNvSpPr>
              <a:spLocks noEditPoints="1"/>
            </p:cNvSpPr>
            <p:nvPr>
              <p:custDataLst>
                <p:tags r:id="rId13"/>
              </p:custDataLst>
            </p:nvPr>
          </p:nvSpPr>
          <p:spPr bwMode="auto">
            <a:xfrm>
              <a:off x="9732882" y="2282340"/>
              <a:ext cx="306910" cy="296210"/>
            </a:xfrm>
            <a:custGeom>
              <a:avLst/>
              <a:gdLst>
                <a:gd name="T0" fmla="*/ 417 w 432"/>
                <a:gd name="T1" fmla="*/ 143 h 417"/>
                <a:gd name="T2" fmla="*/ 401 w 432"/>
                <a:gd name="T3" fmla="*/ 128 h 417"/>
                <a:gd name="T4" fmla="*/ 42 w 432"/>
                <a:gd name="T5" fmla="*/ 230 h 417"/>
                <a:gd name="T6" fmla="*/ 26 w 432"/>
                <a:gd name="T7" fmla="*/ 215 h 417"/>
                <a:gd name="T8" fmla="*/ 379 w 432"/>
                <a:gd name="T9" fmla="*/ 43 h 417"/>
                <a:gd name="T10" fmla="*/ 299 w 432"/>
                <a:gd name="T11" fmla="*/ 68 h 417"/>
                <a:gd name="T12" fmla="*/ 295 w 432"/>
                <a:gd name="T13" fmla="*/ 37 h 417"/>
                <a:gd name="T14" fmla="*/ 409 w 432"/>
                <a:gd name="T15" fmla="*/ 1 h 417"/>
                <a:gd name="T16" fmla="*/ 411 w 432"/>
                <a:gd name="T17" fmla="*/ 0 h 417"/>
                <a:gd name="T18" fmla="*/ 413 w 432"/>
                <a:gd name="T19" fmla="*/ 0 h 417"/>
                <a:gd name="T20" fmla="*/ 414 w 432"/>
                <a:gd name="T21" fmla="*/ 0 h 417"/>
                <a:gd name="T22" fmla="*/ 416 w 432"/>
                <a:gd name="T23" fmla="*/ 0 h 417"/>
                <a:gd name="T24" fmla="*/ 417 w 432"/>
                <a:gd name="T25" fmla="*/ 0 h 417"/>
                <a:gd name="T26" fmla="*/ 420 w 432"/>
                <a:gd name="T27" fmla="*/ 1 h 417"/>
                <a:gd name="T28" fmla="*/ 420 w 432"/>
                <a:gd name="T29" fmla="*/ 2 h 417"/>
                <a:gd name="T30" fmla="*/ 422 w 432"/>
                <a:gd name="T31" fmla="*/ 3 h 417"/>
                <a:gd name="T32" fmla="*/ 424 w 432"/>
                <a:gd name="T33" fmla="*/ 4 h 417"/>
                <a:gd name="T34" fmla="*/ 425 w 432"/>
                <a:gd name="T35" fmla="*/ 5 h 417"/>
                <a:gd name="T36" fmla="*/ 427 w 432"/>
                <a:gd name="T37" fmla="*/ 7 h 417"/>
                <a:gd name="T38" fmla="*/ 427 w 432"/>
                <a:gd name="T39" fmla="*/ 9 h 417"/>
                <a:gd name="T40" fmla="*/ 428 w 432"/>
                <a:gd name="T41" fmla="*/ 11 h 417"/>
                <a:gd name="T42" fmla="*/ 429 w 432"/>
                <a:gd name="T43" fmla="*/ 11 h 417"/>
                <a:gd name="T44" fmla="*/ 429 w 432"/>
                <a:gd name="T45" fmla="*/ 14 h 417"/>
                <a:gd name="T46" fmla="*/ 429 w 432"/>
                <a:gd name="T47" fmla="*/ 15 h 417"/>
                <a:gd name="T48" fmla="*/ 408 w 432"/>
                <a:gd name="T49" fmla="*/ 402 h 417"/>
                <a:gd name="T50" fmla="*/ 16 w 432"/>
                <a:gd name="T51" fmla="*/ 386 h 417"/>
                <a:gd name="T52" fmla="*/ 16 w 432"/>
                <a:gd name="T53" fmla="*/ 417 h 417"/>
                <a:gd name="T54" fmla="*/ 408 w 432"/>
                <a:gd name="T55" fmla="*/ 402 h 417"/>
                <a:gd name="T56" fmla="*/ 300 w 432"/>
                <a:gd name="T57" fmla="*/ 177 h 417"/>
                <a:gd name="T58" fmla="*/ 320 w 432"/>
                <a:gd name="T59" fmla="*/ 374 h 417"/>
                <a:gd name="T60" fmla="*/ 377 w 432"/>
                <a:gd name="T61" fmla="*/ 355 h 417"/>
                <a:gd name="T62" fmla="*/ 343 w 432"/>
                <a:gd name="T63" fmla="*/ 150 h 417"/>
                <a:gd name="T64" fmla="*/ 211 w 432"/>
                <a:gd name="T65" fmla="*/ 216 h 417"/>
                <a:gd name="T66" fmla="*/ 230 w 432"/>
                <a:gd name="T67" fmla="*/ 374 h 417"/>
                <a:gd name="T68" fmla="*/ 287 w 432"/>
                <a:gd name="T69" fmla="*/ 355 h 417"/>
                <a:gd name="T70" fmla="*/ 212 w 432"/>
                <a:gd name="T71" fmla="*/ 215 h 417"/>
                <a:gd name="T72" fmla="*/ 121 w 432"/>
                <a:gd name="T73" fmla="*/ 355 h 417"/>
                <a:gd name="T74" fmla="*/ 178 w 432"/>
                <a:gd name="T75" fmla="*/ 374 h 417"/>
                <a:gd name="T76" fmla="*/ 197 w 432"/>
                <a:gd name="T77" fmla="*/ 220 h 417"/>
                <a:gd name="T78" fmla="*/ 43 w 432"/>
                <a:gd name="T79" fmla="*/ 249 h 417"/>
                <a:gd name="T80" fmla="*/ 31 w 432"/>
                <a:gd name="T81" fmla="*/ 248 h 417"/>
                <a:gd name="T82" fmla="*/ 51 w 432"/>
                <a:gd name="T83" fmla="*/ 374 h 417"/>
                <a:gd name="T84" fmla="*/ 108 w 432"/>
                <a:gd name="T85" fmla="*/ 355 h 417"/>
                <a:gd name="T86" fmla="*/ 43 w 432"/>
                <a:gd name="T87" fmla="*/ 249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32" h="417">
                  <a:moveTo>
                    <a:pt x="432" y="127"/>
                  </a:moveTo>
                  <a:cubicBezTo>
                    <a:pt x="432" y="136"/>
                    <a:pt x="426" y="143"/>
                    <a:pt x="417" y="143"/>
                  </a:cubicBezTo>
                  <a:cubicBezTo>
                    <a:pt x="417" y="143"/>
                    <a:pt x="417" y="143"/>
                    <a:pt x="417" y="143"/>
                  </a:cubicBezTo>
                  <a:cubicBezTo>
                    <a:pt x="408" y="143"/>
                    <a:pt x="401" y="137"/>
                    <a:pt x="401" y="128"/>
                  </a:cubicBezTo>
                  <a:cubicBezTo>
                    <a:pt x="399" y="69"/>
                    <a:pt x="399" y="69"/>
                    <a:pt x="399" y="69"/>
                  </a:cubicBezTo>
                  <a:cubicBezTo>
                    <a:pt x="290" y="214"/>
                    <a:pt x="53" y="229"/>
                    <a:pt x="42" y="230"/>
                  </a:cubicBezTo>
                  <a:cubicBezTo>
                    <a:pt x="42" y="230"/>
                    <a:pt x="42" y="230"/>
                    <a:pt x="41" y="230"/>
                  </a:cubicBezTo>
                  <a:cubicBezTo>
                    <a:pt x="33" y="230"/>
                    <a:pt x="26" y="223"/>
                    <a:pt x="26" y="215"/>
                  </a:cubicBezTo>
                  <a:cubicBezTo>
                    <a:pt x="25" y="206"/>
                    <a:pt x="32" y="199"/>
                    <a:pt x="41" y="198"/>
                  </a:cubicBezTo>
                  <a:cubicBezTo>
                    <a:pt x="43" y="198"/>
                    <a:pt x="281" y="183"/>
                    <a:pt x="379" y="43"/>
                  </a:cubicBezTo>
                  <a:cubicBezTo>
                    <a:pt x="304" y="67"/>
                    <a:pt x="304" y="67"/>
                    <a:pt x="304" y="67"/>
                  </a:cubicBezTo>
                  <a:cubicBezTo>
                    <a:pt x="303" y="68"/>
                    <a:pt x="301" y="68"/>
                    <a:pt x="299" y="68"/>
                  </a:cubicBezTo>
                  <a:cubicBezTo>
                    <a:pt x="293" y="68"/>
                    <a:pt x="287" y="64"/>
                    <a:pt x="284" y="57"/>
                  </a:cubicBezTo>
                  <a:cubicBezTo>
                    <a:pt x="282" y="49"/>
                    <a:pt x="286" y="40"/>
                    <a:pt x="295" y="37"/>
                  </a:cubicBezTo>
                  <a:cubicBezTo>
                    <a:pt x="409" y="1"/>
                    <a:pt x="409" y="1"/>
                    <a:pt x="409" y="1"/>
                  </a:cubicBezTo>
                  <a:cubicBezTo>
                    <a:pt x="409" y="1"/>
                    <a:pt x="409" y="1"/>
                    <a:pt x="409" y="1"/>
                  </a:cubicBezTo>
                  <a:cubicBezTo>
                    <a:pt x="410" y="0"/>
                    <a:pt x="410" y="0"/>
                    <a:pt x="410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2" y="0"/>
                    <a:pt x="412" y="0"/>
                    <a:pt x="412" y="0"/>
                  </a:cubicBezTo>
                  <a:cubicBezTo>
                    <a:pt x="413" y="0"/>
                    <a:pt x="413" y="0"/>
                    <a:pt x="413" y="0"/>
                  </a:cubicBezTo>
                  <a:cubicBezTo>
                    <a:pt x="413" y="0"/>
                    <a:pt x="413" y="0"/>
                    <a:pt x="413" y="0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415" y="0"/>
                    <a:pt x="415" y="0"/>
                    <a:pt x="416" y="0"/>
                  </a:cubicBezTo>
                  <a:cubicBezTo>
                    <a:pt x="416" y="0"/>
                    <a:pt x="416" y="0"/>
                    <a:pt x="417" y="0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18" y="1"/>
                    <a:pt x="418" y="1"/>
                    <a:pt x="419" y="1"/>
                  </a:cubicBezTo>
                  <a:cubicBezTo>
                    <a:pt x="419" y="1"/>
                    <a:pt x="419" y="1"/>
                    <a:pt x="420" y="1"/>
                  </a:cubicBezTo>
                  <a:cubicBezTo>
                    <a:pt x="420" y="1"/>
                    <a:pt x="420" y="1"/>
                    <a:pt x="420" y="1"/>
                  </a:cubicBezTo>
                  <a:cubicBezTo>
                    <a:pt x="420" y="1"/>
                    <a:pt x="420" y="2"/>
                    <a:pt x="420" y="2"/>
                  </a:cubicBezTo>
                  <a:cubicBezTo>
                    <a:pt x="421" y="2"/>
                    <a:pt x="421" y="2"/>
                    <a:pt x="421" y="2"/>
                  </a:cubicBezTo>
                  <a:cubicBezTo>
                    <a:pt x="422" y="2"/>
                    <a:pt x="422" y="3"/>
                    <a:pt x="422" y="3"/>
                  </a:cubicBezTo>
                  <a:cubicBezTo>
                    <a:pt x="423" y="3"/>
                    <a:pt x="423" y="3"/>
                    <a:pt x="423" y="3"/>
                  </a:cubicBezTo>
                  <a:cubicBezTo>
                    <a:pt x="423" y="3"/>
                    <a:pt x="424" y="4"/>
                    <a:pt x="424" y="4"/>
                  </a:cubicBezTo>
                  <a:cubicBezTo>
                    <a:pt x="424" y="4"/>
                    <a:pt x="424" y="4"/>
                    <a:pt x="425" y="5"/>
                  </a:cubicBezTo>
                  <a:cubicBezTo>
                    <a:pt x="425" y="5"/>
                    <a:pt x="425" y="5"/>
                    <a:pt x="425" y="5"/>
                  </a:cubicBezTo>
                  <a:cubicBezTo>
                    <a:pt x="425" y="5"/>
                    <a:pt x="426" y="6"/>
                    <a:pt x="426" y="6"/>
                  </a:cubicBezTo>
                  <a:cubicBezTo>
                    <a:pt x="426" y="6"/>
                    <a:pt x="426" y="7"/>
                    <a:pt x="427" y="7"/>
                  </a:cubicBezTo>
                  <a:cubicBezTo>
                    <a:pt x="427" y="7"/>
                    <a:pt x="427" y="8"/>
                    <a:pt x="427" y="8"/>
                  </a:cubicBezTo>
                  <a:cubicBezTo>
                    <a:pt x="427" y="8"/>
                    <a:pt x="427" y="8"/>
                    <a:pt x="427" y="9"/>
                  </a:cubicBezTo>
                  <a:cubicBezTo>
                    <a:pt x="428" y="9"/>
                    <a:pt x="428" y="9"/>
                    <a:pt x="428" y="10"/>
                  </a:cubicBezTo>
                  <a:cubicBezTo>
                    <a:pt x="428" y="10"/>
                    <a:pt x="428" y="10"/>
                    <a:pt x="428" y="11"/>
                  </a:cubicBezTo>
                  <a:cubicBezTo>
                    <a:pt x="428" y="11"/>
                    <a:pt x="428" y="11"/>
                    <a:pt x="428" y="11"/>
                  </a:cubicBezTo>
                  <a:cubicBezTo>
                    <a:pt x="428" y="11"/>
                    <a:pt x="428" y="11"/>
                    <a:pt x="429" y="11"/>
                  </a:cubicBezTo>
                  <a:cubicBezTo>
                    <a:pt x="429" y="12"/>
                    <a:pt x="429" y="12"/>
                    <a:pt x="429" y="13"/>
                  </a:cubicBezTo>
                  <a:cubicBezTo>
                    <a:pt x="429" y="13"/>
                    <a:pt x="429" y="13"/>
                    <a:pt x="429" y="14"/>
                  </a:cubicBezTo>
                  <a:cubicBezTo>
                    <a:pt x="429" y="14"/>
                    <a:pt x="429" y="14"/>
                    <a:pt x="429" y="15"/>
                  </a:cubicBezTo>
                  <a:cubicBezTo>
                    <a:pt x="429" y="15"/>
                    <a:pt x="429" y="15"/>
                    <a:pt x="429" y="15"/>
                  </a:cubicBezTo>
                  <a:lnTo>
                    <a:pt x="432" y="127"/>
                  </a:lnTo>
                  <a:close/>
                  <a:moveTo>
                    <a:pt x="408" y="402"/>
                  </a:moveTo>
                  <a:cubicBezTo>
                    <a:pt x="408" y="393"/>
                    <a:pt x="401" y="386"/>
                    <a:pt x="392" y="386"/>
                  </a:cubicBezTo>
                  <a:cubicBezTo>
                    <a:pt x="16" y="386"/>
                    <a:pt x="16" y="386"/>
                    <a:pt x="16" y="386"/>
                  </a:cubicBezTo>
                  <a:cubicBezTo>
                    <a:pt x="7" y="386"/>
                    <a:pt x="0" y="393"/>
                    <a:pt x="0" y="402"/>
                  </a:cubicBezTo>
                  <a:cubicBezTo>
                    <a:pt x="0" y="410"/>
                    <a:pt x="7" y="417"/>
                    <a:pt x="16" y="417"/>
                  </a:cubicBezTo>
                  <a:cubicBezTo>
                    <a:pt x="392" y="417"/>
                    <a:pt x="392" y="417"/>
                    <a:pt x="392" y="417"/>
                  </a:cubicBezTo>
                  <a:cubicBezTo>
                    <a:pt x="401" y="417"/>
                    <a:pt x="408" y="410"/>
                    <a:pt x="408" y="402"/>
                  </a:cubicBezTo>
                  <a:close/>
                  <a:moveTo>
                    <a:pt x="343" y="150"/>
                  </a:moveTo>
                  <a:cubicBezTo>
                    <a:pt x="330" y="160"/>
                    <a:pt x="315" y="169"/>
                    <a:pt x="300" y="177"/>
                  </a:cubicBezTo>
                  <a:cubicBezTo>
                    <a:pt x="300" y="355"/>
                    <a:pt x="300" y="355"/>
                    <a:pt x="300" y="355"/>
                  </a:cubicBezTo>
                  <a:cubicBezTo>
                    <a:pt x="300" y="365"/>
                    <a:pt x="309" y="374"/>
                    <a:pt x="320" y="374"/>
                  </a:cubicBezTo>
                  <a:cubicBezTo>
                    <a:pt x="357" y="374"/>
                    <a:pt x="357" y="374"/>
                    <a:pt x="357" y="374"/>
                  </a:cubicBezTo>
                  <a:cubicBezTo>
                    <a:pt x="368" y="374"/>
                    <a:pt x="377" y="365"/>
                    <a:pt x="377" y="355"/>
                  </a:cubicBezTo>
                  <a:cubicBezTo>
                    <a:pt x="377" y="123"/>
                    <a:pt x="377" y="123"/>
                    <a:pt x="377" y="123"/>
                  </a:cubicBezTo>
                  <a:cubicBezTo>
                    <a:pt x="366" y="133"/>
                    <a:pt x="355" y="142"/>
                    <a:pt x="343" y="150"/>
                  </a:cubicBezTo>
                  <a:close/>
                  <a:moveTo>
                    <a:pt x="212" y="215"/>
                  </a:moveTo>
                  <a:cubicBezTo>
                    <a:pt x="212" y="215"/>
                    <a:pt x="211" y="216"/>
                    <a:pt x="211" y="216"/>
                  </a:cubicBezTo>
                  <a:cubicBezTo>
                    <a:pt x="211" y="355"/>
                    <a:pt x="211" y="355"/>
                    <a:pt x="211" y="355"/>
                  </a:cubicBezTo>
                  <a:cubicBezTo>
                    <a:pt x="211" y="365"/>
                    <a:pt x="219" y="374"/>
                    <a:pt x="230" y="374"/>
                  </a:cubicBezTo>
                  <a:cubicBezTo>
                    <a:pt x="267" y="374"/>
                    <a:pt x="267" y="374"/>
                    <a:pt x="267" y="374"/>
                  </a:cubicBezTo>
                  <a:cubicBezTo>
                    <a:pt x="278" y="374"/>
                    <a:pt x="287" y="365"/>
                    <a:pt x="287" y="355"/>
                  </a:cubicBezTo>
                  <a:cubicBezTo>
                    <a:pt x="287" y="184"/>
                    <a:pt x="287" y="184"/>
                    <a:pt x="287" y="184"/>
                  </a:cubicBezTo>
                  <a:cubicBezTo>
                    <a:pt x="264" y="196"/>
                    <a:pt x="239" y="206"/>
                    <a:pt x="212" y="215"/>
                  </a:cubicBezTo>
                  <a:close/>
                  <a:moveTo>
                    <a:pt x="121" y="239"/>
                  </a:moveTo>
                  <a:cubicBezTo>
                    <a:pt x="121" y="355"/>
                    <a:pt x="121" y="355"/>
                    <a:pt x="121" y="355"/>
                  </a:cubicBezTo>
                  <a:cubicBezTo>
                    <a:pt x="121" y="365"/>
                    <a:pt x="130" y="374"/>
                    <a:pt x="141" y="374"/>
                  </a:cubicBezTo>
                  <a:cubicBezTo>
                    <a:pt x="178" y="374"/>
                    <a:pt x="178" y="374"/>
                    <a:pt x="178" y="374"/>
                  </a:cubicBezTo>
                  <a:cubicBezTo>
                    <a:pt x="189" y="374"/>
                    <a:pt x="197" y="365"/>
                    <a:pt x="197" y="355"/>
                  </a:cubicBezTo>
                  <a:cubicBezTo>
                    <a:pt x="197" y="220"/>
                    <a:pt x="197" y="220"/>
                    <a:pt x="197" y="220"/>
                  </a:cubicBezTo>
                  <a:cubicBezTo>
                    <a:pt x="170" y="229"/>
                    <a:pt x="144" y="235"/>
                    <a:pt x="121" y="239"/>
                  </a:cubicBezTo>
                  <a:close/>
                  <a:moveTo>
                    <a:pt x="43" y="249"/>
                  </a:moveTo>
                  <a:cubicBezTo>
                    <a:pt x="43" y="249"/>
                    <a:pt x="42" y="249"/>
                    <a:pt x="41" y="249"/>
                  </a:cubicBezTo>
                  <a:cubicBezTo>
                    <a:pt x="38" y="249"/>
                    <a:pt x="35" y="249"/>
                    <a:pt x="31" y="248"/>
                  </a:cubicBezTo>
                  <a:cubicBezTo>
                    <a:pt x="31" y="355"/>
                    <a:pt x="31" y="355"/>
                    <a:pt x="31" y="355"/>
                  </a:cubicBezTo>
                  <a:cubicBezTo>
                    <a:pt x="31" y="365"/>
                    <a:pt x="40" y="374"/>
                    <a:pt x="51" y="374"/>
                  </a:cubicBezTo>
                  <a:cubicBezTo>
                    <a:pt x="88" y="374"/>
                    <a:pt x="88" y="374"/>
                    <a:pt x="88" y="374"/>
                  </a:cubicBezTo>
                  <a:cubicBezTo>
                    <a:pt x="99" y="374"/>
                    <a:pt x="108" y="365"/>
                    <a:pt x="108" y="355"/>
                  </a:cubicBezTo>
                  <a:cubicBezTo>
                    <a:pt x="108" y="241"/>
                    <a:pt x="108" y="241"/>
                    <a:pt x="108" y="241"/>
                  </a:cubicBezTo>
                  <a:cubicBezTo>
                    <a:pt x="73" y="247"/>
                    <a:pt x="48" y="249"/>
                    <a:pt x="43" y="249"/>
                  </a:cubicBezTo>
                  <a:close/>
                </a:path>
              </a:pathLst>
            </a:custGeom>
            <a:solidFill>
              <a:srgbClr val="0097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j-ea"/>
                <a:ea typeface="+mj-ea"/>
                <a:cs typeface="+mn-ea"/>
                <a:sym typeface="+mn-lt"/>
              </a:endParaRPr>
            </a:p>
          </p:txBody>
        </p:sp>
      </p:grpSp>
      <p:sp>
        <p:nvSpPr>
          <p:cNvPr id="90" name="文本框 89"/>
          <p:cNvSpPr txBox="1"/>
          <p:nvPr>
            <p:custDataLst>
              <p:tags r:id="rId14"/>
            </p:custDataLst>
          </p:nvPr>
        </p:nvSpPr>
        <p:spPr>
          <a:xfrm>
            <a:off x="6673850" y="2051050"/>
            <a:ext cx="614680" cy="92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ts val="6000"/>
              </a:lnSpc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ts val="6500"/>
              </a:lnSpc>
            </a:pPr>
            <a:r>
              <a:rPr lang="en-US" altLang="zh-CN" sz="3200" b="1" spc="-300" dirty="0">
                <a:solidFill>
                  <a:srgbClr val="0097E0"/>
                </a:solidFill>
                <a:latin typeface="+mj-ea"/>
                <a:ea typeface="+mj-ea"/>
                <a:cs typeface="+mn-ea"/>
                <a:sym typeface="+mn-lt"/>
              </a:rPr>
              <a:t>02</a:t>
            </a:r>
            <a:endParaRPr lang="zh-CN" altLang="en-US" sz="3200" b="1" spc="-300" dirty="0">
              <a:solidFill>
                <a:srgbClr val="0097E0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cxnSp>
        <p:nvCxnSpPr>
          <p:cNvPr id="91" name="直接连接符 90"/>
          <p:cNvCxnSpPr/>
          <p:nvPr>
            <p:custDataLst>
              <p:tags r:id="rId15"/>
            </p:custDataLst>
          </p:nvPr>
        </p:nvCxnSpPr>
        <p:spPr>
          <a:xfrm>
            <a:off x="7956550" y="2404110"/>
            <a:ext cx="0" cy="31496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本框 99"/>
          <p:cNvSpPr txBox="1"/>
          <p:nvPr>
            <p:custDataLst>
              <p:tags r:id="rId16"/>
            </p:custDataLst>
          </p:nvPr>
        </p:nvSpPr>
        <p:spPr>
          <a:xfrm>
            <a:off x="7927340" y="3138170"/>
            <a:ext cx="35185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5A5A5A"/>
                </a:solidFill>
                <a:latin typeface="+mj-ea"/>
                <a:ea typeface="+mj-ea"/>
                <a:cs typeface="+mn-ea"/>
                <a:sym typeface="+mn-lt"/>
              </a:rPr>
              <a:t>2.0</a:t>
            </a:r>
            <a:r>
              <a:rPr lang="zh-CN" altLang="en-US" sz="2400" b="1" dirty="0">
                <a:solidFill>
                  <a:srgbClr val="5A5A5A"/>
                </a:solidFill>
                <a:latin typeface="+mj-ea"/>
                <a:ea typeface="+mj-ea"/>
                <a:cs typeface="+mn-ea"/>
                <a:sym typeface="+mn-lt"/>
              </a:rPr>
              <a:t> 新特性</a:t>
            </a:r>
            <a:endParaRPr lang="en-US" altLang="zh-CN" sz="2400" b="1" dirty="0">
              <a:solidFill>
                <a:srgbClr val="5A5A5A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13" name="文本框 112"/>
          <p:cNvSpPr txBox="1"/>
          <p:nvPr>
            <p:custDataLst>
              <p:tags r:id="rId17"/>
            </p:custDataLst>
          </p:nvPr>
        </p:nvSpPr>
        <p:spPr>
          <a:xfrm>
            <a:off x="1269365" y="2868295"/>
            <a:ext cx="614680" cy="92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ts val="6000"/>
              </a:lnSpc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ts val="6500"/>
              </a:lnSpc>
            </a:pPr>
            <a:r>
              <a:rPr lang="en-US" altLang="zh-CN" sz="3200" b="1" spc="-300" dirty="0">
                <a:solidFill>
                  <a:srgbClr val="0097E0"/>
                </a:solidFill>
                <a:latin typeface="+mj-ea"/>
                <a:ea typeface="+mj-ea"/>
                <a:cs typeface="+mn-ea"/>
                <a:sym typeface="+mn-lt"/>
              </a:rPr>
              <a:t>03</a:t>
            </a:r>
            <a:endParaRPr lang="zh-CN" altLang="en-US" sz="3200" b="1" spc="-300" dirty="0">
              <a:solidFill>
                <a:srgbClr val="0097E0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grpSp>
        <p:nvGrpSpPr>
          <p:cNvPr id="13" name="组合 12"/>
          <p:cNvGrpSpPr/>
          <p:nvPr>
            <p:custDataLst>
              <p:tags r:id="rId18"/>
            </p:custDataLst>
          </p:nvPr>
        </p:nvGrpSpPr>
        <p:grpSpPr>
          <a:xfrm rot="0">
            <a:off x="1935480" y="3121660"/>
            <a:ext cx="3460115" cy="497840"/>
            <a:chOff x="8867925" y="3583125"/>
            <a:chExt cx="3460176" cy="497855"/>
          </a:xfrm>
        </p:grpSpPr>
        <p:sp>
          <p:nvSpPr>
            <p:cNvPr id="112" name="文本框 111"/>
            <p:cNvSpPr txBox="1"/>
            <p:nvPr>
              <p:custDataLst>
                <p:tags r:id="rId19"/>
              </p:custDataLst>
            </p:nvPr>
          </p:nvSpPr>
          <p:spPr>
            <a:xfrm>
              <a:off x="9441583" y="3583125"/>
              <a:ext cx="2886518" cy="460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5A5A5A"/>
                  </a:solidFill>
                  <a:latin typeface="+mj-ea"/>
                  <a:ea typeface="+mj-ea"/>
                  <a:cs typeface="+mn-ea"/>
                  <a:sym typeface="+mn-lt"/>
                </a:rPr>
                <a:t>优势与特性</a:t>
              </a:r>
              <a:endParaRPr lang="en-US" altLang="zh-CN" sz="2400" b="1" dirty="0">
                <a:solidFill>
                  <a:srgbClr val="5A5A5A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114" name="直接连接符 113"/>
            <p:cNvCxnSpPr/>
            <p:nvPr>
              <p:custDataLst>
                <p:tags r:id="rId20"/>
              </p:custDataLst>
            </p:nvPr>
          </p:nvCxnSpPr>
          <p:spPr>
            <a:xfrm>
              <a:off x="9492184" y="3682669"/>
              <a:ext cx="0" cy="315028"/>
            </a:xfrm>
            <a:prstGeom prst="line">
              <a:avLst/>
            </a:prstGeom>
            <a:ln w="12700"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3" name="组合 242"/>
            <p:cNvGrpSpPr/>
            <p:nvPr/>
          </p:nvGrpSpPr>
          <p:grpSpPr>
            <a:xfrm>
              <a:off x="8867925" y="3599807"/>
              <a:ext cx="481173" cy="481173"/>
              <a:chOff x="9613005" y="3314725"/>
              <a:chExt cx="546276" cy="546276"/>
            </a:xfrm>
          </p:grpSpPr>
          <p:sp>
            <p:nvSpPr>
              <p:cNvPr id="244" name="Freeform 10"/>
              <p:cNvSpPr>
                <a:spLocks noEditPoint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9725226" y="3449952"/>
                <a:ext cx="323299" cy="315280"/>
              </a:xfrm>
              <a:custGeom>
                <a:avLst/>
                <a:gdLst>
                  <a:gd name="T0" fmla="*/ 221 w 442"/>
                  <a:gd name="T1" fmla="*/ 334 h 431"/>
                  <a:gd name="T2" fmla="*/ 110 w 442"/>
                  <a:gd name="T3" fmla="*/ 377 h 431"/>
                  <a:gd name="T4" fmla="*/ 332 w 442"/>
                  <a:gd name="T5" fmla="*/ 431 h 431"/>
                  <a:gd name="T6" fmla="*/ 332 w 442"/>
                  <a:gd name="T7" fmla="*/ 377 h 431"/>
                  <a:gd name="T8" fmla="*/ 280 w 442"/>
                  <a:gd name="T9" fmla="*/ 418 h 431"/>
                  <a:gd name="T10" fmla="*/ 162 w 442"/>
                  <a:gd name="T11" fmla="*/ 390 h 431"/>
                  <a:gd name="T12" fmla="*/ 280 w 442"/>
                  <a:gd name="T13" fmla="*/ 418 h 431"/>
                  <a:gd name="T14" fmla="*/ 213 w 442"/>
                  <a:gd name="T15" fmla="*/ 108 h 431"/>
                  <a:gd name="T16" fmla="*/ 213 w 442"/>
                  <a:gd name="T17" fmla="*/ 79 h 431"/>
                  <a:gd name="T18" fmla="*/ 368 w 442"/>
                  <a:gd name="T19" fmla="*/ 14 h 431"/>
                  <a:gd name="T20" fmla="*/ 221 w 442"/>
                  <a:gd name="T21" fmla="*/ 0 h 431"/>
                  <a:gd name="T22" fmla="*/ 74 w 442"/>
                  <a:gd name="T23" fmla="*/ 14 h 431"/>
                  <a:gd name="T24" fmla="*/ 30 w 442"/>
                  <a:gd name="T25" fmla="*/ 148 h 431"/>
                  <a:gd name="T26" fmla="*/ 185 w 442"/>
                  <a:gd name="T27" fmla="*/ 310 h 431"/>
                  <a:gd name="T28" fmla="*/ 257 w 442"/>
                  <a:gd name="T29" fmla="*/ 310 h 431"/>
                  <a:gd name="T30" fmla="*/ 412 w 442"/>
                  <a:gd name="T31" fmla="*/ 148 h 431"/>
                  <a:gd name="T32" fmla="*/ 51 w 442"/>
                  <a:gd name="T33" fmla="*/ 136 h 431"/>
                  <a:gd name="T34" fmla="*/ 77 w 442"/>
                  <a:gd name="T35" fmla="*/ 38 h 431"/>
                  <a:gd name="T36" fmla="*/ 114 w 442"/>
                  <a:gd name="T37" fmla="*/ 182 h 431"/>
                  <a:gd name="T38" fmla="*/ 253 w 442"/>
                  <a:gd name="T39" fmla="*/ 176 h 431"/>
                  <a:gd name="T40" fmla="*/ 227 w 442"/>
                  <a:gd name="T41" fmla="*/ 204 h 431"/>
                  <a:gd name="T42" fmla="*/ 226 w 442"/>
                  <a:gd name="T43" fmla="*/ 207 h 431"/>
                  <a:gd name="T44" fmla="*/ 217 w 442"/>
                  <a:gd name="T45" fmla="*/ 208 h 431"/>
                  <a:gd name="T46" fmla="*/ 214 w 442"/>
                  <a:gd name="T47" fmla="*/ 206 h 431"/>
                  <a:gd name="T48" fmla="*/ 213 w 442"/>
                  <a:gd name="T49" fmla="*/ 191 h 431"/>
                  <a:gd name="T50" fmla="*/ 180 w 442"/>
                  <a:gd name="T51" fmla="*/ 182 h 431"/>
                  <a:gd name="T52" fmla="*/ 179 w 442"/>
                  <a:gd name="T53" fmla="*/ 179 h 431"/>
                  <a:gd name="T54" fmla="*/ 182 w 442"/>
                  <a:gd name="T55" fmla="*/ 151 h 431"/>
                  <a:gd name="T56" fmla="*/ 185 w 442"/>
                  <a:gd name="T57" fmla="*/ 149 h 431"/>
                  <a:gd name="T58" fmla="*/ 192 w 442"/>
                  <a:gd name="T59" fmla="*/ 150 h 431"/>
                  <a:gd name="T60" fmla="*/ 194 w 442"/>
                  <a:gd name="T61" fmla="*/ 153 h 431"/>
                  <a:gd name="T62" fmla="*/ 195 w 442"/>
                  <a:gd name="T63" fmla="*/ 166 h 431"/>
                  <a:gd name="T64" fmla="*/ 213 w 442"/>
                  <a:gd name="T65" fmla="*/ 138 h 431"/>
                  <a:gd name="T66" fmla="*/ 178 w 442"/>
                  <a:gd name="T67" fmla="*/ 103 h 431"/>
                  <a:gd name="T68" fmla="*/ 213 w 442"/>
                  <a:gd name="T69" fmla="*/ 63 h 431"/>
                  <a:gd name="T70" fmla="*/ 214 w 442"/>
                  <a:gd name="T71" fmla="*/ 54 h 431"/>
                  <a:gd name="T72" fmla="*/ 217 w 442"/>
                  <a:gd name="T73" fmla="*/ 52 h 431"/>
                  <a:gd name="T74" fmla="*/ 225 w 442"/>
                  <a:gd name="T75" fmla="*/ 53 h 431"/>
                  <a:gd name="T76" fmla="*/ 227 w 442"/>
                  <a:gd name="T77" fmla="*/ 56 h 431"/>
                  <a:gd name="T78" fmla="*/ 254 w 442"/>
                  <a:gd name="T79" fmla="*/ 68 h 431"/>
                  <a:gd name="T80" fmla="*/ 257 w 442"/>
                  <a:gd name="T81" fmla="*/ 71 h 431"/>
                  <a:gd name="T82" fmla="*/ 255 w 442"/>
                  <a:gd name="T83" fmla="*/ 89 h 431"/>
                  <a:gd name="T84" fmla="*/ 254 w 442"/>
                  <a:gd name="T85" fmla="*/ 99 h 431"/>
                  <a:gd name="T86" fmla="*/ 251 w 442"/>
                  <a:gd name="T87" fmla="*/ 100 h 431"/>
                  <a:gd name="T88" fmla="*/ 243 w 442"/>
                  <a:gd name="T89" fmla="*/ 100 h 431"/>
                  <a:gd name="T90" fmla="*/ 241 w 442"/>
                  <a:gd name="T91" fmla="*/ 97 h 431"/>
                  <a:gd name="T92" fmla="*/ 241 w 442"/>
                  <a:gd name="T93" fmla="*/ 85 h 431"/>
                  <a:gd name="T94" fmla="*/ 227 w 442"/>
                  <a:gd name="T95" fmla="*/ 111 h 431"/>
                  <a:gd name="T96" fmla="*/ 264 w 442"/>
                  <a:gd name="T97" fmla="*/ 146 h 431"/>
                  <a:gd name="T98" fmla="*/ 391 w 442"/>
                  <a:gd name="T99" fmla="*/ 136 h 431"/>
                  <a:gd name="T100" fmla="*/ 331 w 442"/>
                  <a:gd name="T101" fmla="*/ 179 h 431"/>
                  <a:gd name="T102" fmla="*/ 407 w 442"/>
                  <a:gd name="T103" fmla="*/ 58 h 431"/>
                  <a:gd name="T104" fmla="*/ 244 w 442"/>
                  <a:gd name="T105" fmla="*/ 155 h 431"/>
                  <a:gd name="T106" fmla="*/ 233 w 442"/>
                  <a:gd name="T107" fmla="*/ 173 h 431"/>
                  <a:gd name="T108" fmla="*/ 244 w 442"/>
                  <a:gd name="T109" fmla="*/ 155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42" h="431">
                    <a:moveTo>
                      <a:pt x="257" y="334"/>
                    </a:moveTo>
                    <a:cubicBezTo>
                      <a:pt x="221" y="334"/>
                      <a:pt x="221" y="334"/>
                      <a:pt x="221" y="334"/>
                    </a:cubicBezTo>
                    <a:cubicBezTo>
                      <a:pt x="185" y="334"/>
                      <a:pt x="185" y="334"/>
                      <a:pt x="185" y="334"/>
                    </a:cubicBezTo>
                    <a:cubicBezTo>
                      <a:pt x="164" y="356"/>
                      <a:pt x="153" y="361"/>
                      <a:pt x="110" y="377"/>
                    </a:cubicBezTo>
                    <a:cubicBezTo>
                      <a:pt x="110" y="431"/>
                      <a:pt x="110" y="431"/>
                      <a:pt x="110" y="431"/>
                    </a:cubicBezTo>
                    <a:cubicBezTo>
                      <a:pt x="332" y="431"/>
                      <a:pt x="332" y="431"/>
                      <a:pt x="332" y="431"/>
                    </a:cubicBezTo>
                    <a:cubicBezTo>
                      <a:pt x="332" y="377"/>
                      <a:pt x="332" y="377"/>
                      <a:pt x="332" y="377"/>
                    </a:cubicBezTo>
                    <a:cubicBezTo>
                      <a:pt x="332" y="377"/>
                      <a:pt x="332" y="377"/>
                      <a:pt x="332" y="377"/>
                    </a:cubicBezTo>
                    <a:cubicBezTo>
                      <a:pt x="289" y="361"/>
                      <a:pt x="278" y="356"/>
                      <a:pt x="257" y="334"/>
                    </a:cubicBezTo>
                    <a:close/>
                    <a:moveTo>
                      <a:pt x="280" y="418"/>
                    </a:moveTo>
                    <a:cubicBezTo>
                      <a:pt x="162" y="418"/>
                      <a:pt x="162" y="418"/>
                      <a:pt x="162" y="418"/>
                    </a:cubicBezTo>
                    <a:cubicBezTo>
                      <a:pt x="162" y="390"/>
                      <a:pt x="162" y="390"/>
                      <a:pt x="162" y="390"/>
                    </a:cubicBezTo>
                    <a:cubicBezTo>
                      <a:pt x="280" y="390"/>
                      <a:pt x="280" y="390"/>
                      <a:pt x="280" y="390"/>
                    </a:cubicBezTo>
                    <a:lnTo>
                      <a:pt x="280" y="418"/>
                    </a:lnTo>
                    <a:close/>
                    <a:moveTo>
                      <a:pt x="213" y="79"/>
                    </a:moveTo>
                    <a:cubicBezTo>
                      <a:pt x="213" y="108"/>
                      <a:pt x="213" y="108"/>
                      <a:pt x="213" y="108"/>
                    </a:cubicBezTo>
                    <a:cubicBezTo>
                      <a:pt x="206" y="106"/>
                      <a:pt x="203" y="101"/>
                      <a:pt x="203" y="95"/>
                    </a:cubicBezTo>
                    <a:cubicBezTo>
                      <a:pt x="203" y="87"/>
                      <a:pt x="206" y="82"/>
                      <a:pt x="213" y="79"/>
                    </a:cubicBezTo>
                    <a:close/>
                    <a:moveTo>
                      <a:pt x="428" y="46"/>
                    </a:moveTo>
                    <a:cubicBezTo>
                      <a:pt x="418" y="28"/>
                      <a:pt x="397" y="17"/>
                      <a:pt x="368" y="14"/>
                    </a:cubicBezTo>
                    <a:cubicBezTo>
                      <a:pt x="368" y="5"/>
                      <a:pt x="369" y="0"/>
                      <a:pt x="369" y="0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3" y="0"/>
                      <a:pt x="74" y="5"/>
                      <a:pt x="74" y="14"/>
                    </a:cubicBezTo>
                    <a:cubicBezTo>
                      <a:pt x="45" y="17"/>
                      <a:pt x="24" y="28"/>
                      <a:pt x="14" y="46"/>
                    </a:cubicBezTo>
                    <a:cubicBezTo>
                      <a:pt x="0" y="70"/>
                      <a:pt x="5" y="104"/>
                      <a:pt x="30" y="148"/>
                    </a:cubicBezTo>
                    <a:cubicBezTo>
                      <a:pt x="54" y="189"/>
                      <a:pt x="96" y="206"/>
                      <a:pt x="136" y="211"/>
                    </a:cubicBezTo>
                    <a:cubicBezTo>
                      <a:pt x="160" y="241"/>
                      <a:pt x="180" y="269"/>
                      <a:pt x="185" y="310"/>
                    </a:cubicBezTo>
                    <a:cubicBezTo>
                      <a:pt x="221" y="310"/>
                      <a:pt x="221" y="310"/>
                      <a:pt x="221" y="310"/>
                    </a:cubicBezTo>
                    <a:cubicBezTo>
                      <a:pt x="257" y="310"/>
                      <a:pt x="257" y="310"/>
                      <a:pt x="257" y="310"/>
                    </a:cubicBezTo>
                    <a:cubicBezTo>
                      <a:pt x="262" y="269"/>
                      <a:pt x="282" y="241"/>
                      <a:pt x="306" y="211"/>
                    </a:cubicBezTo>
                    <a:cubicBezTo>
                      <a:pt x="346" y="206"/>
                      <a:pt x="388" y="189"/>
                      <a:pt x="412" y="148"/>
                    </a:cubicBezTo>
                    <a:cubicBezTo>
                      <a:pt x="437" y="104"/>
                      <a:pt x="442" y="70"/>
                      <a:pt x="428" y="46"/>
                    </a:cubicBezTo>
                    <a:close/>
                    <a:moveTo>
                      <a:pt x="51" y="136"/>
                    </a:moveTo>
                    <a:cubicBezTo>
                      <a:pt x="31" y="101"/>
                      <a:pt x="25" y="74"/>
                      <a:pt x="35" y="58"/>
                    </a:cubicBezTo>
                    <a:cubicBezTo>
                      <a:pt x="42" y="45"/>
                      <a:pt x="59" y="40"/>
                      <a:pt x="77" y="38"/>
                    </a:cubicBezTo>
                    <a:cubicBezTo>
                      <a:pt x="82" y="82"/>
                      <a:pt x="93" y="153"/>
                      <a:pt x="111" y="179"/>
                    </a:cubicBezTo>
                    <a:cubicBezTo>
                      <a:pt x="112" y="180"/>
                      <a:pt x="113" y="181"/>
                      <a:pt x="114" y="182"/>
                    </a:cubicBezTo>
                    <a:cubicBezTo>
                      <a:pt x="89" y="175"/>
                      <a:pt x="65" y="161"/>
                      <a:pt x="51" y="136"/>
                    </a:cubicBezTo>
                    <a:close/>
                    <a:moveTo>
                      <a:pt x="253" y="176"/>
                    </a:moveTo>
                    <a:cubicBezTo>
                      <a:pt x="247" y="183"/>
                      <a:pt x="238" y="188"/>
                      <a:pt x="227" y="190"/>
                    </a:cubicBezTo>
                    <a:cubicBezTo>
                      <a:pt x="227" y="204"/>
                      <a:pt x="227" y="204"/>
                      <a:pt x="227" y="204"/>
                    </a:cubicBezTo>
                    <a:cubicBezTo>
                      <a:pt x="227" y="205"/>
                      <a:pt x="227" y="206"/>
                      <a:pt x="227" y="206"/>
                    </a:cubicBezTo>
                    <a:cubicBezTo>
                      <a:pt x="226" y="207"/>
                      <a:pt x="226" y="207"/>
                      <a:pt x="226" y="207"/>
                    </a:cubicBezTo>
                    <a:cubicBezTo>
                      <a:pt x="225" y="208"/>
                      <a:pt x="224" y="208"/>
                      <a:pt x="223" y="208"/>
                    </a:cubicBezTo>
                    <a:cubicBezTo>
                      <a:pt x="217" y="208"/>
                      <a:pt x="217" y="208"/>
                      <a:pt x="217" y="208"/>
                    </a:cubicBezTo>
                    <a:cubicBezTo>
                      <a:pt x="216" y="208"/>
                      <a:pt x="215" y="208"/>
                      <a:pt x="215" y="207"/>
                    </a:cubicBezTo>
                    <a:cubicBezTo>
                      <a:pt x="214" y="206"/>
                      <a:pt x="214" y="206"/>
                      <a:pt x="214" y="206"/>
                    </a:cubicBezTo>
                    <a:cubicBezTo>
                      <a:pt x="213" y="206"/>
                      <a:pt x="213" y="205"/>
                      <a:pt x="213" y="204"/>
                    </a:cubicBezTo>
                    <a:cubicBezTo>
                      <a:pt x="213" y="191"/>
                      <a:pt x="213" y="191"/>
                      <a:pt x="213" y="191"/>
                    </a:cubicBezTo>
                    <a:cubicBezTo>
                      <a:pt x="202" y="190"/>
                      <a:pt x="192" y="188"/>
                      <a:pt x="182" y="184"/>
                    </a:cubicBezTo>
                    <a:cubicBezTo>
                      <a:pt x="181" y="183"/>
                      <a:pt x="180" y="183"/>
                      <a:pt x="180" y="182"/>
                    </a:cubicBezTo>
                    <a:cubicBezTo>
                      <a:pt x="179" y="181"/>
                      <a:pt x="179" y="181"/>
                      <a:pt x="179" y="181"/>
                    </a:cubicBezTo>
                    <a:cubicBezTo>
                      <a:pt x="179" y="180"/>
                      <a:pt x="179" y="180"/>
                      <a:pt x="179" y="179"/>
                    </a:cubicBezTo>
                    <a:cubicBezTo>
                      <a:pt x="180" y="172"/>
                      <a:pt x="181" y="164"/>
                      <a:pt x="181" y="153"/>
                    </a:cubicBezTo>
                    <a:cubicBezTo>
                      <a:pt x="181" y="152"/>
                      <a:pt x="181" y="151"/>
                      <a:pt x="182" y="151"/>
                    </a:cubicBezTo>
                    <a:cubicBezTo>
                      <a:pt x="183" y="150"/>
                      <a:pt x="183" y="150"/>
                      <a:pt x="183" y="150"/>
                    </a:cubicBezTo>
                    <a:cubicBezTo>
                      <a:pt x="184" y="149"/>
                      <a:pt x="184" y="149"/>
                      <a:pt x="185" y="149"/>
                    </a:cubicBezTo>
                    <a:cubicBezTo>
                      <a:pt x="190" y="149"/>
                      <a:pt x="190" y="149"/>
                      <a:pt x="190" y="149"/>
                    </a:cubicBezTo>
                    <a:cubicBezTo>
                      <a:pt x="191" y="149"/>
                      <a:pt x="192" y="149"/>
                      <a:pt x="192" y="150"/>
                    </a:cubicBezTo>
                    <a:cubicBezTo>
                      <a:pt x="193" y="151"/>
                      <a:pt x="193" y="151"/>
                      <a:pt x="193" y="151"/>
                    </a:cubicBezTo>
                    <a:cubicBezTo>
                      <a:pt x="194" y="151"/>
                      <a:pt x="194" y="152"/>
                      <a:pt x="194" y="153"/>
                    </a:cubicBezTo>
                    <a:cubicBezTo>
                      <a:pt x="194" y="159"/>
                      <a:pt x="194" y="159"/>
                      <a:pt x="194" y="159"/>
                    </a:cubicBezTo>
                    <a:cubicBezTo>
                      <a:pt x="194" y="162"/>
                      <a:pt x="195" y="164"/>
                      <a:pt x="195" y="166"/>
                    </a:cubicBezTo>
                    <a:cubicBezTo>
                      <a:pt x="199" y="171"/>
                      <a:pt x="205" y="174"/>
                      <a:pt x="213" y="175"/>
                    </a:cubicBezTo>
                    <a:cubicBezTo>
                      <a:pt x="213" y="138"/>
                      <a:pt x="213" y="138"/>
                      <a:pt x="213" y="138"/>
                    </a:cubicBezTo>
                    <a:cubicBezTo>
                      <a:pt x="202" y="136"/>
                      <a:pt x="194" y="132"/>
                      <a:pt x="189" y="128"/>
                    </a:cubicBezTo>
                    <a:cubicBezTo>
                      <a:pt x="182" y="122"/>
                      <a:pt x="178" y="113"/>
                      <a:pt x="178" y="103"/>
                    </a:cubicBezTo>
                    <a:cubicBezTo>
                      <a:pt x="178" y="88"/>
                      <a:pt x="184" y="76"/>
                      <a:pt x="196" y="69"/>
                    </a:cubicBezTo>
                    <a:cubicBezTo>
                      <a:pt x="201" y="66"/>
                      <a:pt x="207" y="64"/>
                      <a:pt x="213" y="63"/>
                    </a:cubicBezTo>
                    <a:cubicBezTo>
                      <a:pt x="213" y="57"/>
                      <a:pt x="213" y="57"/>
                      <a:pt x="213" y="57"/>
                    </a:cubicBezTo>
                    <a:cubicBezTo>
                      <a:pt x="213" y="56"/>
                      <a:pt x="213" y="55"/>
                      <a:pt x="214" y="54"/>
                    </a:cubicBezTo>
                    <a:cubicBezTo>
                      <a:pt x="215" y="53"/>
                      <a:pt x="215" y="53"/>
                      <a:pt x="215" y="53"/>
                    </a:cubicBezTo>
                    <a:cubicBezTo>
                      <a:pt x="215" y="53"/>
                      <a:pt x="216" y="52"/>
                      <a:pt x="217" y="52"/>
                    </a:cubicBezTo>
                    <a:cubicBezTo>
                      <a:pt x="223" y="52"/>
                      <a:pt x="223" y="52"/>
                      <a:pt x="223" y="52"/>
                    </a:cubicBezTo>
                    <a:cubicBezTo>
                      <a:pt x="224" y="52"/>
                      <a:pt x="225" y="53"/>
                      <a:pt x="225" y="53"/>
                    </a:cubicBezTo>
                    <a:cubicBezTo>
                      <a:pt x="226" y="54"/>
                      <a:pt x="226" y="54"/>
                      <a:pt x="226" y="54"/>
                    </a:cubicBezTo>
                    <a:cubicBezTo>
                      <a:pt x="227" y="55"/>
                      <a:pt x="227" y="56"/>
                      <a:pt x="227" y="56"/>
                    </a:cubicBezTo>
                    <a:cubicBezTo>
                      <a:pt x="227" y="62"/>
                      <a:pt x="227" y="62"/>
                      <a:pt x="227" y="62"/>
                    </a:cubicBezTo>
                    <a:cubicBezTo>
                      <a:pt x="238" y="63"/>
                      <a:pt x="247" y="65"/>
                      <a:pt x="254" y="68"/>
                    </a:cubicBezTo>
                    <a:cubicBezTo>
                      <a:pt x="255" y="69"/>
                      <a:pt x="256" y="69"/>
                      <a:pt x="256" y="70"/>
                    </a:cubicBezTo>
                    <a:cubicBezTo>
                      <a:pt x="257" y="71"/>
                      <a:pt x="257" y="71"/>
                      <a:pt x="257" y="71"/>
                    </a:cubicBezTo>
                    <a:cubicBezTo>
                      <a:pt x="257" y="72"/>
                      <a:pt x="257" y="72"/>
                      <a:pt x="257" y="73"/>
                    </a:cubicBezTo>
                    <a:cubicBezTo>
                      <a:pt x="256" y="76"/>
                      <a:pt x="255" y="82"/>
                      <a:pt x="255" y="89"/>
                    </a:cubicBezTo>
                    <a:cubicBezTo>
                      <a:pt x="255" y="97"/>
                      <a:pt x="255" y="97"/>
                      <a:pt x="255" y="97"/>
                    </a:cubicBezTo>
                    <a:cubicBezTo>
                      <a:pt x="255" y="97"/>
                      <a:pt x="254" y="98"/>
                      <a:pt x="254" y="99"/>
                    </a:cubicBezTo>
                    <a:cubicBezTo>
                      <a:pt x="253" y="100"/>
                      <a:pt x="253" y="100"/>
                      <a:pt x="253" y="100"/>
                    </a:cubicBezTo>
                    <a:cubicBezTo>
                      <a:pt x="252" y="100"/>
                      <a:pt x="251" y="100"/>
                      <a:pt x="251" y="100"/>
                    </a:cubicBezTo>
                    <a:cubicBezTo>
                      <a:pt x="245" y="100"/>
                      <a:pt x="245" y="100"/>
                      <a:pt x="245" y="100"/>
                    </a:cubicBezTo>
                    <a:cubicBezTo>
                      <a:pt x="245" y="100"/>
                      <a:pt x="244" y="100"/>
                      <a:pt x="243" y="100"/>
                    </a:cubicBezTo>
                    <a:cubicBezTo>
                      <a:pt x="242" y="99"/>
                      <a:pt x="242" y="99"/>
                      <a:pt x="242" y="99"/>
                    </a:cubicBezTo>
                    <a:cubicBezTo>
                      <a:pt x="242" y="98"/>
                      <a:pt x="241" y="97"/>
                      <a:pt x="241" y="97"/>
                    </a:cubicBezTo>
                    <a:cubicBezTo>
                      <a:pt x="241" y="94"/>
                      <a:pt x="241" y="91"/>
                      <a:pt x="241" y="90"/>
                    </a:cubicBezTo>
                    <a:cubicBezTo>
                      <a:pt x="241" y="87"/>
                      <a:pt x="241" y="85"/>
                      <a:pt x="241" y="85"/>
                    </a:cubicBezTo>
                    <a:cubicBezTo>
                      <a:pt x="238" y="81"/>
                      <a:pt x="233" y="79"/>
                      <a:pt x="227" y="78"/>
                    </a:cubicBezTo>
                    <a:cubicBezTo>
                      <a:pt x="227" y="111"/>
                      <a:pt x="227" y="111"/>
                      <a:pt x="227" y="111"/>
                    </a:cubicBezTo>
                    <a:cubicBezTo>
                      <a:pt x="238" y="112"/>
                      <a:pt x="246" y="115"/>
                      <a:pt x="252" y="119"/>
                    </a:cubicBezTo>
                    <a:cubicBezTo>
                      <a:pt x="260" y="125"/>
                      <a:pt x="264" y="134"/>
                      <a:pt x="264" y="146"/>
                    </a:cubicBezTo>
                    <a:cubicBezTo>
                      <a:pt x="264" y="158"/>
                      <a:pt x="260" y="168"/>
                      <a:pt x="253" y="176"/>
                    </a:cubicBezTo>
                    <a:close/>
                    <a:moveTo>
                      <a:pt x="391" y="136"/>
                    </a:moveTo>
                    <a:cubicBezTo>
                      <a:pt x="377" y="161"/>
                      <a:pt x="353" y="175"/>
                      <a:pt x="328" y="182"/>
                    </a:cubicBezTo>
                    <a:cubicBezTo>
                      <a:pt x="329" y="181"/>
                      <a:pt x="330" y="180"/>
                      <a:pt x="331" y="179"/>
                    </a:cubicBezTo>
                    <a:cubicBezTo>
                      <a:pt x="349" y="153"/>
                      <a:pt x="360" y="82"/>
                      <a:pt x="365" y="38"/>
                    </a:cubicBezTo>
                    <a:cubicBezTo>
                      <a:pt x="383" y="40"/>
                      <a:pt x="400" y="45"/>
                      <a:pt x="407" y="58"/>
                    </a:cubicBezTo>
                    <a:cubicBezTo>
                      <a:pt x="417" y="74"/>
                      <a:pt x="411" y="101"/>
                      <a:pt x="391" y="136"/>
                    </a:cubicBezTo>
                    <a:close/>
                    <a:moveTo>
                      <a:pt x="244" y="155"/>
                    </a:moveTo>
                    <a:cubicBezTo>
                      <a:pt x="244" y="160"/>
                      <a:pt x="242" y="164"/>
                      <a:pt x="240" y="168"/>
                    </a:cubicBezTo>
                    <a:cubicBezTo>
                      <a:pt x="238" y="170"/>
                      <a:pt x="236" y="172"/>
                      <a:pt x="233" y="173"/>
                    </a:cubicBezTo>
                    <a:cubicBezTo>
                      <a:pt x="233" y="141"/>
                      <a:pt x="233" y="141"/>
                      <a:pt x="233" y="141"/>
                    </a:cubicBezTo>
                    <a:cubicBezTo>
                      <a:pt x="240" y="143"/>
                      <a:pt x="244" y="148"/>
                      <a:pt x="244" y="155"/>
                    </a:cubicBezTo>
                    <a:close/>
                  </a:path>
                </a:pathLst>
              </a:custGeom>
              <a:solidFill>
                <a:srgbClr val="0097E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+mj-ea"/>
                  <a:ea typeface="+mj-ea"/>
                  <a:cs typeface="+mn-ea"/>
                  <a:sym typeface="+mn-lt"/>
                </a:endParaRPr>
              </a:p>
            </p:txBody>
          </p:sp>
          <p:sp>
            <p:nvSpPr>
              <p:cNvPr id="245" name="椭圆 244"/>
              <p:cNvSpPr/>
              <p:nvPr>
                <p:custDataLst>
                  <p:tags r:id="rId22"/>
                </p:custDataLst>
              </p:nvPr>
            </p:nvSpPr>
            <p:spPr>
              <a:xfrm>
                <a:off x="9613005" y="3314725"/>
                <a:ext cx="546276" cy="546276"/>
              </a:xfrm>
              <a:prstGeom prst="ellipse">
                <a:avLst/>
              </a:prstGeom>
              <a:noFill/>
              <a:ln>
                <a:solidFill>
                  <a:srgbClr val="0097E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ea"/>
                  <a:ea typeface="+mj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27" name="文本框 126"/>
          <p:cNvSpPr txBox="1"/>
          <p:nvPr>
            <p:custDataLst>
              <p:tags r:id="rId23"/>
            </p:custDataLst>
          </p:nvPr>
        </p:nvSpPr>
        <p:spPr>
          <a:xfrm>
            <a:off x="6673850" y="2801620"/>
            <a:ext cx="614680" cy="92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ts val="6000"/>
              </a:lnSpc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ts val="6500"/>
              </a:lnSpc>
            </a:pPr>
            <a:r>
              <a:rPr lang="en-US" altLang="zh-CN" sz="3200" b="1" spc="-300" dirty="0">
                <a:solidFill>
                  <a:srgbClr val="0097E0"/>
                </a:solidFill>
                <a:latin typeface="+mj-ea"/>
                <a:ea typeface="+mj-ea"/>
                <a:cs typeface="+mn-ea"/>
                <a:sym typeface="+mn-lt"/>
              </a:rPr>
              <a:t>04</a:t>
            </a:r>
            <a:endParaRPr lang="zh-CN" altLang="en-US" sz="3200" b="1" spc="-300" dirty="0">
              <a:solidFill>
                <a:srgbClr val="0097E0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cxnSp>
        <p:nvCxnSpPr>
          <p:cNvPr id="128" name="直接连接符 127"/>
          <p:cNvCxnSpPr/>
          <p:nvPr>
            <p:custDataLst>
              <p:tags r:id="rId24"/>
            </p:custDataLst>
          </p:nvPr>
        </p:nvCxnSpPr>
        <p:spPr>
          <a:xfrm>
            <a:off x="7986395" y="3207385"/>
            <a:ext cx="0" cy="31496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椭圆 249"/>
          <p:cNvSpPr/>
          <p:nvPr>
            <p:custDataLst>
              <p:tags r:id="rId25"/>
            </p:custDataLst>
          </p:nvPr>
        </p:nvSpPr>
        <p:spPr>
          <a:xfrm>
            <a:off x="7367905" y="3121660"/>
            <a:ext cx="481330" cy="481330"/>
          </a:xfrm>
          <a:prstGeom prst="ellipse">
            <a:avLst/>
          </a:prstGeom>
          <a:noFill/>
          <a:ln>
            <a:solidFill>
              <a:srgbClr val="0097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36" name="文本框 135"/>
          <p:cNvSpPr txBox="1"/>
          <p:nvPr>
            <p:custDataLst>
              <p:tags r:id="rId26"/>
            </p:custDataLst>
          </p:nvPr>
        </p:nvSpPr>
        <p:spPr>
          <a:xfrm>
            <a:off x="2513965" y="3931285"/>
            <a:ext cx="28867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5A5A5A"/>
                </a:solidFill>
                <a:latin typeface="+mj-ea"/>
                <a:ea typeface="+mj-ea"/>
                <a:cs typeface="+mn-ea"/>
                <a:sym typeface="+mn-lt"/>
              </a:rPr>
              <a:t>珍岛</a:t>
            </a:r>
            <a:r>
              <a:rPr lang="zh-CN" altLang="en-US" sz="2400" b="1" dirty="0">
                <a:solidFill>
                  <a:srgbClr val="5A5A5A"/>
                </a:solidFill>
                <a:latin typeface="+mj-ea"/>
                <a:ea typeface="+mj-ea"/>
                <a:cs typeface="+mn-ea"/>
                <a:sym typeface="+mn-lt"/>
              </a:rPr>
              <a:t>集团案例</a:t>
            </a:r>
            <a:endParaRPr lang="en-US" altLang="zh-CN" sz="2400" b="1" dirty="0">
              <a:solidFill>
                <a:srgbClr val="5A5A5A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37" name="文本框 136"/>
          <p:cNvSpPr txBox="1"/>
          <p:nvPr>
            <p:custDataLst>
              <p:tags r:id="rId27"/>
            </p:custDataLst>
          </p:nvPr>
        </p:nvSpPr>
        <p:spPr>
          <a:xfrm>
            <a:off x="1254125" y="3613150"/>
            <a:ext cx="614680" cy="92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ts val="6000"/>
              </a:lnSpc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ts val="6500"/>
              </a:lnSpc>
            </a:pPr>
            <a:r>
              <a:rPr lang="en-US" altLang="zh-CN" sz="3200" b="1" spc="-300" dirty="0">
                <a:solidFill>
                  <a:srgbClr val="0097E0"/>
                </a:solidFill>
                <a:latin typeface="+mj-ea"/>
                <a:ea typeface="+mj-ea"/>
                <a:cs typeface="+mn-ea"/>
                <a:sym typeface="+mn-lt"/>
              </a:rPr>
              <a:t>05</a:t>
            </a:r>
            <a:endParaRPr lang="zh-CN" altLang="en-US" sz="3200" b="1" spc="-300" dirty="0">
              <a:solidFill>
                <a:srgbClr val="0097E0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cxnSp>
        <p:nvCxnSpPr>
          <p:cNvPr id="138" name="直接连接符 137"/>
          <p:cNvCxnSpPr/>
          <p:nvPr>
            <p:custDataLst>
              <p:tags r:id="rId28"/>
            </p:custDataLst>
          </p:nvPr>
        </p:nvCxnSpPr>
        <p:spPr>
          <a:xfrm>
            <a:off x="2559685" y="4005580"/>
            <a:ext cx="0" cy="31496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" name="椭圆 246"/>
          <p:cNvSpPr/>
          <p:nvPr>
            <p:custDataLst>
              <p:tags r:id="rId29"/>
            </p:custDataLst>
          </p:nvPr>
        </p:nvSpPr>
        <p:spPr>
          <a:xfrm>
            <a:off x="1958975" y="3945890"/>
            <a:ext cx="481330" cy="481330"/>
          </a:xfrm>
          <a:prstGeom prst="ellipse">
            <a:avLst/>
          </a:prstGeom>
          <a:noFill/>
          <a:ln>
            <a:solidFill>
              <a:srgbClr val="0097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73" name="文本框 72"/>
          <p:cNvSpPr txBox="1"/>
          <p:nvPr>
            <p:custDataLst>
              <p:tags r:id="rId30"/>
            </p:custDataLst>
          </p:nvPr>
        </p:nvSpPr>
        <p:spPr>
          <a:xfrm>
            <a:off x="7960360" y="3919220"/>
            <a:ext cx="28867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5A5A5A"/>
                </a:solidFill>
                <a:latin typeface="+mj-ea"/>
                <a:ea typeface="+mj-ea"/>
                <a:cs typeface="+mn-ea"/>
                <a:sym typeface="+mn-lt"/>
              </a:rPr>
              <a:t>发展路线</a:t>
            </a:r>
            <a:endParaRPr lang="en-US" altLang="zh-CN" sz="2400" b="1" dirty="0">
              <a:solidFill>
                <a:srgbClr val="5A5A5A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74" name="文本框 73"/>
          <p:cNvSpPr txBox="1"/>
          <p:nvPr>
            <p:custDataLst>
              <p:tags r:id="rId31"/>
            </p:custDataLst>
          </p:nvPr>
        </p:nvSpPr>
        <p:spPr>
          <a:xfrm>
            <a:off x="6673850" y="3573145"/>
            <a:ext cx="614680" cy="92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ts val="6000"/>
              </a:lnSpc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ts val="6500"/>
              </a:lnSpc>
            </a:pPr>
            <a:r>
              <a:rPr lang="en-US" altLang="zh-CN" sz="3200" b="1" spc="-300" dirty="0">
                <a:solidFill>
                  <a:srgbClr val="0097E0"/>
                </a:solidFill>
                <a:latin typeface="+mj-ea"/>
                <a:ea typeface="+mj-ea"/>
                <a:cs typeface="+mn-ea"/>
                <a:sym typeface="+mn-lt"/>
              </a:rPr>
              <a:t>06</a:t>
            </a:r>
            <a:endParaRPr lang="zh-CN" altLang="en-US" sz="3200" b="1" spc="-300" dirty="0">
              <a:solidFill>
                <a:srgbClr val="0097E0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cxnSp>
        <p:nvCxnSpPr>
          <p:cNvPr id="75" name="直接连接符 127"/>
          <p:cNvCxnSpPr/>
          <p:nvPr>
            <p:custDataLst>
              <p:tags r:id="rId32"/>
            </p:custDataLst>
          </p:nvPr>
        </p:nvCxnSpPr>
        <p:spPr>
          <a:xfrm>
            <a:off x="7986395" y="3985260"/>
            <a:ext cx="0" cy="314960"/>
          </a:xfrm>
          <a:prstGeom prst="line">
            <a:avLst/>
          </a:prstGeom>
          <a:ln w="12700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椭圆 76"/>
          <p:cNvSpPr/>
          <p:nvPr>
            <p:custDataLst>
              <p:tags r:id="rId33"/>
            </p:custDataLst>
          </p:nvPr>
        </p:nvSpPr>
        <p:spPr>
          <a:xfrm>
            <a:off x="7390765" y="3912870"/>
            <a:ext cx="481330" cy="481330"/>
          </a:xfrm>
          <a:prstGeom prst="ellipse">
            <a:avLst/>
          </a:prstGeom>
          <a:noFill/>
          <a:ln>
            <a:solidFill>
              <a:srgbClr val="0097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>
              <a:latin typeface="+mj-ea"/>
              <a:ea typeface="+mj-ea"/>
              <a:cs typeface="+mn-ea"/>
              <a:sym typeface="+mn-lt"/>
            </a:endParaRPr>
          </a:p>
        </p:txBody>
      </p:sp>
      <p:grpSp>
        <p:nvGrpSpPr>
          <p:cNvPr id="78" name="组合 77"/>
          <p:cNvGrpSpPr/>
          <p:nvPr>
            <p:custDataLst>
              <p:tags r:id="rId34"/>
            </p:custDataLst>
          </p:nvPr>
        </p:nvGrpSpPr>
        <p:grpSpPr>
          <a:xfrm rot="0">
            <a:off x="2035175" y="4063365"/>
            <a:ext cx="307340" cy="212090"/>
            <a:chOff x="18766905" y="4075246"/>
            <a:chExt cx="544513" cy="376237"/>
          </a:xfrm>
          <a:solidFill>
            <a:srgbClr val="0097E0"/>
          </a:solidFill>
        </p:grpSpPr>
        <p:sp>
          <p:nvSpPr>
            <p:cNvPr id="79" name="Freeform 899"/>
            <p:cNvSpPr>
              <a:spLocks noEditPoints="1"/>
            </p:cNvSpPr>
            <p:nvPr>
              <p:custDataLst>
                <p:tags r:id="rId35"/>
              </p:custDataLst>
            </p:nvPr>
          </p:nvSpPr>
          <p:spPr bwMode="auto">
            <a:xfrm>
              <a:off x="18766905" y="4156511"/>
              <a:ext cx="544513" cy="271463"/>
            </a:xfrm>
            <a:custGeom>
              <a:avLst/>
              <a:gdLst>
                <a:gd name="T0" fmla="*/ 71 w 212"/>
                <a:gd name="T1" fmla="*/ 17 h 106"/>
                <a:gd name="T2" fmla="*/ 70 w 212"/>
                <a:gd name="T3" fmla="*/ 8 h 106"/>
                <a:gd name="T4" fmla="*/ 65 w 212"/>
                <a:gd name="T5" fmla="*/ 6 h 106"/>
                <a:gd name="T6" fmla="*/ 34 w 212"/>
                <a:gd name="T7" fmla="*/ 33 h 106"/>
                <a:gd name="T8" fmla="*/ 36 w 212"/>
                <a:gd name="T9" fmla="*/ 50 h 106"/>
                <a:gd name="T10" fmla="*/ 39 w 212"/>
                <a:gd name="T11" fmla="*/ 60 h 106"/>
                <a:gd name="T12" fmla="*/ 39 w 212"/>
                <a:gd name="T13" fmla="*/ 65 h 106"/>
                <a:gd name="T14" fmla="*/ 30 w 212"/>
                <a:gd name="T15" fmla="*/ 74 h 106"/>
                <a:gd name="T16" fmla="*/ 1 w 212"/>
                <a:gd name="T17" fmla="*/ 89 h 106"/>
                <a:gd name="T18" fmla="*/ 25 w 212"/>
                <a:gd name="T19" fmla="*/ 106 h 106"/>
                <a:gd name="T20" fmla="*/ 25 w 212"/>
                <a:gd name="T21" fmla="*/ 93 h 106"/>
                <a:gd name="T22" fmla="*/ 25 w 212"/>
                <a:gd name="T23" fmla="*/ 91 h 106"/>
                <a:gd name="T24" fmla="*/ 46 w 212"/>
                <a:gd name="T25" fmla="*/ 76 h 106"/>
                <a:gd name="T26" fmla="*/ 69 w 212"/>
                <a:gd name="T27" fmla="*/ 67 h 106"/>
                <a:gd name="T28" fmla="*/ 66 w 212"/>
                <a:gd name="T29" fmla="*/ 65 h 106"/>
                <a:gd name="T30" fmla="*/ 70 w 212"/>
                <a:gd name="T31" fmla="*/ 52 h 106"/>
                <a:gd name="T32" fmla="*/ 75 w 212"/>
                <a:gd name="T33" fmla="*/ 45 h 106"/>
                <a:gd name="T34" fmla="*/ 70 w 212"/>
                <a:gd name="T35" fmla="*/ 24 h 106"/>
                <a:gd name="T36" fmla="*/ 211 w 212"/>
                <a:gd name="T37" fmla="*/ 89 h 106"/>
                <a:gd name="T38" fmla="*/ 182 w 212"/>
                <a:gd name="T39" fmla="*/ 74 h 106"/>
                <a:gd name="T40" fmla="*/ 173 w 212"/>
                <a:gd name="T41" fmla="*/ 65 h 106"/>
                <a:gd name="T42" fmla="*/ 173 w 212"/>
                <a:gd name="T43" fmla="*/ 59 h 106"/>
                <a:gd name="T44" fmla="*/ 177 w 212"/>
                <a:gd name="T45" fmla="*/ 49 h 106"/>
                <a:gd name="T46" fmla="*/ 178 w 212"/>
                <a:gd name="T47" fmla="*/ 37 h 106"/>
                <a:gd name="T48" fmla="*/ 178 w 212"/>
                <a:gd name="T49" fmla="*/ 23 h 106"/>
                <a:gd name="T50" fmla="*/ 174 w 212"/>
                <a:gd name="T51" fmla="*/ 8 h 106"/>
                <a:gd name="T52" fmla="*/ 168 w 212"/>
                <a:gd name="T53" fmla="*/ 6 h 106"/>
                <a:gd name="T54" fmla="*/ 139 w 212"/>
                <a:gd name="T55" fmla="*/ 12 h 106"/>
                <a:gd name="T56" fmla="*/ 139 w 212"/>
                <a:gd name="T57" fmla="*/ 15 h 106"/>
                <a:gd name="T58" fmla="*/ 140 w 212"/>
                <a:gd name="T59" fmla="*/ 17 h 106"/>
                <a:gd name="T60" fmla="*/ 138 w 212"/>
                <a:gd name="T61" fmla="*/ 41 h 106"/>
                <a:gd name="T62" fmla="*/ 139 w 212"/>
                <a:gd name="T63" fmla="*/ 50 h 106"/>
                <a:gd name="T64" fmla="*/ 142 w 212"/>
                <a:gd name="T65" fmla="*/ 60 h 106"/>
                <a:gd name="T66" fmla="*/ 143 w 212"/>
                <a:gd name="T67" fmla="*/ 65 h 106"/>
                <a:gd name="T68" fmla="*/ 156 w 212"/>
                <a:gd name="T69" fmla="*/ 72 h 106"/>
                <a:gd name="T70" fmla="*/ 170 w 212"/>
                <a:gd name="T71" fmla="*/ 78 h 106"/>
                <a:gd name="T72" fmla="*/ 187 w 212"/>
                <a:gd name="T73" fmla="*/ 92 h 106"/>
                <a:gd name="T74" fmla="*/ 187 w 212"/>
                <a:gd name="T75" fmla="*/ 101 h 106"/>
                <a:gd name="T76" fmla="*/ 212 w 212"/>
                <a:gd name="T77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12" h="106">
                  <a:moveTo>
                    <a:pt x="69" y="22"/>
                  </a:moveTo>
                  <a:cubicBezTo>
                    <a:pt x="69" y="20"/>
                    <a:pt x="70" y="18"/>
                    <a:pt x="71" y="17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3"/>
                    <a:pt x="70" y="11"/>
                    <a:pt x="70" y="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56" y="0"/>
                    <a:pt x="47" y="4"/>
                    <a:pt x="42" y="6"/>
                  </a:cubicBezTo>
                  <a:cubicBezTo>
                    <a:pt x="35" y="8"/>
                    <a:pt x="30" y="18"/>
                    <a:pt x="34" y="33"/>
                  </a:cubicBezTo>
                  <a:cubicBezTo>
                    <a:pt x="34" y="36"/>
                    <a:pt x="32" y="37"/>
                    <a:pt x="32" y="38"/>
                  </a:cubicBezTo>
                  <a:cubicBezTo>
                    <a:pt x="33" y="41"/>
                    <a:pt x="33" y="49"/>
                    <a:pt x="36" y="50"/>
                  </a:cubicBezTo>
                  <a:cubicBezTo>
                    <a:pt x="36" y="51"/>
                    <a:pt x="38" y="51"/>
                    <a:pt x="38" y="51"/>
                  </a:cubicBezTo>
                  <a:cubicBezTo>
                    <a:pt x="38" y="54"/>
                    <a:pt x="38" y="57"/>
                    <a:pt x="39" y="60"/>
                  </a:cubicBezTo>
                  <a:cubicBezTo>
                    <a:pt x="39" y="62"/>
                    <a:pt x="41" y="62"/>
                    <a:pt x="42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8" y="67"/>
                    <a:pt x="37" y="72"/>
                    <a:pt x="35" y="73"/>
                  </a:cubicBezTo>
                  <a:cubicBezTo>
                    <a:pt x="33" y="73"/>
                    <a:pt x="32" y="74"/>
                    <a:pt x="30" y="74"/>
                  </a:cubicBezTo>
                  <a:cubicBezTo>
                    <a:pt x="25" y="76"/>
                    <a:pt x="19" y="79"/>
                    <a:pt x="13" y="81"/>
                  </a:cubicBezTo>
                  <a:cubicBezTo>
                    <a:pt x="8" y="83"/>
                    <a:pt x="2" y="84"/>
                    <a:pt x="1" y="89"/>
                  </a:cubicBezTo>
                  <a:cubicBezTo>
                    <a:pt x="1" y="93"/>
                    <a:pt x="0" y="101"/>
                    <a:pt x="0" y="106"/>
                  </a:cubicBezTo>
                  <a:cubicBezTo>
                    <a:pt x="25" y="106"/>
                    <a:pt x="25" y="106"/>
                    <a:pt x="25" y="106"/>
                  </a:cubicBezTo>
                  <a:cubicBezTo>
                    <a:pt x="25" y="104"/>
                    <a:pt x="25" y="103"/>
                    <a:pt x="25" y="101"/>
                  </a:cubicBezTo>
                  <a:cubicBezTo>
                    <a:pt x="25" y="98"/>
                    <a:pt x="25" y="95"/>
                    <a:pt x="25" y="93"/>
                  </a:cubicBezTo>
                  <a:cubicBezTo>
                    <a:pt x="25" y="92"/>
                    <a:pt x="25" y="92"/>
                    <a:pt x="25" y="92"/>
                  </a:cubicBezTo>
                  <a:cubicBezTo>
                    <a:pt x="25" y="91"/>
                    <a:pt x="25" y="91"/>
                    <a:pt x="25" y="91"/>
                  </a:cubicBezTo>
                  <a:cubicBezTo>
                    <a:pt x="28" y="83"/>
                    <a:pt x="36" y="80"/>
                    <a:pt x="42" y="78"/>
                  </a:cubicBezTo>
                  <a:cubicBezTo>
                    <a:pt x="44" y="77"/>
                    <a:pt x="45" y="77"/>
                    <a:pt x="46" y="76"/>
                  </a:cubicBezTo>
                  <a:cubicBezTo>
                    <a:pt x="49" y="75"/>
                    <a:pt x="53" y="74"/>
                    <a:pt x="56" y="72"/>
                  </a:cubicBezTo>
                  <a:cubicBezTo>
                    <a:pt x="60" y="70"/>
                    <a:pt x="65" y="68"/>
                    <a:pt x="69" y="67"/>
                  </a:cubicBezTo>
                  <a:cubicBezTo>
                    <a:pt x="69" y="66"/>
                    <a:pt x="69" y="66"/>
                    <a:pt x="69" y="65"/>
                  </a:cubicBezTo>
                  <a:cubicBezTo>
                    <a:pt x="68" y="65"/>
                    <a:pt x="67" y="65"/>
                    <a:pt x="66" y="65"/>
                  </a:cubicBezTo>
                  <a:cubicBezTo>
                    <a:pt x="66" y="62"/>
                    <a:pt x="68" y="61"/>
                    <a:pt x="69" y="59"/>
                  </a:cubicBezTo>
                  <a:cubicBezTo>
                    <a:pt x="70" y="57"/>
                    <a:pt x="69" y="54"/>
                    <a:pt x="70" y="52"/>
                  </a:cubicBezTo>
                  <a:cubicBezTo>
                    <a:pt x="71" y="51"/>
                    <a:pt x="73" y="50"/>
                    <a:pt x="73" y="49"/>
                  </a:cubicBezTo>
                  <a:cubicBezTo>
                    <a:pt x="74" y="48"/>
                    <a:pt x="75" y="46"/>
                    <a:pt x="75" y="45"/>
                  </a:cubicBezTo>
                  <a:cubicBezTo>
                    <a:pt x="75" y="44"/>
                    <a:pt x="75" y="43"/>
                    <a:pt x="75" y="43"/>
                  </a:cubicBezTo>
                  <a:cubicBezTo>
                    <a:pt x="71" y="38"/>
                    <a:pt x="70" y="30"/>
                    <a:pt x="70" y="24"/>
                  </a:cubicBezTo>
                  <a:cubicBezTo>
                    <a:pt x="70" y="23"/>
                    <a:pt x="70" y="23"/>
                    <a:pt x="69" y="22"/>
                  </a:cubicBezTo>
                  <a:close/>
                  <a:moveTo>
                    <a:pt x="211" y="89"/>
                  </a:moveTo>
                  <a:cubicBezTo>
                    <a:pt x="210" y="84"/>
                    <a:pt x="204" y="83"/>
                    <a:pt x="199" y="81"/>
                  </a:cubicBezTo>
                  <a:cubicBezTo>
                    <a:pt x="193" y="79"/>
                    <a:pt x="187" y="76"/>
                    <a:pt x="182" y="74"/>
                  </a:cubicBezTo>
                  <a:cubicBezTo>
                    <a:pt x="180" y="74"/>
                    <a:pt x="179" y="73"/>
                    <a:pt x="177" y="73"/>
                  </a:cubicBezTo>
                  <a:cubicBezTo>
                    <a:pt x="175" y="72"/>
                    <a:pt x="174" y="67"/>
                    <a:pt x="173" y="65"/>
                  </a:cubicBezTo>
                  <a:cubicBezTo>
                    <a:pt x="172" y="65"/>
                    <a:pt x="171" y="65"/>
                    <a:pt x="170" y="65"/>
                  </a:cubicBezTo>
                  <a:cubicBezTo>
                    <a:pt x="170" y="62"/>
                    <a:pt x="172" y="61"/>
                    <a:pt x="173" y="59"/>
                  </a:cubicBezTo>
                  <a:cubicBezTo>
                    <a:pt x="173" y="57"/>
                    <a:pt x="173" y="54"/>
                    <a:pt x="174" y="52"/>
                  </a:cubicBezTo>
                  <a:cubicBezTo>
                    <a:pt x="175" y="51"/>
                    <a:pt x="176" y="50"/>
                    <a:pt x="177" y="49"/>
                  </a:cubicBezTo>
                  <a:cubicBezTo>
                    <a:pt x="178" y="48"/>
                    <a:pt x="178" y="46"/>
                    <a:pt x="179" y="45"/>
                  </a:cubicBezTo>
                  <a:cubicBezTo>
                    <a:pt x="179" y="43"/>
                    <a:pt x="180" y="39"/>
                    <a:pt x="178" y="37"/>
                  </a:cubicBezTo>
                  <a:cubicBezTo>
                    <a:pt x="178" y="35"/>
                    <a:pt x="177" y="35"/>
                    <a:pt x="177" y="34"/>
                  </a:cubicBezTo>
                  <a:cubicBezTo>
                    <a:pt x="177" y="31"/>
                    <a:pt x="178" y="25"/>
                    <a:pt x="178" y="23"/>
                  </a:cubicBezTo>
                  <a:cubicBezTo>
                    <a:pt x="178" y="20"/>
                    <a:pt x="178" y="16"/>
                    <a:pt x="177" y="13"/>
                  </a:cubicBezTo>
                  <a:cubicBezTo>
                    <a:pt x="177" y="13"/>
                    <a:pt x="176" y="9"/>
                    <a:pt x="174" y="8"/>
                  </a:cubicBezTo>
                  <a:cubicBezTo>
                    <a:pt x="171" y="8"/>
                    <a:pt x="171" y="8"/>
                    <a:pt x="171" y="8"/>
                  </a:cubicBezTo>
                  <a:cubicBezTo>
                    <a:pt x="168" y="6"/>
                    <a:pt x="168" y="6"/>
                    <a:pt x="168" y="6"/>
                  </a:cubicBezTo>
                  <a:cubicBezTo>
                    <a:pt x="160" y="0"/>
                    <a:pt x="151" y="4"/>
                    <a:pt x="146" y="6"/>
                  </a:cubicBezTo>
                  <a:cubicBezTo>
                    <a:pt x="143" y="7"/>
                    <a:pt x="141" y="9"/>
                    <a:pt x="139" y="12"/>
                  </a:cubicBezTo>
                  <a:cubicBezTo>
                    <a:pt x="139" y="13"/>
                    <a:pt x="139" y="14"/>
                    <a:pt x="139" y="14"/>
                  </a:cubicBezTo>
                  <a:cubicBezTo>
                    <a:pt x="139" y="15"/>
                    <a:pt x="139" y="15"/>
                    <a:pt x="139" y="15"/>
                  </a:cubicBezTo>
                  <a:cubicBezTo>
                    <a:pt x="139" y="15"/>
                    <a:pt x="139" y="15"/>
                    <a:pt x="139" y="15"/>
                  </a:cubicBezTo>
                  <a:cubicBezTo>
                    <a:pt x="140" y="16"/>
                    <a:pt x="140" y="16"/>
                    <a:pt x="140" y="17"/>
                  </a:cubicBezTo>
                  <a:cubicBezTo>
                    <a:pt x="143" y="22"/>
                    <a:pt x="142" y="28"/>
                    <a:pt x="141" y="32"/>
                  </a:cubicBezTo>
                  <a:cubicBezTo>
                    <a:pt x="141" y="34"/>
                    <a:pt x="140" y="38"/>
                    <a:pt x="138" y="41"/>
                  </a:cubicBezTo>
                  <a:cubicBezTo>
                    <a:pt x="137" y="41"/>
                    <a:pt x="137" y="42"/>
                    <a:pt x="136" y="42"/>
                  </a:cubicBezTo>
                  <a:cubicBezTo>
                    <a:pt x="137" y="46"/>
                    <a:pt x="137" y="49"/>
                    <a:pt x="139" y="50"/>
                  </a:cubicBezTo>
                  <a:cubicBezTo>
                    <a:pt x="140" y="51"/>
                    <a:pt x="142" y="51"/>
                    <a:pt x="142" y="51"/>
                  </a:cubicBezTo>
                  <a:cubicBezTo>
                    <a:pt x="142" y="54"/>
                    <a:pt x="142" y="57"/>
                    <a:pt x="142" y="60"/>
                  </a:cubicBezTo>
                  <a:cubicBezTo>
                    <a:pt x="143" y="62"/>
                    <a:pt x="145" y="62"/>
                    <a:pt x="145" y="65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3" y="66"/>
                    <a:pt x="143" y="66"/>
                    <a:pt x="143" y="67"/>
                  </a:cubicBezTo>
                  <a:cubicBezTo>
                    <a:pt x="147" y="68"/>
                    <a:pt x="152" y="70"/>
                    <a:pt x="156" y="72"/>
                  </a:cubicBezTo>
                  <a:cubicBezTo>
                    <a:pt x="160" y="74"/>
                    <a:pt x="163" y="75"/>
                    <a:pt x="166" y="76"/>
                  </a:cubicBezTo>
                  <a:cubicBezTo>
                    <a:pt x="167" y="77"/>
                    <a:pt x="168" y="77"/>
                    <a:pt x="170" y="78"/>
                  </a:cubicBezTo>
                  <a:cubicBezTo>
                    <a:pt x="176" y="80"/>
                    <a:pt x="184" y="83"/>
                    <a:pt x="187" y="91"/>
                  </a:cubicBezTo>
                  <a:cubicBezTo>
                    <a:pt x="187" y="92"/>
                    <a:pt x="187" y="92"/>
                    <a:pt x="187" y="92"/>
                  </a:cubicBezTo>
                  <a:cubicBezTo>
                    <a:pt x="187" y="93"/>
                    <a:pt x="187" y="93"/>
                    <a:pt x="187" y="93"/>
                  </a:cubicBezTo>
                  <a:cubicBezTo>
                    <a:pt x="187" y="95"/>
                    <a:pt x="187" y="98"/>
                    <a:pt x="187" y="101"/>
                  </a:cubicBezTo>
                  <a:cubicBezTo>
                    <a:pt x="187" y="103"/>
                    <a:pt x="187" y="104"/>
                    <a:pt x="187" y="106"/>
                  </a:cubicBezTo>
                  <a:cubicBezTo>
                    <a:pt x="212" y="106"/>
                    <a:pt x="212" y="106"/>
                    <a:pt x="212" y="106"/>
                  </a:cubicBezTo>
                  <a:cubicBezTo>
                    <a:pt x="212" y="101"/>
                    <a:pt x="211" y="93"/>
                    <a:pt x="211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80" name="Freeform 900"/>
            <p:cNvSpPr/>
            <p:nvPr>
              <p:custDataLst>
                <p:tags r:id="rId36"/>
              </p:custDataLst>
            </p:nvPr>
          </p:nvSpPr>
          <p:spPr bwMode="auto">
            <a:xfrm>
              <a:off x="18846267" y="4075246"/>
              <a:ext cx="385763" cy="376237"/>
            </a:xfrm>
            <a:custGeom>
              <a:avLst/>
              <a:gdLst>
                <a:gd name="T0" fmla="*/ 102 w 150"/>
                <a:gd name="T1" fmla="*/ 17 h 147"/>
                <a:gd name="T2" fmla="*/ 103 w 150"/>
                <a:gd name="T3" fmla="*/ 32 h 147"/>
                <a:gd name="T4" fmla="*/ 102 w 150"/>
                <a:gd name="T5" fmla="*/ 46 h 147"/>
                <a:gd name="T6" fmla="*/ 104 w 150"/>
                <a:gd name="T7" fmla="*/ 50 h 147"/>
                <a:gd name="T8" fmla="*/ 104 w 150"/>
                <a:gd name="T9" fmla="*/ 62 h 147"/>
                <a:gd name="T10" fmla="*/ 102 w 150"/>
                <a:gd name="T11" fmla="*/ 68 h 147"/>
                <a:gd name="T12" fmla="*/ 97 w 150"/>
                <a:gd name="T13" fmla="*/ 72 h 147"/>
                <a:gd name="T14" fmla="*/ 96 w 150"/>
                <a:gd name="T15" fmla="*/ 82 h 147"/>
                <a:gd name="T16" fmla="*/ 92 w 150"/>
                <a:gd name="T17" fmla="*/ 90 h 147"/>
                <a:gd name="T18" fmla="*/ 96 w 150"/>
                <a:gd name="T19" fmla="*/ 90 h 147"/>
                <a:gd name="T20" fmla="*/ 102 w 150"/>
                <a:gd name="T21" fmla="*/ 101 h 147"/>
                <a:gd name="T22" fmla="*/ 109 w 150"/>
                <a:gd name="T23" fmla="*/ 103 h 147"/>
                <a:gd name="T24" fmla="*/ 132 w 150"/>
                <a:gd name="T25" fmla="*/ 113 h 147"/>
                <a:gd name="T26" fmla="*/ 150 w 150"/>
                <a:gd name="T27" fmla="*/ 124 h 147"/>
                <a:gd name="T28" fmla="*/ 150 w 150"/>
                <a:gd name="T29" fmla="*/ 147 h 147"/>
                <a:gd name="T30" fmla="*/ 0 w 150"/>
                <a:gd name="T31" fmla="*/ 147 h 147"/>
                <a:gd name="T32" fmla="*/ 0 w 150"/>
                <a:gd name="T33" fmla="*/ 124 h 147"/>
                <a:gd name="T34" fmla="*/ 18 w 150"/>
                <a:gd name="T35" fmla="*/ 113 h 147"/>
                <a:gd name="T36" fmla="*/ 41 w 150"/>
                <a:gd name="T37" fmla="*/ 103 h 147"/>
                <a:gd name="T38" fmla="*/ 48 w 150"/>
                <a:gd name="T39" fmla="*/ 101 h 147"/>
                <a:gd name="T40" fmla="*/ 54 w 150"/>
                <a:gd name="T41" fmla="*/ 90 h 147"/>
                <a:gd name="T42" fmla="*/ 57 w 150"/>
                <a:gd name="T43" fmla="*/ 90 h 147"/>
                <a:gd name="T44" fmla="*/ 53 w 150"/>
                <a:gd name="T45" fmla="*/ 83 h 147"/>
                <a:gd name="T46" fmla="*/ 52 w 150"/>
                <a:gd name="T47" fmla="*/ 70 h 147"/>
                <a:gd name="T48" fmla="*/ 49 w 150"/>
                <a:gd name="T49" fmla="*/ 70 h 147"/>
                <a:gd name="T50" fmla="*/ 44 w 150"/>
                <a:gd name="T51" fmla="*/ 53 h 147"/>
                <a:gd name="T52" fmla="*/ 46 w 150"/>
                <a:gd name="T53" fmla="*/ 46 h 147"/>
                <a:gd name="T54" fmla="*/ 58 w 150"/>
                <a:gd name="T55" fmla="*/ 7 h 147"/>
                <a:gd name="T56" fmla="*/ 90 w 150"/>
                <a:gd name="T57" fmla="*/ 7 h 147"/>
                <a:gd name="T58" fmla="*/ 93 w 150"/>
                <a:gd name="T59" fmla="*/ 10 h 147"/>
                <a:gd name="T60" fmla="*/ 98 w 150"/>
                <a:gd name="T61" fmla="*/ 10 h 147"/>
                <a:gd name="T62" fmla="*/ 102 w 150"/>
                <a:gd name="T63" fmla="*/ 1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0" h="147">
                  <a:moveTo>
                    <a:pt x="102" y="17"/>
                  </a:moveTo>
                  <a:cubicBezTo>
                    <a:pt x="103" y="22"/>
                    <a:pt x="103" y="26"/>
                    <a:pt x="103" y="32"/>
                  </a:cubicBezTo>
                  <a:cubicBezTo>
                    <a:pt x="103" y="34"/>
                    <a:pt x="102" y="43"/>
                    <a:pt x="102" y="46"/>
                  </a:cubicBezTo>
                  <a:cubicBezTo>
                    <a:pt x="102" y="48"/>
                    <a:pt x="103" y="48"/>
                    <a:pt x="104" y="50"/>
                  </a:cubicBezTo>
                  <a:cubicBezTo>
                    <a:pt x="105" y="54"/>
                    <a:pt x="105" y="59"/>
                    <a:pt x="104" y="62"/>
                  </a:cubicBezTo>
                  <a:cubicBezTo>
                    <a:pt x="104" y="64"/>
                    <a:pt x="103" y="66"/>
                    <a:pt x="102" y="68"/>
                  </a:cubicBezTo>
                  <a:cubicBezTo>
                    <a:pt x="101" y="70"/>
                    <a:pt x="98" y="70"/>
                    <a:pt x="97" y="72"/>
                  </a:cubicBezTo>
                  <a:cubicBezTo>
                    <a:pt x="96" y="75"/>
                    <a:pt x="97" y="78"/>
                    <a:pt x="96" y="82"/>
                  </a:cubicBezTo>
                  <a:cubicBezTo>
                    <a:pt x="95" y="85"/>
                    <a:pt x="92" y="85"/>
                    <a:pt x="92" y="90"/>
                  </a:cubicBezTo>
                  <a:cubicBezTo>
                    <a:pt x="93" y="90"/>
                    <a:pt x="94" y="90"/>
                    <a:pt x="96" y="90"/>
                  </a:cubicBezTo>
                  <a:cubicBezTo>
                    <a:pt x="97" y="93"/>
                    <a:pt x="100" y="99"/>
                    <a:pt x="102" y="101"/>
                  </a:cubicBezTo>
                  <a:cubicBezTo>
                    <a:pt x="104" y="102"/>
                    <a:pt x="107" y="102"/>
                    <a:pt x="109" y="103"/>
                  </a:cubicBezTo>
                  <a:cubicBezTo>
                    <a:pt x="116" y="106"/>
                    <a:pt x="125" y="110"/>
                    <a:pt x="132" y="113"/>
                  </a:cubicBezTo>
                  <a:cubicBezTo>
                    <a:pt x="139" y="116"/>
                    <a:pt x="148" y="117"/>
                    <a:pt x="150" y="124"/>
                  </a:cubicBezTo>
                  <a:cubicBezTo>
                    <a:pt x="150" y="129"/>
                    <a:pt x="150" y="141"/>
                    <a:pt x="150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1"/>
                    <a:pt x="0" y="129"/>
                    <a:pt x="0" y="124"/>
                  </a:cubicBezTo>
                  <a:cubicBezTo>
                    <a:pt x="3" y="117"/>
                    <a:pt x="11" y="116"/>
                    <a:pt x="18" y="113"/>
                  </a:cubicBezTo>
                  <a:cubicBezTo>
                    <a:pt x="25" y="110"/>
                    <a:pt x="34" y="106"/>
                    <a:pt x="41" y="103"/>
                  </a:cubicBezTo>
                  <a:cubicBezTo>
                    <a:pt x="44" y="102"/>
                    <a:pt x="46" y="102"/>
                    <a:pt x="48" y="101"/>
                  </a:cubicBezTo>
                  <a:cubicBezTo>
                    <a:pt x="50" y="99"/>
                    <a:pt x="53" y="93"/>
                    <a:pt x="54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7" y="86"/>
                    <a:pt x="54" y="85"/>
                    <a:pt x="53" y="83"/>
                  </a:cubicBezTo>
                  <a:cubicBezTo>
                    <a:pt x="53" y="79"/>
                    <a:pt x="53" y="74"/>
                    <a:pt x="52" y="70"/>
                  </a:cubicBezTo>
                  <a:cubicBezTo>
                    <a:pt x="52" y="71"/>
                    <a:pt x="49" y="70"/>
                    <a:pt x="49" y="70"/>
                  </a:cubicBezTo>
                  <a:cubicBezTo>
                    <a:pt x="45" y="67"/>
                    <a:pt x="45" y="57"/>
                    <a:pt x="44" y="53"/>
                  </a:cubicBezTo>
                  <a:cubicBezTo>
                    <a:pt x="44" y="51"/>
                    <a:pt x="47" y="49"/>
                    <a:pt x="46" y="46"/>
                  </a:cubicBezTo>
                  <a:cubicBezTo>
                    <a:pt x="42" y="25"/>
                    <a:pt x="48" y="11"/>
                    <a:pt x="58" y="7"/>
                  </a:cubicBezTo>
                  <a:cubicBezTo>
                    <a:pt x="65" y="5"/>
                    <a:pt x="78" y="0"/>
                    <a:pt x="90" y="7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100" y="12"/>
                    <a:pt x="102" y="17"/>
                    <a:pt x="102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latin typeface="+mj-ea"/>
                <a:ea typeface="+mj-ea"/>
                <a:cs typeface="+mn-ea"/>
                <a:sym typeface="+mn-lt"/>
              </a:endParaRPr>
            </a:p>
          </p:txBody>
        </p:sp>
      </p:grpSp>
      <p:sp>
        <p:nvSpPr>
          <p:cNvPr id="72" name="Freeform 70"/>
          <p:cNvSpPr/>
          <p:nvPr>
            <p:custDataLst>
              <p:tags r:id="rId37"/>
            </p:custDataLst>
          </p:nvPr>
        </p:nvSpPr>
        <p:spPr bwMode="auto">
          <a:xfrm>
            <a:off x="7466330" y="3248660"/>
            <a:ext cx="245745" cy="244475"/>
          </a:xfrm>
          <a:custGeom>
            <a:avLst/>
            <a:gdLst>
              <a:gd name="T0" fmla="*/ 252 w 288"/>
              <a:gd name="T1" fmla="*/ 179 h 287"/>
              <a:gd name="T2" fmla="*/ 288 w 288"/>
              <a:gd name="T3" fmla="*/ 143 h 287"/>
              <a:gd name="T4" fmla="*/ 252 w 288"/>
              <a:gd name="T5" fmla="*/ 107 h 287"/>
              <a:gd name="T6" fmla="*/ 218 w 288"/>
              <a:gd name="T7" fmla="*/ 133 h 287"/>
              <a:gd name="T8" fmla="*/ 128 w 288"/>
              <a:gd name="T9" fmla="*/ 133 h 287"/>
              <a:gd name="T10" fmla="*/ 178 w 288"/>
              <a:gd name="T11" fmla="*/ 46 h 287"/>
              <a:gd name="T12" fmla="*/ 218 w 288"/>
              <a:gd name="T13" fmla="*/ 46 h 287"/>
              <a:gd name="T14" fmla="*/ 252 w 288"/>
              <a:gd name="T15" fmla="*/ 72 h 287"/>
              <a:gd name="T16" fmla="*/ 288 w 288"/>
              <a:gd name="T17" fmla="*/ 36 h 287"/>
              <a:gd name="T18" fmla="*/ 252 w 288"/>
              <a:gd name="T19" fmla="*/ 0 h 287"/>
              <a:gd name="T20" fmla="*/ 218 w 288"/>
              <a:gd name="T21" fmla="*/ 26 h 287"/>
              <a:gd name="T22" fmla="*/ 166 w 288"/>
              <a:gd name="T23" fmla="*/ 26 h 287"/>
              <a:gd name="T24" fmla="*/ 104 w 288"/>
              <a:gd name="T25" fmla="*/ 133 h 287"/>
              <a:gd name="T26" fmla="*/ 71 w 288"/>
              <a:gd name="T27" fmla="*/ 133 h 287"/>
              <a:gd name="T28" fmla="*/ 36 w 288"/>
              <a:gd name="T29" fmla="*/ 107 h 287"/>
              <a:gd name="T30" fmla="*/ 0 w 288"/>
              <a:gd name="T31" fmla="*/ 143 h 287"/>
              <a:gd name="T32" fmla="*/ 36 w 288"/>
              <a:gd name="T33" fmla="*/ 179 h 287"/>
              <a:gd name="T34" fmla="*/ 71 w 288"/>
              <a:gd name="T35" fmla="*/ 153 h 287"/>
              <a:gd name="T36" fmla="*/ 104 w 288"/>
              <a:gd name="T37" fmla="*/ 153 h 287"/>
              <a:gd name="T38" fmla="*/ 166 w 288"/>
              <a:gd name="T39" fmla="*/ 261 h 287"/>
              <a:gd name="T40" fmla="*/ 218 w 288"/>
              <a:gd name="T41" fmla="*/ 261 h 287"/>
              <a:gd name="T42" fmla="*/ 252 w 288"/>
              <a:gd name="T43" fmla="*/ 287 h 287"/>
              <a:gd name="T44" fmla="*/ 288 w 288"/>
              <a:gd name="T45" fmla="*/ 251 h 287"/>
              <a:gd name="T46" fmla="*/ 252 w 288"/>
              <a:gd name="T47" fmla="*/ 215 h 287"/>
              <a:gd name="T48" fmla="*/ 218 w 288"/>
              <a:gd name="T49" fmla="*/ 241 h 287"/>
              <a:gd name="T50" fmla="*/ 178 w 288"/>
              <a:gd name="T51" fmla="*/ 241 h 287"/>
              <a:gd name="T52" fmla="*/ 128 w 288"/>
              <a:gd name="T53" fmla="*/ 153 h 287"/>
              <a:gd name="T54" fmla="*/ 218 w 288"/>
              <a:gd name="T55" fmla="*/ 153 h 287"/>
              <a:gd name="T56" fmla="*/ 252 w 288"/>
              <a:gd name="T57" fmla="*/ 179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88" h="287">
                <a:moveTo>
                  <a:pt x="252" y="179"/>
                </a:moveTo>
                <a:cubicBezTo>
                  <a:pt x="272" y="179"/>
                  <a:pt x="288" y="163"/>
                  <a:pt x="288" y="143"/>
                </a:cubicBezTo>
                <a:cubicBezTo>
                  <a:pt x="288" y="124"/>
                  <a:pt x="272" y="107"/>
                  <a:pt x="252" y="107"/>
                </a:cubicBezTo>
                <a:cubicBezTo>
                  <a:pt x="236" y="107"/>
                  <a:pt x="222" y="118"/>
                  <a:pt x="218" y="133"/>
                </a:cubicBezTo>
                <a:cubicBezTo>
                  <a:pt x="128" y="133"/>
                  <a:pt x="128" y="133"/>
                  <a:pt x="128" y="133"/>
                </a:cubicBezTo>
                <a:cubicBezTo>
                  <a:pt x="178" y="46"/>
                  <a:pt x="178" y="46"/>
                  <a:pt x="178" y="46"/>
                </a:cubicBezTo>
                <a:cubicBezTo>
                  <a:pt x="218" y="46"/>
                  <a:pt x="218" y="46"/>
                  <a:pt x="218" y="46"/>
                </a:cubicBezTo>
                <a:cubicBezTo>
                  <a:pt x="222" y="61"/>
                  <a:pt x="236" y="72"/>
                  <a:pt x="252" y="72"/>
                </a:cubicBezTo>
                <a:cubicBezTo>
                  <a:pt x="272" y="72"/>
                  <a:pt x="288" y="56"/>
                  <a:pt x="288" y="36"/>
                </a:cubicBezTo>
                <a:cubicBezTo>
                  <a:pt x="288" y="16"/>
                  <a:pt x="272" y="0"/>
                  <a:pt x="252" y="0"/>
                </a:cubicBezTo>
                <a:cubicBezTo>
                  <a:pt x="236" y="0"/>
                  <a:pt x="222" y="11"/>
                  <a:pt x="218" y="26"/>
                </a:cubicBezTo>
                <a:cubicBezTo>
                  <a:pt x="166" y="26"/>
                  <a:pt x="166" y="26"/>
                  <a:pt x="166" y="26"/>
                </a:cubicBezTo>
                <a:cubicBezTo>
                  <a:pt x="104" y="133"/>
                  <a:pt x="104" y="133"/>
                  <a:pt x="104" y="133"/>
                </a:cubicBezTo>
                <a:cubicBezTo>
                  <a:pt x="71" y="133"/>
                  <a:pt x="71" y="133"/>
                  <a:pt x="71" y="133"/>
                </a:cubicBezTo>
                <a:cubicBezTo>
                  <a:pt x="66" y="118"/>
                  <a:pt x="53" y="107"/>
                  <a:pt x="36" y="107"/>
                </a:cubicBezTo>
                <a:cubicBezTo>
                  <a:pt x="16" y="107"/>
                  <a:pt x="0" y="124"/>
                  <a:pt x="0" y="143"/>
                </a:cubicBezTo>
                <a:cubicBezTo>
                  <a:pt x="0" y="163"/>
                  <a:pt x="16" y="179"/>
                  <a:pt x="36" y="179"/>
                </a:cubicBezTo>
                <a:cubicBezTo>
                  <a:pt x="53" y="179"/>
                  <a:pt x="66" y="168"/>
                  <a:pt x="71" y="153"/>
                </a:cubicBezTo>
                <a:cubicBezTo>
                  <a:pt x="104" y="153"/>
                  <a:pt x="104" y="153"/>
                  <a:pt x="104" y="153"/>
                </a:cubicBezTo>
                <a:cubicBezTo>
                  <a:pt x="166" y="261"/>
                  <a:pt x="166" y="261"/>
                  <a:pt x="166" y="261"/>
                </a:cubicBezTo>
                <a:cubicBezTo>
                  <a:pt x="218" y="261"/>
                  <a:pt x="218" y="261"/>
                  <a:pt x="218" y="261"/>
                </a:cubicBezTo>
                <a:cubicBezTo>
                  <a:pt x="222" y="277"/>
                  <a:pt x="236" y="287"/>
                  <a:pt x="252" y="287"/>
                </a:cubicBezTo>
                <a:cubicBezTo>
                  <a:pt x="272" y="287"/>
                  <a:pt x="288" y="271"/>
                  <a:pt x="288" y="251"/>
                </a:cubicBezTo>
                <a:cubicBezTo>
                  <a:pt x="288" y="232"/>
                  <a:pt x="272" y="215"/>
                  <a:pt x="252" y="215"/>
                </a:cubicBezTo>
                <a:cubicBezTo>
                  <a:pt x="236" y="215"/>
                  <a:pt x="222" y="226"/>
                  <a:pt x="218" y="241"/>
                </a:cubicBezTo>
                <a:cubicBezTo>
                  <a:pt x="178" y="241"/>
                  <a:pt x="178" y="241"/>
                  <a:pt x="178" y="241"/>
                </a:cubicBezTo>
                <a:cubicBezTo>
                  <a:pt x="128" y="153"/>
                  <a:pt x="128" y="153"/>
                  <a:pt x="128" y="153"/>
                </a:cubicBezTo>
                <a:cubicBezTo>
                  <a:pt x="218" y="153"/>
                  <a:pt x="218" y="153"/>
                  <a:pt x="218" y="153"/>
                </a:cubicBezTo>
                <a:cubicBezTo>
                  <a:pt x="222" y="168"/>
                  <a:pt x="236" y="179"/>
                  <a:pt x="252" y="179"/>
                </a:cubicBezTo>
                <a:close/>
              </a:path>
            </a:pathLst>
          </a:custGeom>
          <a:solidFill>
            <a:srgbClr val="0097E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87" name="AutoShape 59"/>
          <p:cNvSpPr/>
          <p:nvPr>
            <p:custDataLst>
              <p:tags r:id="rId38"/>
            </p:custDataLst>
          </p:nvPr>
        </p:nvSpPr>
        <p:spPr bwMode="auto">
          <a:xfrm>
            <a:off x="7501523" y="4036892"/>
            <a:ext cx="247214" cy="246792"/>
          </a:xfrm>
          <a:custGeom>
            <a:avLst/>
            <a:gdLst>
              <a:gd name="T0" fmla="+- 0 10794 23"/>
              <a:gd name="T1" fmla="*/ T0 w 21543"/>
              <a:gd name="T2" fmla="*/ 10800 h 21600"/>
              <a:gd name="T3" fmla="+- 0 10794 23"/>
              <a:gd name="T4" fmla="*/ T3 w 21543"/>
              <a:gd name="T5" fmla="*/ 10800 h 21600"/>
              <a:gd name="T6" fmla="+- 0 10794 23"/>
              <a:gd name="T7" fmla="*/ T6 w 21543"/>
              <a:gd name="T8" fmla="*/ 10800 h 21600"/>
              <a:gd name="T9" fmla="+- 0 10794 23"/>
              <a:gd name="T10" fmla="*/ T9 w 21543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43" h="21600">
                <a:moveTo>
                  <a:pt x="16976" y="19986"/>
                </a:moveTo>
                <a:lnTo>
                  <a:pt x="11226" y="17680"/>
                </a:lnTo>
                <a:cubicBezTo>
                  <a:pt x="11088" y="17626"/>
                  <a:pt x="10946" y="17608"/>
                  <a:pt x="10806" y="17600"/>
                </a:cubicBezTo>
                <a:lnTo>
                  <a:pt x="19660" y="3837"/>
                </a:lnTo>
                <a:cubicBezTo>
                  <a:pt x="19660" y="3837"/>
                  <a:pt x="16976" y="19986"/>
                  <a:pt x="16976" y="19986"/>
                </a:cubicBezTo>
                <a:close/>
                <a:moveTo>
                  <a:pt x="6859" y="16244"/>
                </a:moveTo>
                <a:cubicBezTo>
                  <a:pt x="6858" y="16242"/>
                  <a:pt x="6855" y="16240"/>
                  <a:pt x="6854" y="16238"/>
                </a:cubicBezTo>
                <a:lnTo>
                  <a:pt x="19606" y="2552"/>
                </a:lnTo>
                <a:lnTo>
                  <a:pt x="8735" y="19536"/>
                </a:lnTo>
                <a:cubicBezTo>
                  <a:pt x="8735" y="19536"/>
                  <a:pt x="6859" y="16244"/>
                  <a:pt x="6859" y="16244"/>
                </a:cubicBezTo>
                <a:close/>
                <a:moveTo>
                  <a:pt x="2111" y="14024"/>
                </a:moveTo>
                <a:lnTo>
                  <a:pt x="17712" y="3595"/>
                </a:lnTo>
                <a:lnTo>
                  <a:pt x="6369" y="15770"/>
                </a:lnTo>
                <a:cubicBezTo>
                  <a:pt x="6309" y="15734"/>
                  <a:pt x="6256" y="15687"/>
                  <a:pt x="6190" y="15660"/>
                </a:cubicBezTo>
                <a:cubicBezTo>
                  <a:pt x="6190" y="15660"/>
                  <a:pt x="2111" y="14024"/>
                  <a:pt x="2111" y="14024"/>
                </a:cubicBezTo>
                <a:close/>
                <a:moveTo>
                  <a:pt x="21234" y="108"/>
                </a:moveTo>
                <a:cubicBezTo>
                  <a:pt x="21123" y="35"/>
                  <a:pt x="20996" y="0"/>
                  <a:pt x="20868" y="0"/>
                </a:cubicBezTo>
                <a:cubicBezTo>
                  <a:pt x="20738" y="0"/>
                  <a:pt x="20608" y="36"/>
                  <a:pt x="20495" y="113"/>
                </a:cubicBezTo>
                <a:lnTo>
                  <a:pt x="299" y="13613"/>
                </a:lnTo>
                <a:cubicBezTo>
                  <a:pt x="91" y="13751"/>
                  <a:pt x="-23" y="13995"/>
                  <a:pt x="3" y="14244"/>
                </a:cubicBezTo>
                <a:cubicBezTo>
                  <a:pt x="28" y="14494"/>
                  <a:pt x="190" y="14708"/>
                  <a:pt x="422" y="14801"/>
                </a:cubicBezTo>
                <a:lnTo>
                  <a:pt x="5689" y="16914"/>
                </a:lnTo>
                <a:lnTo>
                  <a:pt x="8166" y="21259"/>
                </a:lnTo>
                <a:cubicBezTo>
                  <a:pt x="8284" y="21468"/>
                  <a:pt x="8505" y="21597"/>
                  <a:pt x="8743" y="21599"/>
                </a:cubicBezTo>
                <a:lnTo>
                  <a:pt x="8751" y="21599"/>
                </a:lnTo>
                <a:cubicBezTo>
                  <a:pt x="8987" y="21599"/>
                  <a:pt x="9206" y="21474"/>
                  <a:pt x="9328" y="21271"/>
                </a:cubicBezTo>
                <a:lnTo>
                  <a:pt x="10726" y="18934"/>
                </a:lnTo>
                <a:lnTo>
                  <a:pt x="17253" y="21551"/>
                </a:lnTo>
                <a:cubicBezTo>
                  <a:pt x="17332" y="21584"/>
                  <a:pt x="17418" y="21599"/>
                  <a:pt x="17502" y="21599"/>
                </a:cubicBezTo>
                <a:cubicBezTo>
                  <a:pt x="17617" y="21599"/>
                  <a:pt x="17731" y="21571"/>
                  <a:pt x="17832" y="21512"/>
                </a:cubicBezTo>
                <a:cubicBezTo>
                  <a:pt x="18010" y="21412"/>
                  <a:pt x="18133" y="21238"/>
                  <a:pt x="18167" y="21035"/>
                </a:cubicBezTo>
                <a:lnTo>
                  <a:pt x="21533" y="785"/>
                </a:lnTo>
                <a:cubicBezTo>
                  <a:pt x="21576" y="520"/>
                  <a:pt x="21459" y="254"/>
                  <a:pt x="21234" y="108"/>
                </a:cubicBezTo>
              </a:path>
            </a:pathLst>
          </a:custGeom>
          <a:solidFill>
            <a:srgbClr val="0097E0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457200"/>
            <a:endParaRPr lang="en-US" sz="3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>
            <p:custDataLst>
              <p:tags r:id="rId39"/>
            </p:custDataLst>
          </p:nvPr>
        </p:nvSpPr>
        <p:spPr>
          <a:xfrm>
            <a:off x="7891537" y="2312114"/>
            <a:ext cx="357020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5A5A5A"/>
                </a:solidFill>
                <a:latin typeface="+mj-ea"/>
                <a:ea typeface="+mj-ea"/>
                <a:cs typeface="+mn-ea"/>
              </a:defRPr>
            </a:lvl1pPr>
          </a:lstStyle>
          <a:p>
            <a:r>
              <a:rPr lang="zh-CN" altLang="en-US" dirty="0"/>
              <a:t>痛点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0580" y="435610"/>
            <a:ext cx="7762875" cy="493395"/>
          </a:xfrm>
        </p:spPr>
        <p:txBody>
          <a:bodyPr>
            <a:normAutofit fontScale="90000"/>
          </a:bodyPr>
          <a:lstStyle/>
          <a:p>
            <a:r>
              <a:rPr lang="en-US" altLang="zh-CN" sz="2800" b="1" dirty="0">
                <a:latin typeface="+mj-ea"/>
                <a:sym typeface="+mn-ea"/>
              </a:rPr>
              <a:t>Apache </a:t>
            </a:r>
            <a:r>
              <a:rPr kumimoji="1" lang="en-US" altLang="zh-CN" sz="2800" b="1" dirty="0">
                <a:latin typeface="+mj-ea"/>
              </a:rPr>
              <a:t>DolphinScheduler</a:t>
            </a:r>
            <a:r>
              <a:rPr kumimoji="1" lang="zh-CN" altLang="en-US" sz="2800" b="1" dirty="0">
                <a:latin typeface="+mj-ea"/>
              </a:rPr>
              <a:t> 在珍岛</a:t>
            </a:r>
            <a:r>
              <a:rPr kumimoji="1" lang="zh-CN" altLang="en-US" sz="2800" b="1" dirty="0">
                <a:latin typeface="+mj-ea"/>
              </a:rPr>
              <a:t>集团的应用实践</a:t>
            </a:r>
            <a:endParaRPr kumimoji="1" lang="zh-CN" altLang="en-US" sz="2800" b="1" dirty="0">
              <a:latin typeface="+mj-ea"/>
            </a:endParaRPr>
          </a:p>
        </p:txBody>
      </p:sp>
      <p:pic>
        <p:nvPicPr>
          <p:cNvPr id="95" name="图片 2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15" y="1133348"/>
            <a:ext cx="799210" cy="799210"/>
          </a:xfrm>
          <a:prstGeom prst="rect">
            <a:avLst/>
          </a:prstGeom>
        </p:spPr>
      </p:pic>
      <p:sp>
        <p:nvSpPr>
          <p:cNvPr id="97" name="矩形 96"/>
          <p:cNvSpPr/>
          <p:nvPr/>
        </p:nvSpPr>
        <p:spPr>
          <a:xfrm>
            <a:off x="1501302" y="1133348"/>
            <a:ext cx="8957148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1.DolphinScheduler</a:t>
            </a:r>
            <a:r>
              <a:rPr lang="zh-CN" altLang="en-US" dirty="0"/>
              <a:t>应当成为一个服务，被各业务模块调用，不添加任何业务</a:t>
            </a:r>
            <a:r>
              <a:rPr lang="zh-CN" altLang="en-US" dirty="0"/>
              <a:t>逻辑</a:t>
            </a:r>
            <a:endParaRPr lang="zh-CN" altLang="en-US" dirty="0"/>
          </a:p>
          <a:p>
            <a:r>
              <a:rPr lang="en-US" altLang="zh-CN" dirty="0"/>
              <a:t>2.</a:t>
            </a:r>
            <a:r>
              <a:rPr lang="zh-CN" altLang="en-US" dirty="0"/>
              <a:t>各模块能够获取各任务实例的状态</a:t>
            </a:r>
            <a:endParaRPr lang="zh-CN" altLang="en-US" dirty="0"/>
          </a:p>
          <a:p>
            <a:r>
              <a:rPr lang="en-US" altLang="zh-CN" dirty="0"/>
              <a:t>3.</a:t>
            </a:r>
            <a:r>
              <a:rPr lang="zh-CN" altLang="en-US" dirty="0"/>
              <a:t>所有用到的节点类型，如果是在</a:t>
            </a:r>
            <a:r>
              <a:rPr lang="en-US" altLang="zh-CN" dirty="0"/>
              <a:t>worker </a:t>
            </a:r>
            <a:r>
              <a:rPr lang="zh-CN" altLang="en-US" dirty="0"/>
              <a:t>本地运行的，需要改成在</a:t>
            </a:r>
            <a:r>
              <a:rPr lang="en-US" altLang="zh-CN" dirty="0"/>
              <a:t>K8S</a:t>
            </a:r>
            <a:r>
              <a:rPr lang="zh-CN" altLang="en-US" dirty="0"/>
              <a:t>上</a:t>
            </a:r>
            <a:r>
              <a:rPr lang="zh-CN" altLang="en-US" dirty="0"/>
              <a:t>执行</a:t>
            </a:r>
            <a:endParaRPr lang="zh-CN" altLang="en-US" dirty="0"/>
          </a:p>
          <a:p>
            <a:r>
              <a:rPr lang="en-US" altLang="zh-CN" dirty="0"/>
              <a:t>4.</a:t>
            </a:r>
            <a:r>
              <a:rPr lang="zh-CN" altLang="en-US" dirty="0"/>
              <a:t>数据源以及任务插件能够方便拓展</a:t>
            </a: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endParaRPr lang="zh-CN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0580" y="435610"/>
            <a:ext cx="7762875" cy="493395"/>
          </a:xfrm>
        </p:spPr>
        <p:txBody>
          <a:bodyPr>
            <a:normAutofit fontScale="90000"/>
          </a:bodyPr>
          <a:lstStyle/>
          <a:p>
            <a:r>
              <a:rPr lang="en-US" altLang="zh-CN" sz="2800" b="1" dirty="0">
                <a:latin typeface="+mj-ea"/>
                <a:sym typeface="+mn-ea"/>
              </a:rPr>
              <a:t>Apache </a:t>
            </a:r>
            <a:r>
              <a:rPr kumimoji="1" lang="en-US" altLang="zh-CN" sz="2800" b="1" dirty="0">
                <a:latin typeface="+mj-ea"/>
              </a:rPr>
              <a:t>DolphinScheduler</a:t>
            </a:r>
            <a:r>
              <a:rPr kumimoji="1" lang="zh-CN" altLang="en-US" sz="2800" b="1" dirty="0">
                <a:latin typeface="+mj-ea"/>
              </a:rPr>
              <a:t> 在珍岛</a:t>
            </a:r>
            <a:r>
              <a:rPr kumimoji="1" lang="zh-CN" altLang="en-US" sz="2800" b="1" dirty="0">
                <a:latin typeface="+mj-ea"/>
              </a:rPr>
              <a:t>集团的应用实践</a:t>
            </a:r>
            <a:endParaRPr kumimoji="1" lang="zh-CN" altLang="en-US" sz="2800" b="1" dirty="0">
              <a:latin typeface="+mj-ea"/>
            </a:endParaRPr>
          </a:p>
        </p:txBody>
      </p:sp>
      <p:pic>
        <p:nvPicPr>
          <p:cNvPr id="95" name="图片 2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15" y="1133348"/>
            <a:ext cx="799210" cy="799210"/>
          </a:xfrm>
          <a:prstGeom prst="rect">
            <a:avLst/>
          </a:prstGeom>
        </p:spPr>
      </p:pic>
      <p:sp>
        <p:nvSpPr>
          <p:cNvPr id="97" name="矩形 96"/>
          <p:cNvSpPr/>
          <p:nvPr/>
        </p:nvSpPr>
        <p:spPr>
          <a:xfrm>
            <a:off x="1501302" y="1133348"/>
            <a:ext cx="8957148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677670" y="1206500"/>
            <a:ext cx="7934325" cy="501840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0580" y="435610"/>
            <a:ext cx="7832090" cy="493395"/>
          </a:xfrm>
        </p:spPr>
        <p:txBody>
          <a:bodyPr>
            <a:normAutofit fontScale="90000"/>
          </a:bodyPr>
          <a:lstStyle/>
          <a:p>
            <a:r>
              <a:rPr lang="en-US" altLang="zh-CN" sz="2800" b="1" dirty="0">
                <a:latin typeface="+mj-ea"/>
                <a:sym typeface="+mn-ea"/>
              </a:rPr>
              <a:t>Apache </a:t>
            </a:r>
            <a:r>
              <a:rPr kumimoji="1" lang="en-US" altLang="zh-CN" sz="2800" b="1" dirty="0">
                <a:latin typeface="+mj-ea"/>
              </a:rPr>
              <a:t>DolphinScheduler</a:t>
            </a:r>
            <a:r>
              <a:rPr kumimoji="1" lang="zh-CN" altLang="en-US" sz="2800" b="1" dirty="0">
                <a:latin typeface="+mj-ea"/>
              </a:rPr>
              <a:t>在珍岛</a:t>
            </a:r>
            <a:r>
              <a:rPr kumimoji="1" lang="zh-CN" altLang="en-US" sz="2800" b="1" dirty="0">
                <a:latin typeface="+mj-ea"/>
              </a:rPr>
              <a:t>集团的应用实践</a:t>
            </a:r>
            <a:endParaRPr kumimoji="1" lang="zh-CN" altLang="en-US" sz="2800" b="1" dirty="0">
              <a:latin typeface="+mj-ea"/>
            </a:endParaRPr>
          </a:p>
        </p:txBody>
      </p:sp>
      <p:sp>
        <p:nvSpPr>
          <p:cNvPr id="97" name="矩形 96"/>
          <p:cNvSpPr/>
          <p:nvPr/>
        </p:nvSpPr>
        <p:spPr>
          <a:xfrm>
            <a:off x="1501302" y="1133348"/>
            <a:ext cx="8957148" cy="3692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1.</a:t>
            </a:r>
            <a:r>
              <a:rPr lang="zh-CN" altLang="en-US" dirty="0"/>
              <a:t>改造</a:t>
            </a:r>
            <a:r>
              <a:rPr lang="en-US" altLang="zh-CN" dirty="0"/>
              <a:t>DataX</a:t>
            </a:r>
            <a:r>
              <a:rPr lang="zh-CN" altLang="en-US" dirty="0"/>
              <a:t>节点，使之能够运行在</a:t>
            </a:r>
            <a:r>
              <a:rPr lang="en-US" altLang="zh-CN" dirty="0"/>
              <a:t>K8S</a:t>
            </a:r>
            <a:r>
              <a:rPr lang="zh-CN" altLang="en-US" dirty="0"/>
              <a:t>上（也可</a:t>
            </a:r>
            <a:r>
              <a:rPr lang="zh-CN" altLang="en-US" dirty="0"/>
              <a:t>选择在</a:t>
            </a:r>
            <a:r>
              <a:rPr lang="en-US" altLang="zh-CN" dirty="0"/>
              <a:t>worker</a:t>
            </a:r>
            <a:r>
              <a:rPr lang="zh-CN" altLang="en-US" dirty="0"/>
              <a:t>本地</a:t>
            </a:r>
            <a:r>
              <a:rPr lang="zh-CN" altLang="en-US" dirty="0"/>
              <a:t>执行），并在自定义模式下，支持读取动态数据源</a:t>
            </a:r>
            <a:r>
              <a:rPr lang="zh-CN" altLang="en-US" dirty="0"/>
              <a:t>信息</a:t>
            </a:r>
            <a:endParaRPr lang="zh-CN" altLang="en-US" dirty="0"/>
          </a:p>
          <a:p>
            <a:r>
              <a:rPr lang="en-US" altLang="zh-CN" dirty="0"/>
              <a:t>2.</a:t>
            </a:r>
            <a:r>
              <a:rPr lang="zh-CN" altLang="en-US" dirty="0"/>
              <a:t>改造</a:t>
            </a:r>
            <a:r>
              <a:rPr lang="en-US" altLang="zh-CN" dirty="0"/>
              <a:t>K8S </a:t>
            </a:r>
            <a:r>
              <a:rPr lang="zh-CN" altLang="en-US" dirty="0"/>
              <a:t>节点，使之能够支持</a:t>
            </a:r>
            <a:r>
              <a:rPr lang="en-US" altLang="zh-CN" dirty="0"/>
              <a:t>yaml </a:t>
            </a:r>
            <a:r>
              <a:rPr lang="zh-CN" altLang="en-US" dirty="0"/>
              <a:t>形式。</a:t>
            </a:r>
            <a:endParaRPr lang="zh-CN" altLang="en-US" dirty="0"/>
          </a:p>
          <a:p>
            <a:r>
              <a:rPr lang="en-US" altLang="zh-CN" dirty="0"/>
              <a:t>3.</a:t>
            </a:r>
            <a:r>
              <a:rPr lang="zh-CN" altLang="en-US" dirty="0"/>
              <a:t>添加</a:t>
            </a:r>
            <a:r>
              <a:rPr lang="en-US" altLang="zh-CN" dirty="0"/>
              <a:t>Flink on K8S </a:t>
            </a:r>
            <a:r>
              <a:rPr lang="zh-CN" altLang="en-US" dirty="0"/>
              <a:t>的</a:t>
            </a:r>
            <a:r>
              <a:rPr lang="en-US" altLang="zh-CN" dirty="0"/>
              <a:t> task plugin</a:t>
            </a:r>
            <a:r>
              <a:rPr lang="zh-CN" altLang="en-US" dirty="0"/>
              <a:t>（实时</a:t>
            </a:r>
            <a:r>
              <a:rPr lang="zh-CN" altLang="en-US" dirty="0"/>
              <a:t>任务）</a:t>
            </a:r>
            <a:endParaRPr lang="en-US" altLang="zh-CN" dirty="0"/>
          </a:p>
          <a:p>
            <a:r>
              <a:rPr lang="en-US" altLang="zh-CN" dirty="0"/>
              <a:t>4.DolphinScheduler </a:t>
            </a:r>
            <a:r>
              <a:rPr lang="zh-CN" altLang="en-US" dirty="0"/>
              <a:t>起停能够重新监听</a:t>
            </a:r>
            <a:r>
              <a:rPr lang="en-US" altLang="zh-CN" dirty="0"/>
              <a:t>K8S </a:t>
            </a:r>
            <a:r>
              <a:rPr lang="zh-CN" altLang="en-US" dirty="0"/>
              <a:t>任务</a:t>
            </a:r>
            <a:endParaRPr lang="zh-CN" altLang="en-US" dirty="0"/>
          </a:p>
          <a:p>
            <a:r>
              <a:rPr lang="en-US" altLang="zh-CN" dirty="0"/>
              <a:t>5.</a:t>
            </a:r>
            <a:r>
              <a:rPr lang="zh-CN" altLang="en-US" dirty="0"/>
              <a:t>自定义告警信息</a:t>
            </a:r>
            <a:endParaRPr lang="zh-CN" altLang="en-US" dirty="0"/>
          </a:p>
          <a:p>
            <a:br>
              <a:rPr lang="en-US" altLang="zh-CN" dirty="0"/>
            </a:br>
            <a:br>
              <a:rPr lang="en-US" altLang="zh-CN" dirty="0"/>
            </a:br>
            <a:r>
              <a:rPr lang="zh-CN" altLang="en-US" dirty="0"/>
              <a:t>优点：</a:t>
            </a:r>
            <a:br>
              <a:rPr lang="zh-CN" altLang="en-US" dirty="0"/>
            </a:br>
            <a:r>
              <a:rPr lang="en-US" altLang="zh-CN" dirty="0"/>
              <a:t>1.DataX,Shell </a:t>
            </a:r>
            <a:r>
              <a:rPr lang="zh-CN" altLang="en-US" dirty="0"/>
              <a:t>这些节点类型需要在</a:t>
            </a:r>
            <a:r>
              <a:rPr lang="en-US" altLang="zh-CN" dirty="0"/>
              <a:t>worker </a:t>
            </a:r>
            <a:r>
              <a:rPr lang="zh-CN" altLang="en-US" dirty="0"/>
              <a:t>本地运行的。配置错误，可能会引起</a:t>
            </a:r>
            <a:r>
              <a:rPr lang="en-US" altLang="zh-CN" dirty="0"/>
              <a:t>OOM</a:t>
            </a:r>
            <a:r>
              <a:rPr lang="zh-CN" altLang="en-US" dirty="0"/>
              <a:t>等问题，将资源交给</a:t>
            </a:r>
            <a:r>
              <a:rPr lang="en-US" altLang="zh-CN" dirty="0"/>
              <a:t>K8S</a:t>
            </a:r>
            <a:r>
              <a:rPr lang="zh-CN" altLang="en-US" dirty="0"/>
              <a:t>管理能减少资源浪费，也能减少各租户之间的资源竞争</a:t>
            </a:r>
            <a:br>
              <a:rPr lang="zh-CN" altLang="en-US" dirty="0"/>
            </a:br>
            <a:r>
              <a:rPr lang="en-US" altLang="zh-CN" dirty="0"/>
              <a:t>2.Worker </a:t>
            </a:r>
            <a:r>
              <a:rPr lang="zh-CN" altLang="en-US" dirty="0"/>
              <a:t>需要的资源会非常小，减少</a:t>
            </a:r>
            <a:r>
              <a:rPr lang="en-US" altLang="zh-CN" dirty="0"/>
              <a:t>DolphinScheduler </a:t>
            </a:r>
            <a:r>
              <a:rPr lang="zh-CN" altLang="en-US" dirty="0"/>
              <a:t>服务设置的</a:t>
            </a:r>
            <a:r>
              <a:rPr lang="zh-CN" altLang="en-US" dirty="0"/>
              <a:t>资源</a:t>
            </a:r>
            <a:endParaRPr lang="zh-CN" altLang="en-US" dirty="0"/>
          </a:p>
          <a:p>
            <a:r>
              <a:rPr lang="en-US" altLang="zh-CN" dirty="0"/>
              <a:t>3.DolphinScheduler </a:t>
            </a:r>
            <a:r>
              <a:rPr lang="zh-CN" altLang="en-US" dirty="0"/>
              <a:t>服务重新发布，不需要重新执行</a:t>
            </a:r>
            <a:r>
              <a:rPr lang="zh-CN" altLang="en-US" dirty="0"/>
              <a:t>任务</a:t>
            </a:r>
            <a:endParaRPr lang="zh-CN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19150" y="0"/>
            <a:ext cx="9876790" cy="641858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0580" y="435610"/>
            <a:ext cx="7677785" cy="493395"/>
          </a:xfrm>
        </p:spPr>
        <p:txBody>
          <a:bodyPr>
            <a:normAutofit fontScale="90000"/>
          </a:bodyPr>
          <a:lstStyle/>
          <a:p>
            <a:r>
              <a:rPr kumimoji="1" lang="zh-CN" altLang="en-US" sz="2800" b="1" dirty="0">
                <a:latin typeface="+mj-ea"/>
              </a:rPr>
              <a:t>修改后</a:t>
            </a:r>
            <a:r>
              <a:rPr kumimoji="1" lang="en-US" altLang="zh-CN" sz="2800" b="1" dirty="0">
                <a:latin typeface="+mj-ea"/>
              </a:rPr>
              <a:t>worker</a:t>
            </a:r>
            <a:r>
              <a:rPr kumimoji="1" lang="zh-CN" altLang="en-US" sz="2800" b="1" dirty="0">
                <a:latin typeface="+mj-ea"/>
              </a:rPr>
              <a:t>资源实用</a:t>
            </a:r>
            <a:r>
              <a:rPr kumimoji="1" lang="zh-CN" altLang="en-US" sz="2800" b="1" dirty="0">
                <a:latin typeface="+mj-ea"/>
              </a:rPr>
              <a:t>情况</a:t>
            </a:r>
            <a:endParaRPr kumimoji="1" lang="zh-CN" altLang="en-US" sz="2800" b="1" dirty="0">
              <a:latin typeface="+mj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21205" y="1238250"/>
            <a:ext cx="8148955" cy="4381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 txBox="1"/>
          <p:nvPr/>
        </p:nvSpPr>
        <p:spPr>
          <a:xfrm>
            <a:off x="5120005" y="1562904"/>
            <a:ext cx="1951990" cy="924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lnSpc>
                <a:spcPts val="6500"/>
              </a:lnSpc>
              <a:defRPr sz="5400" b="1">
                <a:solidFill>
                  <a:srgbClr val="0097E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4000" dirty="0">
                <a:latin typeface="+mn-lt"/>
                <a:ea typeface="+mn-ea"/>
                <a:cs typeface="+mn-ea"/>
                <a:sym typeface="+mn-lt"/>
              </a:rPr>
              <a:t>PART 6</a:t>
            </a:r>
            <a:endParaRPr lang="zh-CN" altLang="en-US" sz="40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282317" y="4206389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5A5A5A"/>
                </a:solidFill>
                <a:cs typeface="+mn-ea"/>
                <a:sym typeface="+mn-lt"/>
              </a:rPr>
              <a:t>发展路线</a:t>
            </a:r>
            <a:endParaRPr lang="en-US" altLang="zh-CN" sz="2800" b="1" dirty="0">
              <a:solidFill>
                <a:srgbClr val="5A5A5A"/>
              </a:solidFill>
              <a:cs typeface="+mn-ea"/>
              <a:sym typeface="+mn-lt"/>
            </a:endParaRPr>
          </a:p>
        </p:txBody>
      </p:sp>
      <p:sp>
        <p:nvSpPr>
          <p:cNvPr id="71" name="椭圆 70"/>
          <p:cNvSpPr/>
          <p:nvPr/>
        </p:nvSpPr>
        <p:spPr>
          <a:xfrm>
            <a:off x="5460600" y="2651728"/>
            <a:ext cx="1270800" cy="1270800"/>
          </a:xfrm>
          <a:prstGeom prst="ellipse">
            <a:avLst/>
          </a:prstGeom>
          <a:noFill/>
          <a:ln>
            <a:solidFill>
              <a:srgbClr val="0097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72" name="图片 7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293" y="2885785"/>
            <a:ext cx="857129" cy="857129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219" y="2784363"/>
            <a:ext cx="1005530" cy="1005530"/>
          </a:xfrm>
          <a:prstGeom prst="rect">
            <a:avLst/>
          </a:prstGeom>
        </p:spPr>
      </p:pic>
      <p:sp>
        <p:nvSpPr>
          <p:cNvPr id="19" name="任意多边形 18"/>
          <p:cNvSpPr/>
          <p:nvPr/>
        </p:nvSpPr>
        <p:spPr>
          <a:xfrm rot="-2100000">
            <a:off x="1813155" y="3198027"/>
            <a:ext cx="271767" cy="258941"/>
          </a:xfrm>
          <a:custGeom>
            <a:avLst/>
            <a:gdLst>
              <a:gd name="connsiteX0" fmla="*/ 433891 w 443146"/>
              <a:gd name="connsiteY0" fmla="*/ 9255 h 422231"/>
              <a:gd name="connsiteX1" fmla="*/ 443146 w 443146"/>
              <a:gd name="connsiteY1" fmla="*/ 31598 h 422231"/>
              <a:gd name="connsiteX2" fmla="*/ 411548 w 443146"/>
              <a:gd name="connsiteY2" fmla="*/ 63196 h 422231"/>
              <a:gd name="connsiteX3" fmla="*/ 74608 w 443146"/>
              <a:gd name="connsiteY3" fmla="*/ 63196 h 422231"/>
              <a:gd name="connsiteX4" fmla="*/ 189848 w 443146"/>
              <a:gd name="connsiteY4" fmla="*/ 379818 h 422231"/>
              <a:gd name="connsiteX5" fmla="*/ 170963 w 443146"/>
              <a:gd name="connsiteY5" fmla="*/ 420317 h 422231"/>
              <a:gd name="connsiteX6" fmla="*/ 130463 w 443146"/>
              <a:gd name="connsiteY6" fmla="*/ 401432 h 422231"/>
              <a:gd name="connsiteX7" fmla="*/ 1913 w 443146"/>
              <a:gd name="connsiteY7" fmla="*/ 48243 h 422231"/>
              <a:gd name="connsiteX8" fmla="*/ 2968 w 443146"/>
              <a:gd name="connsiteY8" fmla="*/ 24082 h 422231"/>
              <a:gd name="connsiteX9" fmla="*/ 9801 w 443146"/>
              <a:gd name="connsiteY9" fmla="*/ 17821 h 422231"/>
              <a:gd name="connsiteX10" fmla="*/ 13349 w 443146"/>
              <a:gd name="connsiteY10" fmla="*/ 9255 h 422231"/>
              <a:gd name="connsiteX11" fmla="*/ 35692 w 443146"/>
              <a:gd name="connsiteY11" fmla="*/ 0 h 422231"/>
              <a:gd name="connsiteX12" fmla="*/ 411548 w 443146"/>
              <a:gd name="connsiteY12" fmla="*/ 0 h 422231"/>
              <a:gd name="connsiteX13" fmla="*/ 433891 w 443146"/>
              <a:gd name="connsiteY13" fmla="*/ 9255 h 42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3146" h="422231">
                <a:moveTo>
                  <a:pt x="433891" y="9255"/>
                </a:moveTo>
                <a:cubicBezTo>
                  <a:pt x="439609" y="14973"/>
                  <a:pt x="443146" y="22873"/>
                  <a:pt x="443146" y="31598"/>
                </a:cubicBezTo>
                <a:cubicBezTo>
                  <a:pt x="443146" y="49049"/>
                  <a:pt x="428999" y="63196"/>
                  <a:pt x="411548" y="63196"/>
                </a:cubicBezTo>
                <a:lnTo>
                  <a:pt x="74608" y="63196"/>
                </a:lnTo>
                <a:lnTo>
                  <a:pt x="189848" y="379818"/>
                </a:lnTo>
                <a:cubicBezTo>
                  <a:pt x="195817" y="396216"/>
                  <a:pt x="187362" y="414349"/>
                  <a:pt x="170963" y="420317"/>
                </a:cubicBezTo>
                <a:cubicBezTo>
                  <a:pt x="154565" y="426286"/>
                  <a:pt x="136432" y="417830"/>
                  <a:pt x="130463" y="401432"/>
                </a:cubicBezTo>
                <a:lnTo>
                  <a:pt x="1913" y="48243"/>
                </a:lnTo>
                <a:cubicBezTo>
                  <a:pt x="-1071" y="40044"/>
                  <a:pt x="-449" y="31411"/>
                  <a:pt x="2968" y="24082"/>
                </a:cubicBezTo>
                <a:lnTo>
                  <a:pt x="9801" y="17821"/>
                </a:lnTo>
                <a:lnTo>
                  <a:pt x="13349" y="9255"/>
                </a:lnTo>
                <a:cubicBezTo>
                  <a:pt x="19067" y="3537"/>
                  <a:pt x="26966" y="0"/>
                  <a:pt x="35692" y="0"/>
                </a:cubicBezTo>
                <a:lnTo>
                  <a:pt x="411548" y="0"/>
                </a:lnTo>
                <a:cubicBezTo>
                  <a:pt x="420273" y="0"/>
                  <a:pt x="428173" y="3537"/>
                  <a:pt x="433891" y="9255"/>
                </a:cubicBezTo>
                <a:close/>
              </a:path>
            </a:pathLst>
          </a:cu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/>
        </p:nvSpPr>
        <p:spPr>
          <a:xfrm rot="8700000">
            <a:off x="10100044" y="3152369"/>
            <a:ext cx="271767" cy="258941"/>
          </a:xfrm>
          <a:custGeom>
            <a:avLst/>
            <a:gdLst>
              <a:gd name="connsiteX0" fmla="*/ 433891 w 443146"/>
              <a:gd name="connsiteY0" fmla="*/ 9255 h 422231"/>
              <a:gd name="connsiteX1" fmla="*/ 443146 w 443146"/>
              <a:gd name="connsiteY1" fmla="*/ 31598 h 422231"/>
              <a:gd name="connsiteX2" fmla="*/ 411548 w 443146"/>
              <a:gd name="connsiteY2" fmla="*/ 63196 h 422231"/>
              <a:gd name="connsiteX3" fmla="*/ 74608 w 443146"/>
              <a:gd name="connsiteY3" fmla="*/ 63196 h 422231"/>
              <a:gd name="connsiteX4" fmla="*/ 189848 w 443146"/>
              <a:gd name="connsiteY4" fmla="*/ 379818 h 422231"/>
              <a:gd name="connsiteX5" fmla="*/ 170963 w 443146"/>
              <a:gd name="connsiteY5" fmla="*/ 420317 h 422231"/>
              <a:gd name="connsiteX6" fmla="*/ 130463 w 443146"/>
              <a:gd name="connsiteY6" fmla="*/ 401432 h 422231"/>
              <a:gd name="connsiteX7" fmla="*/ 1913 w 443146"/>
              <a:gd name="connsiteY7" fmla="*/ 48243 h 422231"/>
              <a:gd name="connsiteX8" fmla="*/ 2968 w 443146"/>
              <a:gd name="connsiteY8" fmla="*/ 24082 h 422231"/>
              <a:gd name="connsiteX9" fmla="*/ 9801 w 443146"/>
              <a:gd name="connsiteY9" fmla="*/ 17821 h 422231"/>
              <a:gd name="connsiteX10" fmla="*/ 13349 w 443146"/>
              <a:gd name="connsiteY10" fmla="*/ 9255 h 422231"/>
              <a:gd name="connsiteX11" fmla="*/ 35692 w 443146"/>
              <a:gd name="connsiteY11" fmla="*/ 0 h 422231"/>
              <a:gd name="connsiteX12" fmla="*/ 411548 w 443146"/>
              <a:gd name="connsiteY12" fmla="*/ 0 h 422231"/>
              <a:gd name="connsiteX13" fmla="*/ 433891 w 443146"/>
              <a:gd name="connsiteY13" fmla="*/ 9255 h 42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3146" h="422231">
                <a:moveTo>
                  <a:pt x="433891" y="9255"/>
                </a:moveTo>
                <a:cubicBezTo>
                  <a:pt x="439609" y="14973"/>
                  <a:pt x="443146" y="22873"/>
                  <a:pt x="443146" y="31598"/>
                </a:cubicBezTo>
                <a:cubicBezTo>
                  <a:pt x="443146" y="49049"/>
                  <a:pt x="428999" y="63196"/>
                  <a:pt x="411548" y="63196"/>
                </a:cubicBezTo>
                <a:lnTo>
                  <a:pt x="74608" y="63196"/>
                </a:lnTo>
                <a:lnTo>
                  <a:pt x="189848" y="379818"/>
                </a:lnTo>
                <a:cubicBezTo>
                  <a:pt x="195817" y="396216"/>
                  <a:pt x="187362" y="414349"/>
                  <a:pt x="170963" y="420317"/>
                </a:cubicBezTo>
                <a:cubicBezTo>
                  <a:pt x="154565" y="426286"/>
                  <a:pt x="136432" y="417830"/>
                  <a:pt x="130463" y="401432"/>
                </a:cubicBezTo>
                <a:lnTo>
                  <a:pt x="1913" y="48243"/>
                </a:lnTo>
                <a:cubicBezTo>
                  <a:pt x="-1071" y="40044"/>
                  <a:pt x="-449" y="31411"/>
                  <a:pt x="2968" y="24082"/>
                </a:cubicBezTo>
                <a:lnTo>
                  <a:pt x="9801" y="17821"/>
                </a:lnTo>
                <a:lnTo>
                  <a:pt x="13349" y="9255"/>
                </a:lnTo>
                <a:cubicBezTo>
                  <a:pt x="19067" y="3537"/>
                  <a:pt x="26966" y="0"/>
                  <a:pt x="35692" y="0"/>
                </a:cubicBezTo>
                <a:lnTo>
                  <a:pt x="411548" y="0"/>
                </a:lnTo>
                <a:cubicBezTo>
                  <a:pt x="420273" y="0"/>
                  <a:pt x="428173" y="3537"/>
                  <a:pt x="433891" y="9255"/>
                </a:cubicBezTo>
                <a:close/>
              </a:path>
            </a:pathLst>
          </a:cu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17500" y="5424599"/>
            <a:ext cx="11557000" cy="1000770"/>
            <a:chOff x="317500" y="5146031"/>
            <a:chExt cx="11557000" cy="1000770"/>
          </a:xfrm>
        </p:grpSpPr>
        <p:sp>
          <p:nvSpPr>
            <p:cNvPr id="22" name="任意多边形 21"/>
            <p:cNvSpPr/>
            <p:nvPr/>
          </p:nvSpPr>
          <p:spPr>
            <a:xfrm>
              <a:off x="317500" y="5247631"/>
              <a:ext cx="11557000" cy="899170"/>
            </a:xfrm>
            <a:custGeom>
              <a:avLst/>
              <a:gdLst>
                <a:gd name="connsiteX0" fmla="*/ 33636435 w 67272826"/>
                <a:gd name="connsiteY0" fmla="*/ 0 h 21385568"/>
                <a:gd name="connsiteX1" fmla="*/ 67109340 w 67272826"/>
                <a:gd name="connsiteY1" fmla="*/ 21035329 h 21385568"/>
                <a:gd name="connsiteX2" fmla="*/ 67272826 w 67272826"/>
                <a:gd name="connsiteY2" fmla="*/ 21385477 h 21385568"/>
                <a:gd name="connsiteX3" fmla="*/ 67202814 w 67272826"/>
                <a:gd name="connsiteY3" fmla="*/ 21252786 h 21385568"/>
                <a:gd name="connsiteX4" fmla="*/ 33636436 w 67272826"/>
                <a:gd name="connsiteY4" fmla="*/ 1274916 h 21385568"/>
                <a:gd name="connsiteX5" fmla="*/ 70060 w 67272826"/>
                <a:gd name="connsiteY5" fmla="*/ 21252786 h 21385568"/>
                <a:gd name="connsiteX6" fmla="*/ 0 w 67272826"/>
                <a:gd name="connsiteY6" fmla="*/ 21385568 h 21385568"/>
                <a:gd name="connsiteX7" fmla="*/ 163528 w 67272826"/>
                <a:gd name="connsiteY7" fmla="*/ 21035329 h 21385568"/>
                <a:gd name="connsiteX8" fmla="*/ 33636435 w 67272826"/>
                <a:gd name="connsiteY8" fmla="*/ 0 h 21385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72826" h="21385568">
                  <a:moveTo>
                    <a:pt x="33636435" y="0"/>
                  </a:moveTo>
                  <a:cubicBezTo>
                    <a:pt x="48377267" y="0"/>
                    <a:pt x="61112048" y="8588922"/>
                    <a:pt x="67109340" y="21035329"/>
                  </a:cubicBezTo>
                  <a:lnTo>
                    <a:pt x="67272826" y="21385477"/>
                  </a:lnTo>
                  <a:lnTo>
                    <a:pt x="67202814" y="21252786"/>
                  </a:lnTo>
                  <a:cubicBezTo>
                    <a:pt x="60738500" y="9353068"/>
                    <a:pt x="48130844" y="1274916"/>
                    <a:pt x="33636436" y="1274916"/>
                  </a:cubicBezTo>
                  <a:cubicBezTo>
                    <a:pt x="19142028" y="1274916"/>
                    <a:pt x="6534372" y="9353068"/>
                    <a:pt x="70060" y="21252786"/>
                  </a:cubicBezTo>
                  <a:lnTo>
                    <a:pt x="0" y="21385568"/>
                  </a:lnTo>
                  <a:lnTo>
                    <a:pt x="163528" y="21035329"/>
                  </a:lnTo>
                  <a:cubicBezTo>
                    <a:pt x="6160820" y="8588922"/>
                    <a:pt x="18895604" y="0"/>
                    <a:pt x="33636435" y="0"/>
                  </a:cubicBezTo>
                  <a:close/>
                </a:path>
              </a:pathLst>
            </a:custGeom>
            <a:gradFill>
              <a:gsLst>
                <a:gs pos="0">
                  <a:srgbClr val="01BCFF">
                    <a:alpha val="37000"/>
                  </a:srgbClr>
                </a:gs>
                <a:gs pos="77000">
                  <a:srgbClr val="01BC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5981379" y="5146031"/>
              <a:ext cx="229243" cy="229243"/>
            </a:xfrm>
            <a:prstGeom prst="ellipse">
              <a:avLst/>
            </a:prstGeom>
            <a:solidFill>
              <a:srgbClr val="3FC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4571679" y="5196831"/>
              <a:ext cx="208440" cy="208440"/>
            </a:xfrm>
            <a:prstGeom prst="ellipse">
              <a:avLst/>
            </a:prstGeom>
            <a:solidFill>
              <a:srgbClr val="99D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椭圆 24"/>
            <p:cNvSpPr>
              <a:spLocks noChangeAspect="1"/>
            </p:cNvSpPr>
            <p:nvPr/>
          </p:nvSpPr>
          <p:spPr>
            <a:xfrm>
              <a:off x="2316950" y="5476231"/>
              <a:ext cx="141840" cy="141840"/>
            </a:xfrm>
            <a:prstGeom prst="ellipse">
              <a:avLst/>
            </a:prstGeom>
            <a:solidFill>
              <a:srgbClr val="C1E4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椭圆 25"/>
            <p:cNvSpPr>
              <a:spLocks noChangeAspect="1"/>
            </p:cNvSpPr>
            <p:nvPr/>
          </p:nvSpPr>
          <p:spPr>
            <a:xfrm>
              <a:off x="9645808" y="5476231"/>
              <a:ext cx="141840" cy="141840"/>
            </a:xfrm>
            <a:prstGeom prst="ellipse">
              <a:avLst/>
            </a:prstGeom>
            <a:solidFill>
              <a:srgbClr val="C1E4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椭圆 28"/>
            <p:cNvSpPr>
              <a:spLocks noChangeAspect="1"/>
            </p:cNvSpPr>
            <p:nvPr/>
          </p:nvSpPr>
          <p:spPr>
            <a:xfrm>
              <a:off x="3404083" y="5311132"/>
              <a:ext cx="178560" cy="178637"/>
            </a:xfrm>
            <a:prstGeom prst="ellipse">
              <a:avLst/>
            </a:prstGeom>
            <a:solidFill>
              <a:srgbClr val="A6D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椭圆 29"/>
            <p:cNvSpPr>
              <a:spLocks noChangeAspect="1"/>
            </p:cNvSpPr>
            <p:nvPr/>
          </p:nvSpPr>
          <p:spPr>
            <a:xfrm>
              <a:off x="8478212" y="5311132"/>
              <a:ext cx="178560" cy="178637"/>
            </a:xfrm>
            <a:prstGeom prst="ellipse">
              <a:avLst/>
            </a:prstGeom>
            <a:solidFill>
              <a:srgbClr val="A6D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7391079" y="5196831"/>
              <a:ext cx="208440" cy="208440"/>
            </a:xfrm>
            <a:prstGeom prst="ellipse">
              <a:avLst/>
            </a:prstGeom>
            <a:solidFill>
              <a:srgbClr val="99D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2" name="日期占位符 1"/>
          <p:cNvSpPr txBox="1"/>
          <p:nvPr/>
        </p:nvSpPr>
        <p:spPr>
          <a:xfrm>
            <a:off x="179158" y="6466309"/>
            <a:ext cx="1382941" cy="273844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2BEBA7-7DFE-4567-8B91-5FC1F639AE04}" type="datetime1">
              <a:rPr lang="zh-CN" altLang="en-US" sz="1100" smtClean="0">
                <a:solidFill>
                  <a:srgbClr val="717171"/>
                </a:solidFill>
              </a:rPr>
            </a:fld>
            <a:endParaRPr lang="zh-CN" altLang="en-US" sz="1100" dirty="0">
              <a:solidFill>
                <a:srgbClr val="717171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1705376" y="6467154"/>
            <a:ext cx="6162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768681-413D-45D4-979C-D3F700D13AA1}" type="slidenum">
              <a:rPr lang="zh-CN" altLang="en-US" sz="1100" kern="1200" smtClean="0">
                <a:solidFill>
                  <a:srgbClr val="717171"/>
                </a:solidFill>
                <a:latin typeface="+mn-lt"/>
                <a:ea typeface="+mn-ea"/>
                <a:cs typeface="+mn-cs"/>
              </a:rPr>
            </a:fld>
            <a:endParaRPr lang="zh-CN" altLang="en-US" sz="1100" kern="1200" dirty="0">
              <a:solidFill>
                <a:srgbClr val="71717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AutoShape 59"/>
          <p:cNvSpPr/>
          <p:nvPr/>
        </p:nvSpPr>
        <p:spPr bwMode="auto">
          <a:xfrm>
            <a:off x="5558164" y="2817850"/>
            <a:ext cx="882615" cy="814885"/>
          </a:xfrm>
          <a:custGeom>
            <a:avLst/>
            <a:gdLst>
              <a:gd name="T0" fmla="+- 0 10794 23"/>
              <a:gd name="T1" fmla="*/ T0 w 21543"/>
              <a:gd name="T2" fmla="*/ 10800 h 21600"/>
              <a:gd name="T3" fmla="+- 0 10794 23"/>
              <a:gd name="T4" fmla="*/ T3 w 21543"/>
              <a:gd name="T5" fmla="*/ 10800 h 21600"/>
              <a:gd name="T6" fmla="+- 0 10794 23"/>
              <a:gd name="T7" fmla="*/ T6 w 21543"/>
              <a:gd name="T8" fmla="*/ 10800 h 21600"/>
              <a:gd name="T9" fmla="+- 0 10794 23"/>
              <a:gd name="T10" fmla="*/ T9 w 21543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43" h="21600">
                <a:moveTo>
                  <a:pt x="16976" y="19986"/>
                </a:moveTo>
                <a:lnTo>
                  <a:pt x="11226" y="17680"/>
                </a:lnTo>
                <a:cubicBezTo>
                  <a:pt x="11088" y="17626"/>
                  <a:pt x="10946" y="17608"/>
                  <a:pt x="10806" y="17600"/>
                </a:cubicBezTo>
                <a:lnTo>
                  <a:pt x="19660" y="3837"/>
                </a:lnTo>
                <a:cubicBezTo>
                  <a:pt x="19660" y="3837"/>
                  <a:pt x="16976" y="19986"/>
                  <a:pt x="16976" y="19986"/>
                </a:cubicBezTo>
                <a:close/>
                <a:moveTo>
                  <a:pt x="6859" y="16244"/>
                </a:moveTo>
                <a:cubicBezTo>
                  <a:pt x="6858" y="16242"/>
                  <a:pt x="6855" y="16240"/>
                  <a:pt x="6854" y="16238"/>
                </a:cubicBezTo>
                <a:lnTo>
                  <a:pt x="19606" y="2552"/>
                </a:lnTo>
                <a:lnTo>
                  <a:pt x="8735" y="19536"/>
                </a:lnTo>
                <a:cubicBezTo>
                  <a:pt x="8735" y="19536"/>
                  <a:pt x="6859" y="16244"/>
                  <a:pt x="6859" y="16244"/>
                </a:cubicBezTo>
                <a:close/>
                <a:moveTo>
                  <a:pt x="2111" y="14024"/>
                </a:moveTo>
                <a:lnTo>
                  <a:pt x="17712" y="3595"/>
                </a:lnTo>
                <a:lnTo>
                  <a:pt x="6369" y="15770"/>
                </a:lnTo>
                <a:cubicBezTo>
                  <a:pt x="6309" y="15734"/>
                  <a:pt x="6256" y="15687"/>
                  <a:pt x="6190" y="15660"/>
                </a:cubicBezTo>
                <a:cubicBezTo>
                  <a:pt x="6190" y="15660"/>
                  <a:pt x="2111" y="14024"/>
                  <a:pt x="2111" y="14024"/>
                </a:cubicBezTo>
                <a:close/>
                <a:moveTo>
                  <a:pt x="21234" y="108"/>
                </a:moveTo>
                <a:cubicBezTo>
                  <a:pt x="21123" y="35"/>
                  <a:pt x="20996" y="0"/>
                  <a:pt x="20868" y="0"/>
                </a:cubicBezTo>
                <a:cubicBezTo>
                  <a:pt x="20738" y="0"/>
                  <a:pt x="20608" y="36"/>
                  <a:pt x="20495" y="113"/>
                </a:cubicBezTo>
                <a:lnTo>
                  <a:pt x="299" y="13613"/>
                </a:lnTo>
                <a:cubicBezTo>
                  <a:pt x="91" y="13751"/>
                  <a:pt x="-23" y="13995"/>
                  <a:pt x="3" y="14244"/>
                </a:cubicBezTo>
                <a:cubicBezTo>
                  <a:pt x="28" y="14494"/>
                  <a:pt x="190" y="14708"/>
                  <a:pt x="422" y="14801"/>
                </a:cubicBezTo>
                <a:lnTo>
                  <a:pt x="5689" y="16914"/>
                </a:lnTo>
                <a:lnTo>
                  <a:pt x="8166" y="21259"/>
                </a:lnTo>
                <a:cubicBezTo>
                  <a:pt x="8284" y="21468"/>
                  <a:pt x="8505" y="21597"/>
                  <a:pt x="8743" y="21599"/>
                </a:cubicBezTo>
                <a:lnTo>
                  <a:pt x="8751" y="21599"/>
                </a:lnTo>
                <a:cubicBezTo>
                  <a:pt x="8987" y="21599"/>
                  <a:pt x="9206" y="21474"/>
                  <a:pt x="9328" y="21271"/>
                </a:cubicBezTo>
                <a:lnTo>
                  <a:pt x="10726" y="18934"/>
                </a:lnTo>
                <a:lnTo>
                  <a:pt x="17253" y="21551"/>
                </a:lnTo>
                <a:cubicBezTo>
                  <a:pt x="17332" y="21584"/>
                  <a:pt x="17418" y="21599"/>
                  <a:pt x="17502" y="21599"/>
                </a:cubicBezTo>
                <a:cubicBezTo>
                  <a:pt x="17617" y="21599"/>
                  <a:pt x="17731" y="21571"/>
                  <a:pt x="17832" y="21512"/>
                </a:cubicBezTo>
                <a:cubicBezTo>
                  <a:pt x="18010" y="21412"/>
                  <a:pt x="18133" y="21238"/>
                  <a:pt x="18167" y="21035"/>
                </a:cubicBezTo>
                <a:lnTo>
                  <a:pt x="21533" y="785"/>
                </a:lnTo>
                <a:cubicBezTo>
                  <a:pt x="21576" y="520"/>
                  <a:pt x="21459" y="254"/>
                  <a:pt x="21234" y="108"/>
                </a:cubicBezTo>
              </a:path>
            </a:pathLst>
          </a:custGeom>
          <a:solidFill>
            <a:srgbClr val="0097E0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457200"/>
            <a:endParaRPr lang="en-US" sz="3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2800" b="1" dirty="0">
                <a:latin typeface="+mj-ea"/>
              </a:rPr>
              <a:t>DolphinScheduler</a:t>
            </a:r>
            <a:r>
              <a:rPr kumimoji="1" lang="zh-CN" altLang="en-US" sz="2800" b="1" dirty="0">
                <a:latin typeface="+mj-ea"/>
              </a:rPr>
              <a:t> 项目发展历程</a:t>
            </a:r>
            <a:endParaRPr kumimoji="1" lang="zh-CN" altLang="en-US" sz="2800" b="1" dirty="0">
              <a:latin typeface="+mj-ea"/>
            </a:endParaRPr>
          </a:p>
        </p:txBody>
      </p:sp>
      <p:grpSp>
        <p:nvGrpSpPr>
          <p:cNvPr id="4" name="Group 77"/>
          <p:cNvGrpSpPr/>
          <p:nvPr/>
        </p:nvGrpSpPr>
        <p:grpSpPr>
          <a:xfrm>
            <a:off x="134465" y="1718510"/>
            <a:ext cx="9488296" cy="3606340"/>
            <a:chOff x="492682" y="1679983"/>
            <a:chExt cx="12118957" cy="4918056"/>
          </a:xfrm>
        </p:grpSpPr>
        <p:grpSp>
          <p:nvGrpSpPr>
            <p:cNvPr id="5" name="组合 1"/>
            <p:cNvGrpSpPr/>
            <p:nvPr/>
          </p:nvGrpSpPr>
          <p:grpSpPr>
            <a:xfrm>
              <a:off x="492682" y="1679983"/>
              <a:ext cx="10000521" cy="4917369"/>
              <a:chOff x="1245836" y="1829830"/>
              <a:chExt cx="9394854" cy="4544257"/>
            </a:xfrm>
          </p:grpSpPr>
          <p:sp>
            <p:nvSpPr>
              <p:cNvPr id="12" name="Oval 3"/>
              <p:cNvSpPr/>
              <p:nvPr/>
            </p:nvSpPr>
            <p:spPr>
              <a:xfrm>
                <a:off x="1743912" y="5285553"/>
                <a:ext cx="1088535" cy="108853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3" name="Group 8"/>
              <p:cNvGrpSpPr/>
              <p:nvPr/>
            </p:nvGrpSpPr>
            <p:grpSpPr>
              <a:xfrm>
                <a:off x="1554051" y="3953364"/>
                <a:ext cx="1468256" cy="316434"/>
                <a:chOff x="1554051" y="3953364"/>
                <a:chExt cx="1468256" cy="316434"/>
              </a:xfrm>
            </p:grpSpPr>
            <p:sp>
              <p:nvSpPr>
                <p:cNvPr id="77" name="Rectangle 2"/>
                <p:cNvSpPr/>
                <p:nvPr/>
              </p:nvSpPr>
              <p:spPr>
                <a:xfrm>
                  <a:off x="1554051" y="3953364"/>
                  <a:ext cx="1468256" cy="31643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Oval 4"/>
                <p:cNvSpPr/>
                <p:nvPr/>
              </p:nvSpPr>
              <p:spPr>
                <a:xfrm>
                  <a:off x="2210336" y="4033739"/>
                  <a:ext cx="155684" cy="15568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4" name="Straight Connector 87"/>
              <p:cNvCxnSpPr/>
              <p:nvPr/>
            </p:nvCxnSpPr>
            <p:spPr>
              <a:xfrm flipH="1">
                <a:off x="2288179" y="4269798"/>
                <a:ext cx="1" cy="101575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val 10"/>
              <p:cNvSpPr/>
              <p:nvPr/>
            </p:nvSpPr>
            <p:spPr>
              <a:xfrm>
                <a:off x="3265133" y="1849075"/>
                <a:ext cx="1088535" cy="1088534"/>
              </a:xfrm>
              <a:prstGeom prst="ellipse">
                <a:avLst/>
              </a:prstGeom>
              <a:solidFill>
                <a:srgbClr val="C0504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3"/>
              <p:cNvGrpSpPr/>
              <p:nvPr/>
            </p:nvGrpSpPr>
            <p:grpSpPr>
              <a:xfrm>
                <a:off x="3075273" y="3953364"/>
                <a:ext cx="1468256" cy="316434"/>
                <a:chOff x="3075273" y="3953364"/>
                <a:chExt cx="1468256" cy="316434"/>
              </a:xfrm>
            </p:grpSpPr>
            <p:sp>
              <p:nvSpPr>
                <p:cNvPr id="75" name="Rectangle 9"/>
                <p:cNvSpPr/>
                <p:nvPr/>
              </p:nvSpPr>
              <p:spPr>
                <a:xfrm>
                  <a:off x="3075273" y="3953364"/>
                  <a:ext cx="1468256" cy="316434"/>
                </a:xfrm>
                <a:prstGeom prst="rect">
                  <a:avLst/>
                </a:prstGeom>
                <a:solidFill>
                  <a:srgbClr val="C0504D"/>
                </a:solidFill>
                <a:ln>
                  <a:solidFill>
                    <a:srgbClr val="C0504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Oval 149"/>
                <p:cNvSpPr/>
                <p:nvPr/>
              </p:nvSpPr>
              <p:spPr>
                <a:xfrm>
                  <a:off x="3731558" y="4033738"/>
                  <a:ext cx="155684" cy="15568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7" name="Straight Connector 90"/>
              <p:cNvCxnSpPr/>
              <p:nvPr/>
            </p:nvCxnSpPr>
            <p:spPr>
              <a:xfrm flipH="1">
                <a:off x="3809401" y="2937609"/>
                <a:ext cx="1" cy="1015755"/>
              </a:xfrm>
              <a:prstGeom prst="line">
                <a:avLst/>
              </a:prstGeom>
              <a:ln w="38100">
                <a:solidFill>
                  <a:srgbClr val="C0504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21"/>
              <p:cNvSpPr/>
              <p:nvPr/>
            </p:nvSpPr>
            <p:spPr>
              <a:xfrm>
                <a:off x="4788766" y="5285553"/>
                <a:ext cx="1088535" cy="1088534"/>
              </a:xfrm>
              <a:prstGeom prst="ellipse">
                <a:avLst/>
              </a:prstGeom>
              <a:solidFill>
                <a:srgbClr val="9BBB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92"/>
              <p:cNvGrpSpPr/>
              <p:nvPr/>
            </p:nvGrpSpPr>
            <p:grpSpPr>
              <a:xfrm>
                <a:off x="4598906" y="3953364"/>
                <a:ext cx="1468256" cy="316434"/>
                <a:chOff x="4598906" y="3953364"/>
                <a:chExt cx="1468256" cy="316434"/>
              </a:xfrm>
            </p:grpSpPr>
            <p:sp>
              <p:nvSpPr>
                <p:cNvPr id="73" name="Rectangle 20"/>
                <p:cNvSpPr/>
                <p:nvPr/>
              </p:nvSpPr>
              <p:spPr>
                <a:xfrm>
                  <a:off x="4598906" y="3953364"/>
                  <a:ext cx="1468256" cy="316434"/>
                </a:xfrm>
                <a:prstGeom prst="rect">
                  <a:avLst/>
                </a:prstGeom>
                <a:solidFill>
                  <a:srgbClr val="9BBB5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Oval 22"/>
                <p:cNvSpPr/>
                <p:nvPr/>
              </p:nvSpPr>
              <p:spPr>
                <a:xfrm>
                  <a:off x="5255191" y="4033739"/>
                  <a:ext cx="155684" cy="15568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0" name="Straight Connector 23"/>
              <p:cNvCxnSpPr>
                <a:stCxn id="73" idx="2"/>
                <a:endCxn id="18" idx="0"/>
              </p:cNvCxnSpPr>
              <p:nvPr/>
            </p:nvCxnSpPr>
            <p:spPr>
              <a:xfrm>
                <a:off x="5333034" y="4269798"/>
                <a:ext cx="0" cy="1015755"/>
              </a:xfrm>
              <a:prstGeom prst="line">
                <a:avLst/>
              </a:prstGeom>
              <a:ln w="38100">
                <a:solidFill>
                  <a:srgbClr val="9BBB5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Oval 17"/>
              <p:cNvSpPr/>
              <p:nvPr/>
            </p:nvSpPr>
            <p:spPr>
              <a:xfrm>
                <a:off x="6309987" y="1829830"/>
                <a:ext cx="1088534" cy="1107779"/>
              </a:xfrm>
              <a:prstGeom prst="ellipse">
                <a:avLst/>
              </a:prstGeom>
              <a:solidFill>
                <a:srgbClr val="8064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22" name="Group 24"/>
              <p:cNvGrpSpPr/>
              <p:nvPr/>
            </p:nvGrpSpPr>
            <p:grpSpPr>
              <a:xfrm>
                <a:off x="6120128" y="3953364"/>
                <a:ext cx="1468256" cy="316434"/>
                <a:chOff x="6120128" y="3953364"/>
                <a:chExt cx="1468256" cy="316434"/>
              </a:xfrm>
            </p:grpSpPr>
            <p:sp>
              <p:nvSpPr>
                <p:cNvPr id="71" name="Rectangle 16"/>
                <p:cNvSpPr/>
                <p:nvPr/>
              </p:nvSpPr>
              <p:spPr>
                <a:xfrm>
                  <a:off x="6120128" y="3953364"/>
                  <a:ext cx="1468256" cy="316434"/>
                </a:xfrm>
                <a:prstGeom prst="rect">
                  <a:avLst/>
                </a:prstGeom>
                <a:solidFill>
                  <a:srgbClr val="8064A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Oval 18"/>
                <p:cNvSpPr/>
                <p:nvPr/>
              </p:nvSpPr>
              <p:spPr>
                <a:xfrm>
                  <a:off x="6776413" y="4033738"/>
                  <a:ext cx="155684" cy="15568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3" name="Straight Connector 19"/>
              <p:cNvCxnSpPr/>
              <p:nvPr/>
            </p:nvCxnSpPr>
            <p:spPr>
              <a:xfrm flipH="1">
                <a:off x="6854255" y="2937609"/>
                <a:ext cx="1" cy="1015755"/>
              </a:xfrm>
              <a:prstGeom prst="line">
                <a:avLst/>
              </a:prstGeom>
              <a:ln w="38100">
                <a:solidFill>
                  <a:srgbClr val="8064A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Oval 31"/>
              <p:cNvSpPr/>
              <p:nvPr/>
            </p:nvSpPr>
            <p:spPr>
              <a:xfrm>
                <a:off x="7838331" y="5285553"/>
                <a:ext cx="1088535" cy="1088534"/>
              </a:xfrm>
              <a:prstGeom prst="ellipse">
                <a:avLst/>
              </a:prstGeom>
              <a:solidFill>
                <a:srgbClr val="4BAC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25" name="Group 35"/>
              <p:cNvGrpSpPr/>
              <p:nvPr/>
            </p:nvGrpSpPr>
            <p:grpSpPr>
              <a:xfrm>
                <a:off x="7648471" y="3953364"/>
                <a:ext cx="1468256" cy="316434"/>
                <a:chOff x="7648471" y="3953364"/>
                <a:chExt cx="1468256" cy="316434"/>
              </a:xfrm>
            </p:grpSpPr>
            <p:sp>
              <p:nvSpPr>
                <p:cNvPr id="69" name="Rectangle 30"/>
                <p:cNvSpPr/>
                <p:nvPr/>
              </p:nvSpPr>
              <p:spPr>
                <a:xfrm>
                  <a:off x="7648471" y="3953364"/>
                  <a:ext cx="1468256" cy="316434"/>
                </a:xfrm>
                <a:prstGeom prst="rect">
                  <a:avLst/>
                </a:prstGeom>
                <a:solidFill>
                  <a:srgbClr val="4BAC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Oval 32"/>
                <p:cNvSpPr/>
                <p:nvPr/>
              </p:nvSpPr>
              <p:spPr>
                <a:xfrm>
                  <a:off x="8304756" y="4033739"/>
                  <a:ext cx="155684" cy="15568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6" name="Straight Connector 33"/>
              <p:cNvCxnSpPr>
                <a:stCxn id="69" idx="2"/>
                <a:endCxn id="24" idx="0"/>
              </p:cNvCxnSpPr>
              <p:nvPr/>
            </p:nvCxnSpPr>
            <p:spPr>
              <a:xfrm flipH="1">
                <a:off x="8382599" y="4269798"/>
                <a:ext cx="1" cy="1015755"/>
              </a:xfrm>
              <a:prstGeom prst="line">
                <a:avLst/>
              </a:prstGeom>
              <a:ln w="38100">
                <a:solidFill>
                  <a:srgbClr val="4BAC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7"/>
              <p:cNvSpPr/>
              <p:nvPr/>
            </p:nvSpPr>
            <p:spPr>
              <a:xfrm>
                <a:off x="9368545" y="1849075"/>
                <a:ext cx="1088535" cy="10885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36"/>
              <p:cNvGrpSpPr/>
              <p:nvPr/>
            </p:nvGrpSpPr>
            <p:grpSpPr>
              <a:xfrm>
                <a:off x="9169693" y="3953364"/>
                <a:ext cx="1468256" cy="316434"/>
                <a:chOff x="9169693" y="3953364"/>
                <a:chExt cx="1468256" cy="316434"/>
              </a:xfrm>
            </p:grpSpPr>
            <p:sp>
              <p:nvSpPr>
                <p:cNvPr id="67" name="Rectangle 26"/>
                <p:cNvSpPr/>
                <p:nvPr/>
              </p:nvSpPr>
              <p:spPr>
                <a:xfrm>
                  <a:off x="9169693" y="3953364"/>
                  <a:ext cx="1468256" cy="316434"/>
                </a:xfrm>
                <a:prstGeom prst="rect">
                  <a:avLst/>
                </a:prstGeom>
                <a:solidFill>
                  <a:srgbClr val="FF9A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Oval 28"/>
                <p:cNvSpPr/>
                <p:nvPr/>
              </p:nvSpPr>
              <p:spPr>
                <a:xfrm>
                  <a:off x="9825979" y="4033738"/>
                  <a:ext cx="155684" cy="15568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9" name="Straight Connector 29"/>
              <p:cNvCxnSpPr/>
              <p:nvPr/>
            </p:nvCxnSpPr>
            <p:spPr>
              <a:xfrm flipH="1">
                <a:off x="9912812" y="2937609"/>
                <a:ext cx="1" cy="1015755"/>
              </a:xfrm>
              <a:prstGeom prst="line">
                <a:avLst/>
              </a:prstGeom>
              <a:ln w="38100">
                <a:solidFill>
                  <a:srgbClr val="FF9A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Inhaltsplatzhalter 4"/>
              <p:cNvSpPr txBox="1"/>
              <p:nvPr/>
            </p:nvSpPr>
            <p:spPr>
              <a:xfrm>
                <a:off x="1566316" y="3482620"/>
                <a:ext cx="1443726" cy="406309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305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2000" b="1" dirty="0">
                    <a:solidFill>
                      <a:schemeClr val="accent1"/>
                    </a:solidFill>
                    <a:latin typeface="+mj-lt"/>
                  </a:rPr>
                  <a:t>201</a:t>
                </a:r>
                <a:r>
                  <a:rPr lang="en-US" altLang="zh-CN" sz="2000" b="1" dirty="0">
                    <a:solidFill>
                      <a:schemeClr val="accent1"/>
                    </a:solidFill>
                    <a:latin typeface="+mj-lt"/>
                  </a:rPr>
                  <a:t>7.12</a:t>
                </a:r>
                <a:endParaRPr lang="en-US" sz="1600" dirty="0">
                  <a:solidFill>
                    <a:schemeClr val="accent1"/>
                  </a:solidFill>
                  <a:latin typeface="+mn-lt"/>
                </a:endParaRPr>
              </a:p>
            </p:txBody>
          </p:sp>
          <p:sp>
            <p:nvSpPr>
              <p:cNvPr id="31" name="Inhaltsplatzhalter 4"/>
              <p:cNvSpPr txBox="1"/>
              <p:nvPr/>
            </p:nvSpPr>
            <p:spPr>
              <a:xfrm>
                <a:off x="3091243" y="4413664"/>
                <a:ext cx="1443726" cy="38787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305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2000" b="1" dirty="0">
                    <a:solidFill>
                      <a:srgbClr val="C00000"/>
                    </a:solidFill>
                    <a:latin typeface="+mj-lt"/>
                  </a:rPr>
                  <a:t>201</a:t>
                </a:r>
                <a:r>
                  <a:rPr lang="en-US" altLang="zh-CN" sz="2000" b="1" dirty="0">
                    <a:solidFill>
                      <a:srgbClr val="C00000"/>
                    </a:solidFill>
                    <a:latin typeface="+mj-lt"/>
                  </a:rPr>
                  <a:t>8.05</a:t>
                </a:r>
                <a:endParaRPr lang="en-US" sz="1600" dirty="0">
                  <a:solidFill>
                    <a:srgbClr val="C00000"/>
                  </a:solidFill>
                  <a:latin typeface="+mn-lt"/>
                </a:endParaRPr>
              </a:p>
            </p:txBody>
          </p:sp>
          <p:sp>
            <p:nvSpPr>
              <p:cNvPr id="32" name="Inhaltsplatzhalter 4"/>
              <p:cNvSpPr txBox="1"/>
              <p:nvPr/>
            </p:nvSpPr>
            <p:spPr>
              <a:xfrm>
                <a:off x="4616171" y="3491836"/>
                <a:ext cx="1443726" cy="38787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305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altLang="zh-CN" sz="2000" b="1" dirty="0">
                    <a:solidFill>
                      <a:srgbClr val="9BBB59"/>
                    </a:solidFill>
                    <a:latin typeface="+mj-lt"/>
                  </a:rPr>
                  <a:t>2019.02</a:t>
                </a:r>
                <a:endParaRPr lang="en-US" sz="1600" dirty="0">
                  <a:solidFill>
                    <a:srgbClr val="9BBB59"/>
                  </a:solidFill>
                  <a:latin typeface="+mn-lt"/>
                </a:endParaRPr>
              </a:p>
            </p:txBody>
          </p:sp>
          <p:sp>
            <p:nvSpPr>
              <p:cNvPr id="33" name="Inhaltsplatzhalter 4"/>
              <p:cNvSpPr txBox="1"/>
              <p:nvPr/>
            </p:nvSpPr>
            <p:spPr>
              <a:xfrm>
                <a:off x="6141097" y="4413664"/>
                <a:ext cx="1443726" cy="38787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305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2000" b="1" dirty="0">
                    <a:solidFill>
                      <a:srgbClr val="8064A2"/>
                    </a:solidFill>
                    <a:latin typeface="+mj-lt"/>
                  </a:rPr>
                  <a:t>201</a:t>
                </a:r>
                <a:r>
                  <a:rPr lang="en-US" altLang="zh-CN" sz="2000" b="1" dirty="0">
                    <a:solidFill>
                      <a:srgbClr val="8064A2"/>
                    </a:solidFill>
                    <a:latin typeface="+mj-lt"/>
                  </a:rPr>
                  <a:t>9.03</a:t>
                </a:r>
                <a:endParaRPr lang="en-US" sz="1600" dirty="0">
                  <a:solidFill>
                    <a:srgbClr val="8064A2"/>
                  </a:solidFill>
                  <a:latin typeface="+mn-lt"/>
                </a:endParaRPr>
              </a:p>
            </p:txBody>
          </p:sp>
          <p:sp>
            <p:nvSpPr>
              <p:cNvPr id="34" name="Inhaltsplatzhalter 4"/>
              <p:cNvSpPr txBox="1"/>
              <p:nvPr/>
            </p:nvSpPr>
            <p:spPr>
              <a:xfrm>
                <a:off x="7666024" y="3491836"/>
                <a:ext cx="1443726" cy="38787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305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2000" b="1" dirty="0">
                    <a:solidFill>
                      <a:srgbClr val="4BACC6"/>
                    </a:solidFill>
                    <a:latin typeface="+mj-lt"/>
                  </a:rPr>
                  <a:t>201</a:t>
                </a:r>
                <a:r>
                  <a:rPr lang="en-US" altLang="zh-CN" sz="2000" b="1" dirty="0">
                    <a:solidFill>
                      <a:srgbClr val="4BACC6"/>
                    </a:solidFill>
                    <a:latin typeface="+mj-lt"/>
                  </a:rPr>
                  <a:t>9.05</a:t>
                </a:r>
                <a:endParaRPr lang="en-US" sz="1600" dirty="0">
                  <a:solidFill>
                    <a:srgbClr val="4BACC6"/>
                  </a:solidFill>
                  <a:latin typeface="+mn-lt"/>
                </a:endParaRPr>
              </a:p>
            </p:txBody>
          </p:sp>
          <p:sp>
            <p:nvSpPr>
              <p:cNvPr id="35" name="Inhaltsplatzhalter 4"/>
              <p:cNvSpPr txBox="1"/>
              <p:nvPr/>
            </p:nvSpPr>
            <p:spPr>
              <a:xfrm>
                <a:off x="9190949" y="4413664"/>
                <a:ext cx="1443726" cy="38787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305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altLang="zh-CN" sz="2000" b="1" dirty="0">
                    <a:solidFill>
                      <a:srgbClr val="EA3823"/>
                    </a:solidFill>
                    <a:latin typeface="+mj-lt"/>
                  </a:rPr>
                  <a:t>2019.08</a:t>
                </a:r>
                <a:endParaRPr lang="en-US" sz="1600" dirty="0">
                  <a:solidFill>
                    <a:srgbClr val="EA3823"/>
                  </a:solidFill>
                  <a:latin typeface="+mn-lt"/>
                </a:endParaRPr>
              </a:p>
            </p:txBody>
          </p:sp>
          <p:sp>
            <p:nvSpPr>
              <p:cNvPr id="36" name="Inhaltsplatzhalter 4"/>
              <p:cNvSpPr txBox="1"/>
              <p:nvPr/>
            </p:nvSpPr>
            <p:spPr>
              <a:xfrm>
                <a:off x="5893233" y="4864943"/>
                <a:ext cx="2184015" cy="775751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305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1600" b="1" dirty="0" err="1">
                    <a:solidFill>
                      <a:srgbClr val="8064A2"/>
                    </a:solidFill>
                    <a:latin typeface="+mj-lt"/>
                  </a:rPr>
                  <a:t>外部种子用户使用</a:t>
                </a:r>
                <a:br>
                  <a:rPr lang="en-US" sz="1400" b="1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</a:br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</a:t>
                </a:r>
                <a:r>
                  <a:rPr lang="zh-CN" altLang="en-US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月</a:t>
                </a:r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30</a:t>
                </a:r>
                <a:r>
                  <a:rPr lang="zh-CN" altLang="en-US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号正式对外开源 </a:t>
                </a:r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–</a:t>
                </a:r>
                <a:r>
                  <a:rPr lang="zh-CN" altLang="en-US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1.0.0</a:t>
                </a:r>
                <a:r>
                  <a:rPr lang="zh-CN" altLang="en-US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版本</a:t>
                </a: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Inhaltsplatzhalter 4"/>
              <p:cNvSpPr txBox="1"/>
              <p:nvPr/>
            </p:nvSpPr>
            <p:spPr>
              <a:xfrm>
                <a:off x="4367334" y="2733891"/>
                <a:ext cx="1942867" cy="54302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305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1600" b="1" dirty="0" err="1">
                    <a:solidFill>
                      <a:srgbClr val="9BBB5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决定开源</a:t>
                </a:r>
                <a:br>
                  <a:rPr lang="en-US" sz="1400" b="1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</a:b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花了</a:t>
                </a:r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r>
                  <a:rPr lang="zh-CN" altLang="en-US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个月进行重构升级</a:t>
                </a:r>
                <a:endParaRPr 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8" name="Inhaltsplatzhalter 4"/>
              <p:cNvSpPr txBox="1"/>
              <p:nvPr/>
            </p:nvSpPr>
            <p:spPr>
              <a:xfrm>
                <a:off x="2841438" y="5000701"/>
                <a:ext cx="1942867" cy="504239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305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1400" b="1" dirty="0" err="1">
                    <a:solidFill>
                      <a:srgbClr val="C00000"/>
                    </a:solidFill>
                    <a:latin typeface="+mj-lt"/>
                  </a:rPr>
                  <a:t>内部使用</a:t>
                </a:r>
                <a:br>
                  <a:rPr lang="en-US" sz="1400" b="1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</a:br>
                <a:r>
                  <a:rPr lang="en-US" sz="1200" dirty="0" err="1">
                    <a:solidFill>
                      <a:schemeClr val="bg1">
                        <a:lumMod val="50000"/>
                      </a:schemeClr>
                    </a:solidFill>
                    <a:latin typeface="+mn-lt"/>
                  </a:rPr>
                  <a:t>千帆产品线使用</a:t>
                </a:r>
                <a:endParaRPr lang="en-US" sz="1200" dirty="0">
                  <a:solidFill>
                    <a:schemeClr val="bg1">
                      <a:lumMod val="50000"/>
                    </a:schemeClr>
                  </a:solidFill>
                  <a:latin typeface="+mn-lt"/>
                </a:endParaRPr>
              </a:p>
            </p:txBody>
          </p:sp>
          <p:sp>
            <p:nvSpPr>
              <p:cNvPr id="39" name="Inhaltsplatzhalter 4"/>
              <p:cNvSpPr txBox="1"/>
              <p:nvPr/>
            </p:nvSpPr>
            <p:spPr>
              <a:xfrm>
                <a:off x="1245836" y="2715177"/>
                <a:ext cx="2281126" cy="54302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305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1600" b="1" dirty="0">
                    <a:solidFill>
                      <a:schemeClr val="accent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DolphinScheduler</a:t>
                </a:r>
                <a:br>
                  <a:rPr lang="en-US" sz="14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</a:br>
                <a:r>
                  <a:rPr lang="en-US" sz="1200" dirty="0" err="1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架构</a:t>
                </a:r>
                <a:r>
                  <a:rPr lang="en-US" altLang="zh-CN" sz="1200" dirty="0" err="1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设计</a:t>
                </a:r>
                <a:endParaRPr 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Inhaltsplatzhalter 4"/>
              <p:cNvSpPr txBox="1"/>
              <p:nvPr/>
            </p:nvSpPr>
            <p:spPr>
              <a:xfrm>
                <a:off x="9011268" y="4960439"/>
                <a:ext cx="1629422" cy="62060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305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zh-CN" altLang="en-US" sz="1600" b="1" dirty="0">
                    <a:solidFill>
                      <a:srgbClr val="EA3823"/>
                    </a:solidFill>
                    <a:latin typeface="+mj-lt"/>
                  </a:rPr>
                  <a:t>进入</a:t>
                </a:r>
                <a:r>
                  <a:rPr lang="en-US" altLang="zh-CN" sz="1600" b="1" dirty="0">
                    <a:solidFill>
                      <a:srgbClr val="EA3823"/>
                    </a:solidFill>
                    <a:latin typeface="+mj-lt"/>
                  </a:rPr>
                  <a:t>apache</a:t>
                </a:r>
                <a:r>
                  <a:rPr lang="zh-CN" altLang="en-US" sz="1600" b="1" dirty="0">
                    <a:solidFill>
                      <a:srgbClr val="EA3823"/>
                    </a:solidFill>
                    <a:latin typeface="+mj-lt"/>
                  </a:rPr>
                  <a:t>孵化器</a:t>
                </a:r>
                <a:endParaRPr lang="en-US" sz="1200" dirty="0">
                  <a:solidFill>
                    <a:srgbClr val="EA382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1" name="Inhaltsplatzhalter 4"/>
              <p:cNvSpPr txBox="1"/>
              <p:nvPr/>
            </p:nvSpPr>
            <p:spPr>
              <a:xfrm>
                <a:off x="7419133" y="2462377"/>
                <a:ext cx="1942867" cy="1086051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305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3765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3765" rtl="0" eaLnBrk="1" latinLnBrk="0" hangingPunct="1">
                  <a:spcBef>
                    <a:spcPct val="200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altLang="zh-CN" sz="1600" b="1" dirty="0">
                    <a:solidFill>
                      <a:srgbClr val="4BACC6"/>
                    </a:solidFill>
                    <a:latin typeface="+mj-lt"/>
                  </a:rPr>
                  <a:t>1.0.1</a:t>
                </a:r>
                <a:r>
                  <a:rPr lang="zh-CN" altLang="en-US" sz="1600" b="1" dirty="0">
                    <a:solidFill>
                      <a:srgbClr val="4BACC6"/>
                    </a:solidFill>
                    <a:latin typeface="+mj-lt"/>
                  </a:rPr>
                  <a:t>、</a:t>
                </a:r>
                <a:r>
                  <a:rPr lang="en-US" altLang="zh-CN" sz="1600" b="1" dirty="0">
                    <a:solidFill>
                      <a:srgbClr val="4BACC6"/>
                    </a:solidFill>
                    <a:latin typeface="+mj-lt"/>
                  </a:rPr>
                  <a:t>1.0.2</a:t>
                </a:r>
                <a:r>
                  <a:rPr lang="zh-CN" altLang="en-US" sz="1600" b="1" dirty="0">
                    <a:solidFill>
                      <a:srgbClr val="4BACC6"/>
                    </a:solidFill>
                    <a:latin typeface="+mj-lt"/>
                  </a:rPr>
                  <a:t>、</a:t>
                </a:r>
                <a:r>
                  <a:rPr lang="en-US" altLang="zh-CN" sz="1600" b="1" dirty="0">
                    <a:solidFill>
                      <a:srgbClr val="4BACC6"/>
                    </a:solidFill>
                    <a:latin typeface="+mj-lt"/>
                  </a:rPr>
                  <a:t>1.0.3</a:t>
                </a:r>
                <a:br>
                  <a:rPr lang="en-US" sz="1400" b="1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</a:br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相继推出</a:t>
                </a:r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1.0.1</a:t>
                </a:r>
                <a:r>
                  <a:rPr lang="zh-CN" altLang="en-US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1.0.2</a:t>
                </a:r>
                <a:r>
                  <a:rPr lang="zh-CN" altLang="en-US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1.0.3</a:t>
                </a:r>
                <a:r>
                  <a:rPr lang="zh-CN" altLang="en-US" sz="12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版本</a:t>
                </a:r>
                <a:endParaRPr 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42" name="Group 49"/>
              <p:cNvGrpSpPr/>
              <p:nvPr/>
            </p:nvGrpSpPr>
            <p:grpSpPr>
              <a:xfrm>
                <a:off x="5094115" y="5630589"/>
                <a:ext cx="477837" cy="398463"/>
                <a:chOff x="10987088" y="1993900"/>
                <a:chExt cx="477837" cy="398463"/>
              </a:xfrm>
              <a:solidFill>
                <a:schemeClr val="bg1"/>
              </a:solidFill>
            </p:grpSpPr>
            <p:sp>
              <p:nvSpPr>
                <p:cNvPr id="65" name="Freeform 107"/>
                <p:cNvSpPr/>
                <p:nvPr/>
              </p:nvSpPr>
              <p:spPr bwMode="auto">
                <a:xfrm>
                  <a:off x="10987088" y="1993900"/>
                  <a:ext cx="396875" cy="398463"/>
                </a:xfrm>
                <a:custGeom>
                  <a:avLst/>
                  <a:gdLst>
                    <a:gd name="T0" fmla="*/ 0 w 2745"/>
                    <a:gd name="T1" fmla="*/ 0 h 2770"/>
                    <a:gd name="T2" fmla="*/ 371 w 2745"/>
                    <a:gd name="T3" fmla="*/ 0 h 2770"/>
                    <a:gd name="T4" fmla="*/ 371 w 2745"/>
                    <a:gd name="T5" fmla="*/ 2398 h 2770"/>
                    <a:gd name="T6" fmla="*/ 2745 w 2745"/>
                    <a:gd name="T7" fmla="*/ 2398 h 2770"/>
                    <a:gd name="T8" fmla="*/ 2745 w 2745"/>
                    <a:gd name="T9" fmla="*/ 2770 h 2770"/>
                    <a:gd name="T10" fmla="*/ 0 w 2745"/>
                    <a:gd name="T11" fmla="*/ 2770 h 2770"/>
                    <a:gd name="T12" fmla="*/ 0 w 2745"/>
                    <a:gd name="T13" fmla="*/ 0 h 27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45" h="2770">
                      <a:moveTo>
                        <a:pt x="0" y="0"/>
                      </a:moveTo>
                      <a:lnTo>
                        <a:pt x="371" y="0"/>
                      </a:lnTo>
                      <a:lnTo>
                        <a:pt x="371" y="2398"/>
                      </a:lnTo>
                      <a:lnTo>
                        <a:pt x="2745" y="2398"/>
                      </a:lnTo>
                      <a:lnTo>
                        <a:pt x="2745" y="2770"/>
                      </a:lnTo>
                      <a:lnTo>
                        <a:pt x="0" y="277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66" name="Freeform 108"/>
                <p:cNvSpPr/>
                <p:nvPr/>
              </p:nvSpPr>
              <p:spPr bwMode="auto">
                <a:xfrm>
                  <a:off x="11066463" y="2047875"/>
                  <a:ext cx="398462" cy="249238"/>
                </a:xfrm>
                <a:custGeom>
                  <a:avLst/>
                  <a:gdLst>
                    <a:gd name="T0" fmla="*/ 2761 w 2761"/>
                    <a:gd name="T1" fmla="*/ 0 h 1725"/>
                    <a:gd name="T2" fmla="*/ 2559 w 2761"/>
                    <a:gd name="T3" fmla="*/ 1146 h 1725"/>
                    <a:gd name="T4" fmla="*/ 2274 w 2761"/>
                    <a:gd name="T5" fmla="*/ 861 h 1725"/>
                    <a:gd name="T6" fmla="*/ 1411 w 2761"/>
                    <a:gd name="T7" fmla="*/ 1725 h 1725"/>
                    <a:gd name="T8" fmla="*/ 864 w 2761"/>
                    <a:gd name="T9" fmla="*/ 1177 h 1725"/>
                    <a:gd name="T10" fmla="*/ 349 w 2761"/>
                    <a:gd name="T11" fmla="*/ 1693 h 1725"/>
                    <a:gd name="T12" fmla="*/ 0 w 2761"/>
                    <a:gd name="T13" fmla="*/ 1341 h 1725"/>
                    <a:gd name="T14" fmla="*/ 864 w 2761"/>
                    <a:gd name="T15" fmla="*/ 476 h 1725"/>
                    <a:gd name="T16" fmla="*/ 1411 w 2761"/>
                    <a:gd name="T17" fmla="*/ 1025 h 1725"/>
                    <a:gd name="T18" fmla="*/ 1924 w 2761"/>
                    <a:gd name="T19" fmla="*/ 509 h 1725"/>
                    <a:gd name="T20" fmla="*/ 1618 w 2761"/>
                    <a:gd name="T21" fmla="*/ 202 h 1725"/>
                    <a:gd name="T22" fmla="*/ 2761 w 2761"/>
                    <a:gd name="T23" fmla="*/ 0 h 17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761" h="1725">
                      <a:moveTo>
                        <a:pt x="2761" y="0"/>
                      </a:moveTo>
                      <a:lnTo>
                        <a:pt x="2559" y="1146"/>
                      </a:lnTo>
                      <a:lnTo>
                        <a:pt x="2274" y="861"/>
                      </a:lnTo>
                      <a:lnTo>
                        <a:pt x="1411" y="1725"/>
                      </a:lnTo>
                      <a:lnTo>
                        <a:pt x="864" y="1177"/>
                      </a:lnTo>
                      <a:lnTo>
                        <a:pt x="349" y="1693"/>
                      </a:lnTo>
                      <a:lnTo>
                        <a:pt x="0" y="1341"/>
                      </a:lnTo>
                      <a:lnTo>
                        <a:pt x="864" y="476"/>
                      </a:lnTo>
                      <a:lnTo>
                        <a:pt x="1411" y="1025"/>
                      </a:lnTo>
                      <a:lnTo>
                        <a:pt x="1924" y="509"/>
                      </a:lnTo>
                      <a:lnTo>
                        <a:pt x="1618" y="202"/>
                      </a:lnTo>
                      <a:lnTo>
                        <a:pt x="276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 dirty="0"/>
                </a:p>
              </p:txBody>
            </p:sp>
          </p:grpSp>
          <p:grpSp>
            <p:nvGrpSpPr>
              <p:cNvPr id="43" name="Group 52"/>
              <p:cNvGrpSpPr/>
              <p:nvPr/>
            </p:nvGrpSpPr>
            <p:grpSpPr>
              <a:xfrm>
                <a:off x="3577625" y="2189348"/>
                <a:ext cx="463550" cy="407988"/>
                <a:chOff x="10059988" y="2759075"/>
                <a:chExt cx="463550" cy="407988"/>
              </a:xfrm>
              <a:solidFill>
                <a:schemeClr val="bg1"/>
              </a:solidFill>
            </p:grpSpPr>
            <p:sp>
              <p:nvSpPr>
                <p:cNvPr id="61" name="Freeform 182"/>
                <p:cNvSpPr/>
                <p:nvPr/>
              </p:nvSpPr>
              <p:spPr bwMode="auto">
                <a:xfrm>
                  <a:off x="10059988" y="2759075"/>
                  <a:ext cx="463550" cy="168275"/>
                </a:xfrm>
                <a:custGeom>
                  <a:avLst/>
                  <a:gdLst>
                    <a:gd name="T0" fmla="*/ 1606 w 3212"/>
                    <a:gd name="T1" fmla="*/ 0 h 1164"/>
                    <a:gd name="T2" fmla="*/ 1815 w 3212"/>
                    <a:gd name="T3" fmla="*/ 5 h 1164"/>
                    <a:gd name="T4" fmla="*/ 2016 w 3212"/>
                    <a:gd name="T5" fmla="*/ 19 h 1164"/>
                    <a:gd name="T6" fmla="*/ 2208 w 3212"/>
                    <a:gd name="T7" fmla="*/ 43 h 1164"/>
                    <a:gd name="T8" fmla="*/ 2388 w 3212"/>
                    <a:gd name="T9" fmla="*/ 74 h 1164"/>
                    <a:gd name="T10" fmla="*/ 2554 w 3212"/>
                    <a:gd name="T11" fmla="*/ 112 h 1164"/>
                    <a:gd name="T12" fmla="*/ 2706 w 3212"/>
                    <a:gd name="T13" fmla="*/ 158 h 1164"/>
                    <a:gd name="T14" fmla="*/ 2841 w 3212"/>
                    <a:gd name="T15" fmla="*/ 210 h 1164"/>
                    <a:gd name="T16" fmla="*/ 2958 w 3212"/>
                    <a:gd name="T17" fmla="*/ 268 h 1164"/>
                    <a:gd name="T18" fmla="*/ 3055 w 3212"/>
                    <a:gd name="T19" fmla="*/ 331 h 1164"/>
                    <a:gd name="T20" fmla="*/ 3130 w 3212"/>
                    <a:gd name="T21" fmla="*/ 398 h 1164"/>
                    <a:gd name="T22" fmla="*/ 3182 w 3212"/>
                    <a:gd name="T23" fmla="*/ 469 h 1164"/>
                    <a:gd name="T24" fmla="*/ 3209 w 3212"/>
                    <a:gd name="T25" fmla="*/ 544 h 1164"/>
                    <a:gd name="T26" fmla="*/ 3209 w 3212"/>
                    <a:gd name="T27" fmla="*/ 620 h 1164"/>
                    <a:gd name="T28" fmla="*/ 3182 w 3212"/>
                    <a:gd name="T29" fmla="*/ 695 h 1164"/>
                    <a:gd name="T30" fmla="*/ 3130 w 3212"/>
                    <a:gd name="T31" fmla="*/ 766 h 1164"/>
                    <a:gd name="T32" fmla="*/ 3055 w 3212"/>
                    <a:gd name="T33" fmla="*/ 833 h 1164"/>
                    <a:gd name="T34" fmla="*/ 2958 w 3212"/>
                    <a:gd name="T35" fmla="*/ 896 h 1164"/>
                    <a:gd name="T36" fmla="*/ 2841 w 3212"/>
                    <a:gd name="T37" fmla="*/ 954 h 1164"/>
                    <a:gd name="T38" fmla="*/ 2706 w 3212"/>
                    <a:gd name="T39" fmla="*/ 1006 h 1164"/>
                    <a:gd name="T40" fmla="*/ 2554 w 3212"/>
                    <a:gd name="T41" fmla="*/ 1052 h 1164"/>
                    <a:gd name="T42" fmla="*/ 2388 w 3212"/>
                    <a:gd name="T43" fmla="*/ 1090 h 1164"/>
                    <a:gd name="T44" fmla="*/ 2208 w 3212"/>
                    <a:gd name="T45" fmla="*/ 1122 h 1164"/>
                    <a:gd name="T46" fmla="*/ 2016 w 3212"/>
                    <a:gd name="T47" fmla="*/ 1145 h 1164"/>
                    <a:gd name="T48" fmla="*/ 1815 w 3212"/>
                    <a:gd name="T49" fmla="*/ 1159 h 1164"/>
                    <a:gd name="T50" fmla="*/ 1606 w 3212"/>
                    <a:gd name="T51" fmla="*/ 1164 h 1164"/>
                    <a:gd name="T52" fmla="*/ 1397 w 3212"/>
                    <a:gd name="T53" fmla="*/ 1159 h 1164"/>
                    <a:gd name="T54" fmla="*/ 1195 w 3212"/>
                    <a:gd name="T55" fmla="*/ 1145 h 1164"/>
                    <a:gd name="T56" fmla="*/ 1004 w 3212"/>
                    <a:gd name="T57" fmla="*/ 1122 h 1164"/>
                    <a:gd name="T58" fmla="*/ 824 w 3212"/>
                    <a:gd name="T59" fmla="*/ 1090 h 1164"/>
                    <a:gd name="T60" fmla="*/ 658 w 3212"/>
                    <a:gd name="T61" fmla="*/ 1052 h 1164"/>
                    <a:gd name="T62" fmla="*/ 506 w 3212"/>
                    <a:gd name="T63" fmla="*/ 1006 h 1164"/>
                    <a:gd name="T64" fmla="*/ 371 w 3212"/>
                    <a:gd name="T65" fmla="*/ 954 h 1164"/>
                    <a:gd name="T66" fmla="*/ 254 w 3212"/>
                    <a:gd name="T67" fmla="*/ 896 h 1164"/>
                    <a:gd name="T68" fmla="*/ 157 w 3212"/>
                    <a:gd name="T69" fmla="*/ 833 h 1164"/>
                    <a:gd name="T70" fmla="*/ 82 w 3212"/>
                    <a:gd name="T71" fmla="*/ 766 h 1164"/>
                    <a:gd name="T72" fmla="*/ 30 w 3212"/>
                    <a:gd name="T73" fmla="*/ 695 h 1164"/>
                    <a:gd name="T74" fmla="*/ 3 w 3212"/>
                    <a:gd name="T75" fmla="*/ 620 h 1164"/>
                    <a:gd name="T76" fmla="*/ 3 w 3212"/>
                    <a:gd name="T77" fmla="*/ 544 h 1164"/>
                    <a:gd name="T78" fmla="*/ 30 w 3212"/>
                    <a:gd name="T79" fmla="*/ 469 h 1164"/>
                    <a:gd name="T80" fmla="*/ 82 w 3212"/>
                    <a:gd name="T81" fmla="*/ 398 h 1164"/>
                    <a:gd name="T82" fmla="*/ 157 w 3212"/>
                    <a:gd name="T83" fmla="*/ 331 h 1164"/>
                    <a:gd name="T84" fmla="*/ 254 w 3212"/>
                    <a:gd name="T85" fmla="*/ 268 h 1164"/>
                    <a:gd name="T86" fmla="*/ 371 w 3212"/>
                    <a:gd name="T87" fmla="*/ 210 h 1164"/>
                    <a:gd name="T88" fmla="*/ 506 w 3212"/>
                    <a:gd name="T89" fmla="*/ 158 h 1164"/>
                    <a:gd name="T90" fmla="*/ 658 w 3212"/>
                    <a:gd name="T91" fmla="*/ 112 h 1164"/>
                    <a:gd name="T92" fmla="*/ 824 w 3212"/>
                    <a:gd name="T93" fmla="*/ 74 h 1164"/>
                    <a:gd name="T94" fmla="*/ 1004 w 3212"/>
                    <a:gd name="T95" fmla="*/ 43 h 1164"/>
                    <a:gd name="T96" fmla="*/ 1195 w 3212"/>
                    <a:gd name="T97" fmla="*/ 19 h 1164"/>
                    <a:gd name="T98" fmla="*/ 1397 w 3212"/>
                    <a:gd name="T99" fmla="*/ 5 h 1164"/>
                    <a:gd name="T100" fmla="*/ 1606 w 3212"/>
                    <a:gd name="T101" fmla="*/ 0 h 11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212" h="1164">
                      <a:moveTo>
                        <a:pt x="1606" y="0"/>
                      </a:moveTo>
                      <a:lnTo>
                        <a:pt x="1606" y="0"/>
                      </a:lnTo>
                      <a:lnTo>
                        <a:pt x="1712" y="2"/>
                      </a:lnTo>
                      <a:lnTo>
                        <a:pt x="1815" y="5"/>
                      </a:lnTo>
                      <a:lnTo>
                        <a:pt x="1917" y="11"/>
                      </a:lnTo>
                      <a:lnTo>
                        <a:pt x="2016" y="19"/>
                      </a:lnTo>
                      <a:lnTo>
                        <a:pt x="2114" y="30"/>
                      </a:lnTo>
                      <a:lnTo>
                        <a:pt x="2208" y="43"/>
                      </a:lnTo>
                      <a:lnTo>
                        <a:pt x="2299" y="57"/>
                      </a:lnTo>
                      <a:lnTo>
                        <a:pt x="2388" y="74"/>
                      </a:lnTo>
                      <a:lnTo>
                        <a:pt x="2472" y="92"/>
                      </a:lnTo>
                      <a:lnTo>
                        <a:pt x="2554" y="112"/>
                      </a:lnTo>
                      <a:lnTo>
                        <a:pt x="2632" y="135"/>
                      </a:lnTo>
                      <a:lnTo>
                        <a:pt x="2706" y="158"/>
                      </a:lnTo>
                      <a:lnTo>
                        <a:pt x="2775" y="183"/>
                      </a:lnTo>
                      <a:lnTo>
                        <a:pt x="2841" y="210"/>
                      </a:lnTo>
                      <a:lnTo>
                        <a:pt x="2902" y="238"/>
                      </a:lnTo>
                      <a:lnTo>
                        <a:pt x="2958" y="268"/>
                      </a:lnTo>
                      <a:lnTo>
                        <a:pt x="3009" y="299"/>
                      </a:lnTo>
                      <a:lnTo>
                        <a:pt x="3055" y="331"/>
                      </a:lnTo>
                      <a:lnTo>
                        <a:pt x="3096" y="364"/>
                      </a:lnTo>
                      <a:lnTo>
                        <a:pt x="3130" y="398"/>
                      </a:lnTo>
                      <a:lnTo>
                        <a:pt x="3159" y="433"/>
                      </a:lnTo>
                      <a:lnTo>
                        <a:pt x="3182" y="469"/>
                      </a:lnTo>
                      <a:lnTo>
                        <a:pt x="3199" y="506"/>
                      </a:lnTo>
                      <a:lnTo>
                        <a:pt x="3209" y="544"/>
                      </a:lnTo>
                      <a:lnTo>
                        <a:pt x="3212" y="582"/>
                      </a:lnTo>
                      <a:lnTo>
                        <a:pt x="3209" y="620"/>
                      </a:lnTo>
                      <a:lnTo>
                        <a:pt x="3199" y="658"/>
                      </a:lnTo>
                      <a:lnTo>
                        <a:pt x="3182" y="695"/>
                      </a:lnTo>
                      <a:lnTo>
                        <a:pt x="3159" y="731"/>
                      </a:lnTo>
                      <a:lnTo>
                        <a:pt x="3130" y="766"/>
                      </a:lnTo>
                      <a:lnTo>
                        <a:pt x="3096" y="800"/>
                      </a:lnTo>
                      <a:lnTo>
                        <a:pt x="3055" y="833"/>
                      </a:lnTo>
                      <a:lnTo>
                        <a:pt x="3009" y="865"/>
                      </a:lnTo>
                      <a:lnTo>
                        <a:pt x="2958" y="896"/>
                      </a:lnTo>
                      <a:lnTo>
                        <a:pt x="2902" y="926"/>
                      </a:lnTo>
                      <a:lnTo>
                        <a:pt x="2841" y="954"/>
                      </a:lnTo>
                      <a:lnTo>
                        <a:pt x="2775" y="981"/>
                      </a:lnTo>
                      <a:lnTo>
                        <a:pt x="2706" y="1006"/>
                      </a:lnTo>
                      <a:lnTo>
                        <a:pt x="2632" y="1030"/>
                      </a:lnTo>
                      <a:lnTo>
                        <a:pt x="2554" y="1052"/>
                      </a:lnTo>
                      <a:lnTo>
                        <a:pt x="2472" y="1072"/>
                      </a:lnTo>
                      <a:lnTo>
                        <a:pt x="2388" y="1090"/>
                      </a:lnTo>
                      <a:lnTo>
                        <a:pt x="2299" y="1107"/>
                      </a:lnTo>
                      <a:lnTo>
                        <a:pt x="2208" y="1122"/>
                      </a:lnTo>
                      <a:lnTo>
                        <a:pt x="2114" y="1134"/>
                      </a:lnTo>
                      <a:lnTo>
                        <a:pt x="2016" y="1145"/>
                      </a:lnTo>
                      <a:lnTo>
                        <a:pt x="1917" y="1153"/>
                      </a:lnTo>
                      <a:lnTo>
                        <a:pt x="1815" y="1159"/>
                      </a:lnTo>
                      <a:lnTo>
                        <a:pt x="1712" y="1163"/>
                      </a:lnTo>
                      <a:lnTo>
                        <a:pt x="1606" y="1164"/>
                      </a:lnTo>
                      <a:lnTo>
                        <a:pt x="1500" y="1163"/>
                      </a:lnTo>
                      <a:lnTo>
                        <a:pt x="1397" y="1159"/>
                      </a:lnTo>
                      <a:lnTo>
                        <a:pt x="1295" y="1153"/>
                      </a:lnTo>
                      <a:lnTo>
                        <a:pt x="1195" y="1145"/>
                      </a:lnTo>
                      <a:lnTo>
                        <a:pt x="1098" y="1134"/>
                      </a:lnTo>
                      <a:lnTo>
                        <a:pt x="1004" y="1122"/>
                      </a:lnTo>
                      <a:lnTo>
                        <a:pt x="912" y="1107"/>
                      </a:lnTo>
                      <a:lnTo>
                        <a:pt x="824" y="1090"/>
                      </a:lnTo>
                      <a:lnTo>
                        <a:pt x="739" y="1072"/>
                      </a:lnTo>
                      <a:lnTo>
                        <a:pt x="658" y="1052"/>
                      </a:lnTo>
                      <a:lnTo>
                        <a:pt x="580" y="1030"/>
                      </a:lnTo>
                      <a:lnTo>
                        <a:pt x="506" y="1006"/>
                      </a:lnTo>
                      <a:lnTo>
                        <a:pt x="436" y="981"/>
                      </a:lnTo>
                      <a:lnTo>
                        <a:pt x="371" y="954"/>
                      </a:lnTo>
                      <a:lnTo>
                        <a:pt x="310" y="926"/>
                      </a:lnTo>
                      <a:lnTo>
                        <a:pt x="254" y="896"/>
                      </a:lnTo>
                      <a:lnTo>
                        <a:pt x="203" y="865"/>
                      </a:lnTo>
                      <a:lnTo>
                        <a:pt x="157" y="833"/>
                      </a:lnTo>
                      <a:lnTo>
                        <a:pt x="116" y="800"/>
                      </a:lnTo>
                      <a:lnTo>
                        <a:pt x="82" y="766"/>
                      </a:lnTo>
                      <a:lnTo>
                        <a:pt x="53" y="731"/>
                      </a:lnTo>
                      <a:lnTo>
                        <a:pt x="30" y="695"/>
                      </a:lnTo>
                      <a:lnTo>
                        <a:pt x="13" y="658"/>
                      </a:lnTo>
                      <a:lnTo>
                        <a:pt x="3" y="620"/>
                      </a:lnTo>
                      <a:lnTo>
                        <a:pt x="0" y="582"/>
                      </a:lnTo>
                      <a:lnTo>
                        <a:pt x="3" y="544"/>
                      </a:lnTo>
                      <a:lnTo>
                        <a:pt x="13" y="506"/>
                      </a:lnTo>
                      <a:lnTo>
                        <a:pt x="30" y="469"/>
                      </a:lnTo>
                      <a:lnTo>
                        <a:pt x="53" y="433"/>
                      </a:lnTo>
                      <a:lnTo>
                        <a:pt x="82" y="398"/>
                      </a:lnTo>
                      <a:lnTo>
                        <a:pt x="116" y="364"/>
                      </a:lnTo>
                      <a:lnTo>
                        <a:pt x="157" y="331"/>
                      </a:lnTo>
                      <a:lnTo>
                        <a:pt x="203" y="299"/>
                      </a:lnTo>
                      <a:lnTo>
                        <a:pt x="254" y="268"/>
                      </a:lnTo>
                      <a:lnTo>
                        <a:pt x="310" y="238"/>
                      </a:lnTo>
                      <a:lnTo>
                        <a:pt x="371" y="210"/>
                      </a:lnTo>
                      <a:lnTo>
                        <a:pt x="436" y="183"/>
                      </a:lnTo>
                      <a:lnTo>
                        <a:pt x="506" y="158"/>
                      </a:lnTo>
                      <a:lnTo>
                        <a:pt x="580" y="135"/>
                      </a:lnTo>
                      <a:lnTo>
                        <a:pt x="658" y="112"/>
                      </a:lnTo>
                      <a:lnTo>
                        <a:pt x="739" y="92"/>
                      </a:lnTo>
                      <a:lnTo>
                        <a:pt x="824" y="74"/>
                      </a:lnTo>
                      <a:lnTo>
                        <a:pt x="912" y="57"/>
                      </a:lnTo>
                      <a:lnTo>
                        <a:pt x="1004" y="43"/>
                      </a:lnTo>
                      <a:lnTo>
                        <a:pt x="1098" y="30"/>
                      </a:lnTo>
                      <a:lnTo>
                        <a:pt x="1195" y="19"/>
                      </a:lnTo>
                      <a:lnTo>
                        <a:pt x="1295" y="11"/>
                      </a:lnTo>
                      <a:lnTo>
                        <a:pt x="1397" y="5"/>
                      </a:lnTo>
                      <a:lnTo>
                        <a:pt x="1500" y="2"/>
                      </a:lnTo>
                      <a:lnTo>
                        <a:pt x="160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62" name="Freeform 183"/>
                <p:cNvSpPr/>
                <p:nvPr/>
              </p:nvSpPr>
              <p:spPr bwMode="auto">
                <a:xfrm>
                  <a:off x="10059988" y="2917825"/>
                  <a:ext cx="463550" cy="93663"/>
                </a:xfrm>
                <a:custGeom>
                  <a:avLst/>
                  <a:gdLst>
                    <a:gd name="T0" fmla="*/ 87 w 3212"/>
                    <a:gd name="T1" fmla="*/ 40 h 648"/>
                    <a:gd name="T2" fmla="*/ 256 w 3212"/>
                    <a:gd name="T3" fmla="*/ 114 h 648"/>
                    <a:gd name="T4" fmla="*/ 442 w 3212"/>
                    <a:gd name="T5" fmla="*/ 179 h 648"/>
                    <a:gd name="T6" fmla="*/ 647 w 3212"/>
                    <a:gd name="T7" fmla="*/ 233 h 648"/>
                    <a:gd name="T8" fmla="*/ 869 w 3212"/>
                    <a:gd name="T9" fmla="*/ 277 h 648"/>
                    <a:gd name="T10" fmla="*/ 1103 w 3212"/>
                    <a:gd name="T11" fmla="*/ 310 h 648"/>
                    <a:gd name="T12" fmla="*/ 1349 w 3212"/>
                    <a:gd name="T13" fmla="*/ 330 h 648"/>
                    <a:gd name="T14" fmla="*/ 1606 w 3212"/>
                    <a:gd name="T15" fmla="*/ 338 h 648"/>
                    <a:gd name="T16" fmla="*/ 1862 w 3212"/>
                    <a:gd name="T17" fmla="*/ 330 h 648"/>
                    <a:gd name="T18" fmla="*/ 2109 w 3212"/>
                    <a:gd name="T19" fmla="*/ 310 h 648"/>
                    <a:gd name="T20" fmla="*/ 2343 w 3212"/>
                    <a:gd name="T21" fmla="*/ 277 h 648"/>
                    <a:gd name="T22" fmla="*/ 2564 w 3212"/>
                    <a:gd name="T23" fmla="*/ 233 h 648"/>
                    <a:gd name="T24" fmla="*/ 2769 w 3212"/>
                    <a:gd name="T25" fmla="*/ 179 h 648"/>
                    <a:gd name="T26" fmla="*/ 2957 w 3212"/>
                    <a:gd name="T27" fmla="*/ 114 h 648"/>
                    <a:gd name="T28" fmla="*/ 3125 w 3212"/>
                    <a:gd name="T29" fmla="*/ 40 h 648"/>
                    <a:gd name="T30" fmla="*/ 3209 w 3212"/>
                    <a:gd name="T31" fmla="*/ 33 h 648"/>
                    <a:gd name="T32" fmla="*/ 3209 w 3212"/>
                    <a:gd name="T33" fmla="*/ 104 h 648"/>
                    <a:gd name="T34" fmla="*/ 3182 w 3212"/>
                    <a:gd name="T35" fmla="*/ 179 h 648"/>
                    <a:gd name="T36" fmla="*/ 3130 w 3212"/>
                    <a:gd name="T37" fmla="*/ 250 h 648"/>
                    <a:gd name="T38" fmla="*/ 3055 w 3212"/>
                    <a:gd name="T39" fmla="*/ 317 h 648"/>
                    <a:gd name="T40" fmla="*/ 2958 w 3212"/>
                    <a:gd name="T41" fmla="*/ 381 h 648"/>
                    <a:gd name="T42" fmla="*/ 2841 w 3212"/>
                    <a:gd name="T43" fmla="*/ 439 h 648"/>
                    <a:gd name="T44" fmla="*/ 2706 w 3212"/>
                    <a:gd name="T45" fmla="*/ 491 h 648"/>
                    <a:gd name="T46" fmla="*/ 2554 w 3212"/>
                    <a:gd name="T47" fmla="*/ 536 h 648"/>
                    <a:gd name="T48" fmla="*/ 2388 w 3212"/>
                    <a:gd name="T49" fmla="*/ 575 h 648"/>
                    <a:gd name="T50" fmla="*/ 2208 w 3212"/>
                    <a:gd name="T51" fmla="*/ 606 h 648"/>
                    <a:gd name="T52" fmla="*/ 2016 w 3212"/>
                    <a:gd name="T53" fmla="*/ 629 h 648"/>
                    <a:gd name="T54" fmla="*/ 1815 w 3212"/>
                    <a:gd name="T55" fmla="*/ 644 h 648"/>
                    <a:gd name="T56" fmla="*/ 1606 w 3212"/>
                    <a:gd name="T57" fmla="*/ 648 h 648"/>
                    <a:gd name="T58" fmla="*/ 1397 w 3212"/>
                    <a:gd name="T59" fmla="*/ 644 h 648"/>
                    <a:gd name="T60" fmla="*/ 1195 w 3212"/>
                    <a:gd name="T61" fmla="*/ 629 h 648"/>
                    <a:gd name="T62" fmla="*/ 1004 w 3212"/>
                    <a:gd name="T63" fmla="*/ 606 h 648"/>
                    <a:gd name="T64" fmla="*/ 824 w 3212"/>
                    <a:gd name="T65" fmla="*/ 575 h 648"/>
                    <a:gd name="T66" fmla="*/ 658 w 3212"/>
                    <a:gd name="T67" fmla="*/ 536 h 648"/>
                    <a:gd name="T68" fmla="*/ 506 w 3212"/>
                    <a:gd name="T69" fmla="*/ 491 h 648"/>
                    <a:gd name="T70" fmla="*/ 371 w 3212"/>
                    <a:gd name="T71" fmla="*/ 439 h 648"/>
                    <a:gd name="T72" fmla="*/ 254 w 3212"/>
                    <a:gd name="T73" fmla="*/ 381 h 648"/>
                    <a:gd name="T74" fmla="*/ 157 w 3212"/>
                    <a:gd name="T75" fmla="*/ 317 h 648"/>
                    <a:gd name="T76" fmla="*/ 82 w 3212"/>
                    <a:gd name="T77" fmla="*/ 250 h 648"/>
                    <a:gd name="T78" fmla="*/ 30 w 3212"/>
                    <a:gd name="T79" fmla="*/ 179 h 648"/>
                    <a:gd name="T80" fmla="*/ 3 w 3212"/>
                    <a:gd name="T81" fmla="*/ 104 h 648"/>
                    <a:gd name="T82" fmla="*/ 3 w 3212"/>
                    <a:gd name="T83" fmla="*/ 33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3212" h="648">
                      <a:moveTo>
                        <a:pt x="11" y="0"/>
                      </a:moveTo>
                      <a:lnTo>
                        <a:pt x="87" y="40"/>
                      </a:lnTo>
                      <a:lnTo>
                        <a:pt x="169" y="78"/>
                      </a:lnTo>
                      <a:lnTo>
                        <a:pt x="256" y="114"/>
                      </a:lnTo>
                      <a:lnTo>
                        <a:pt x="346" y="147"/>
                      </a:lnTo>
                      <a:lnTo>
                        <a:pt x="442" y="179"/>
                      </a:lnTo>
                      <a:lnTo>
                        <a:pt x="543" y="207"/>
                      </a:lnTo>
                      <a:lnTo>
                        <a:pt x="647" y="233"/>
                      </a:lnTo>
                      <a:lnTo>
                        <a:pt x="756" y="257"/>
                      </a:lnTo>
                      <a:lnTo>
                        <a:pt x="869" y="277"/>
                      </a:lnTo>
                      <a:lnTo>
                        <a:pt x="985" y="295"/>
                      </a:lnTo>
                      <a:lnTo>
                        <a:pt x="1103" y="310"/>
                      </a:lnTo>
                      <a:lnTo>
                        <a:pt x="1225" y="322"/>
                      </a:lnTo>
                      <a:lnTo>
                        <a:pt x="1349" y="330"/>
                      </a:lnTo>
                      <a:lnTo>
                        <a:pt x="1477" y="336"/>
                      </a:lnTo>
                      <a:lnTo>
                        <a:pt x="1606" y="338"/>
                      </a:lnTo>
                      <a:lnTo>
                        <a:pt x="1735" y="336"/>
                      </a:lnTo>
                      <a:lnTo>
                        <a:pt x="1862" y="330"/>
                      </a:lnTo>
                      <a:lnTo>
                        <a:pt x="1987" y="322"/>
                      </a:lnTo>
                      <a:lnTo>
                        <a:pt x="2109" y="310"/>
                      </a:lnTo>
                      <a:lnTo>
                        <a:pt x="2228" y="295"/>
                      </a:lnTo>
                      <a:lnTo>
                        <a:pt x="2343" y="277"/>
                      </a:lnTo>
                      <a:lnTo>
                        <a:pt x="2455" y="257"/>
                      </a:lnTo>
                      <a:lnTo>
                        <a:pt x="2564" y="233"/>
                      </a:lnTo>
                      <a:lnTo>
                        <a:pt x="2669" y="207"/>
                      </a:lnTo>
                      <a:lnTo>
                        <a:pt x="2769" y="179"/>
                      </a:lnTo>
                      <a:lnTo>
                        <a:pt x="2865" y="147"/>
                      </a:lnTo>
                      <a:lnTo>
                        <a:pt x="2957" y="114"/>
                      </a:lnTo>
                      <a:lnTo>
                        <a:pt x="3044" y="78"/>
                      </a:lnTo>
                      <a:lnTo>
                        <a:pt x="3125" y="40"/>
                      </a:lnTo>
                      <a:lnTo>
                        <a:pt x="3202" y="0"/>
                      </a:lnTo>
                      <a:lnTo>
                        <a:pt x="3209" y="33"/>
                      </a:lnTo>
                      <a:lnTo>
                        <a:pt x="3212" y="66"/>
                      </a:lnTo>
                      <a:lnTo>
                        <a:pt x="3209" y="104"/>
                      </a:lnTo>
                      <a:lnTo>
                        <a:pt x="3199" y="142"/>
                      </a:lnTo>
                      <a:lnTo>
                        <a:pt x="3182" y="179"/>
                      </a:lnTo>
                      <a:lnTo>
                        <a:pt x="3159" y="215"/>
                      </a:lnTo>
                      <a:lnTo>
                        <a:pt x="3130" y="250"/>
                      </a:lnTo>
                      <a:lnTo>
                        <a:pt x="3096" y="284"/>
                      </a:lnTo>
                      <a:lnTo>
                        <a:pt x="3055" y="317"/>
                      </a:lnTo>
                      <a:lnTo>
                        <a:pt x="3009" y="350"/>
                      </a:lnTo>
                      <a:lnTo>
                        <a:pt x="2958" y="381"/>
                      </a:lnTo>
                      <a:lnTo>
                        <a:pt x="2902" y="410"/>
                      </a:lnTo>
                      <a:lnTo>
                        <a:pt x="2841" y="439"/>
                      </a:lnTo>
                      <a:lnTo>
                        <a:pt x="2775" y="465"/>
                      </a:lnTo>
                      <a:lnTo>
                        <a:pt x="2706" y="491"/>
                      </a:lnTo>
                      <a:lnTo>
                        <a:pt x="2632" y="514"/>
                      </a:lnTo>
                      <a:lnTo>
                        <a:pt x="2554" y="536"/>
                      </a:lnTo>
                      <a:lnTo>
                        <a:pt x="2472" y="557"/>
                      </a:lnTo>
                      <a:lnTo>
                        <a:pt x="2388" y="575"/>
                      </a:lnTo>
                      <a:lnTo>
                        <a:pt x="2299" y="592"/>
                      </a:lnTo>
                      <a:lnTo>
                        <a:pt x="2208" y="606"/>
                      </a:lnTo>
                      <a:lnTo>
                        <a:pt x="2114" y="619"/>
                      </a:lnTo>
                      <a:lnTo>
                        <a:pt x="2016" y="629"/>
                      </a:lnTo>
                      <a:lnTo>
                        <a:pt x="1917" y="638"/>
                      </a:lnTo>
                      <a:lnTo>
                        <a:pt x="1815" y="644"/>
                      </a:lnTo>
                      <a:lnTo>
                        <a:pt x="1712" y="647"/>
                      </a:lnTo>
                      <a:lnTo>
                        <a:pt x="1606" y="648"/>
                      </a:lnTo>
                      <a:lnTo>
                        <a:pt x="1500" y="647"/>
                      </a:lnTo>
                      <a:lnTo>
                        <a:pt x="1397" y="644"/>
                      </a:lnTo>
                      <a:lnTo>
                        <a:pt x="1295" y="638"/>
                      </a:lnTo>
                      <a:lnTo>
                        <a:pt x="1195" y="629"/>
                      </a:lnTo>
                      <a:lnTo>
                        <a:pt x="1098" y="619"/>
                      </a:lnTo>
                      <a:lnTo>
                        <a:pt x="1004" y="606"/>
                      </a:lnTo>
                      <a:lnTo>
                        <a:pt x="912" y="592"/>
                      </a:lnTo>
                      <a:lnTo>
                        <a:pt x="824" y="575"/>
                      </a:lnTo>
                      <a:lnTo>
                        <a:pt x="739" y="557"/>
                      </a:lnTo>
                      <a:lnTo>
                        <a:pt x="658" y="536"/>
                      </a:lnTo>
                      <a:lnTo>
                        <a:pt x="580" y="514"/>
                      </a:lnTo>
                      <a:lnTo>
                        <a:pt x="506" y="491"/>
                      </a:lnTo>
                      <a:lnTo>
                        <a:pt x="436" y="465"/>
                      </a:lnTo>
                      <a:lnTo>
                        <a:pt x="371" y="439"/>
                      </a:lnTo>
                      <a:lnTo>
                        <a:pt x="310" y="410"/>
                      </a:lnTo>
                      <a:lnTo>
                        <a:pt x="254" y="381"/>
                      </a:lnTo>
                      <a:lnTo>
                        <a:pt x="203" y="350"/>
                      </a:lnTo>
                      <a:lnTo>
                        <a:pt x="157" y="317"/>
                      </a:lnTo>
                      <a:lnTo>
                        <a:pt x="116" y="284"/>
                      </a:lnTo>
                      <a:lnTo>
                        <a:pt x="82" y="250"/>
                      </a:lnTo>
                      <a:lnTo>
                        <a:pt x="53" y="215"/>
                      </a:lnTo>
                      <a:lnTo>
                        <a:pt x="30" y="179"/>
                      </a:lnTo>
                      <a:lnTo>
                        <a:pt x="13" y="142"/>
                      </a:lnTo>
                      <a:lnTo>
                        <a:pt x="3" y="104"/>
                      </a:lnTo>
                      <a:lnTo>
                        <a:pt x="0" y="66"/>
                      </a:lnTo>
                      <a:lnTo>
                        <a:pt x="3" y="33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63" name="Freeform 184"/>
                <p:cNvSpPr/>
                <p:nvPr/>
              </p:nvSpPr>
              <p:spPr bwMode="auto">
                <a:xfrm>
                  <a:off x="10059988" y="2995613"/>
                  <a:ext cx="463550" cy="93663"/>
                </a:xfrm>
                <a:custGeom>
                  <a:avLst/>
                  <a:gdLst>
                    <a:gd name="T0" fmla="*/ 87 w 3212"/>
                    <a:gd name="T1" fmla="*/ 40 h 647"/>
                    <a:gd name="T2" fmla="*/ 256 w 3212"/>
                    <a:gd name="T3" fmla="*/ 114 h 647"/>
                    <a:gd name="T4" fmla="*/ 442 w 3212"/>
                    <a:gd name="T5" fmla="*/ 178 h 647"/>
                    <a:gd name="T6" fmla="*/ 647 w 3212"/>
                    <a:gd name="T7" fmla="*/ 233 h 647"/>
                    <a:gd name="T8" fmla="*/ 869 w 3212"/>
                    <a:gd name="T9" fmla="*/ 277 h 647"/>
                    <a:gd name="T10" fmla="*/ 1103 w 3212"/>
                    <a:gd name="T11" fmla="*/ 310 h 647"/>
                    <a:gd name="T12" fmla="*/ 1349 w 3212"/>
                    <a:gd name="T13" fmla="*/ 330 h 647"/>
                    <a:gd name="T14" fmla="*/ 1606 w 3212"/>
                    <a:gd name="T15" fmla="*/ 337 h 647"/>
                    <a:gd name="T16" fmla="*/ 1862 w 3212"/>
                    <a:gd name="T17" fmla="*/ 330 h 647"/>
                    <a:gd name="T18" fmla="*/ 2109 w 3212"/>
                    <a:gd name="T19" fmla="*/ 310 h 647"/>
                    <a:gd name="T20" fmla="*/ 2343 w 3212"/>
                    <a:gd name="T21" fmla="*/ 277 h 647"/>
                    <a:gd name="T22" fmla="*/ 2564 w 3212"/>
                    <a:gd name="T23" fmla="*/ 233 h 647"/>
                    <a:gd name="T24" fmla="*/ 2769 w 3212"/>
                    <a:gd name="T25" fmla="*/ 178 h 647"/>
                    <a:gd name="T26" fmla="*/ 2957 w 3212"/>
                    <a:gd name="T27" fmla="*/ 114 h 647"/>
                    <a:gd name="T28" fmla="*/ 3125 w 3212"/>
                    <a:gd name="T29" fmla="*/ 40 h 647"/>
                    <a:gd name="T30" fmla="*/ 3209 w 3212"/>
                    <a:gd name="T31" fmla="*/ 33 h 647"/>
                    <a:gd name="T32" fmla="*/ 3209 w 3212"/>
                    <a:gd name="T33" fmla="*/ 104 h 647"/>
                    <a:gd name="T34" fmla="*/ 3182 w 3212"/>
                    <a:gd name="T35" fmla="*/ 178 h 647"/>
                    <a:gd name="T36" fmla="*/ 3130 w 3212"/>
                    <a:gd name="T37" fmla="*/ 250 h 647"/>
                    <a:gd name="T38" fmla="*/ 3055 w 3212"/>
                    <a:gd name="T39" fmla="*/ 317 h 647"/>
                    <a:gd name="T40" fmla="*/ 2958 w 3212"/>
                    <a:gd name="T41" fmla="*/ 380 h 647"/>
                    <a:gd name="T42" fmla="*/ 2841 w 3212"/>
                    <a:gd name="T43" fmla="*/ 438 h 647"/>
                    <a:gd name="T44" fmla="*/ 2706 w 3212"/>
                    <a:gd name="T45" fmla="*/ 490 h 647"/>
                    <a:gd name="T46" fmla="*/ 2554 w 3212"/>
                    <a:gd name="T47" fmla="*/ 535 h 647"/>
                    <a:gd name="T48" fmla="*/ 2388 w 3212"/>
                    <a:gd name="T49" fmla="*/ 574 h 647"/>
                    <a:gd name="T50" fmla="*/ 2208 w 3212"/>
                    <a:gd name="T51" fmla="*/ 605 h 647"/>
                    <a:gd name="T52" fmla="*/ 2016 w 3212"/>
                    <a:gd name="T53" fmla="*/ 628 h 647"/>
                    <a:gd name="T54" fmla="*/ 1815 w 3212"/>
                    <a:gd name="T55" fmla="*/ 643 h 647"/>
                    <a:gd name="T56" fmla="*/ 1606 w 3212"/>
                    <a:gd name="T57" fmla="*/ 647 h 647"/>
                    <a:gd name="T58" fmla="*/ 1397 w 3212"/>
                    <a:gd name="T59" fmla="*/ 643 h 647"/>
                    <a:gd name="T60" fmla="*/ 1195 w 3212"/>
                    <a:gd name="T61" fmla="*/ 628 h 647"/>
                    <a:gd name="T62" fmla="*/ 1004 w 3212"/>
                    <a:gd name="T63" fmla="*/ 605 h 647"/>
                    <a:gd name="T64" fmla="*/ 824 w 3212"/>
                    <a:gd name="T65" fmla="*/ 574 h 647"/>
                    <a:gd name="T66" fmla="*/ 658 w 3212"/>
                    <a:gd name="T67" fmla="*/ 535 h 647"/>
                    <a:gd name="T68" fmla="*/ 506 w 3212"/>
                    <a:gd name="T69" fmla="*/ 490 h 647"/>
                    <a:gd name="T70" fmla="*/ 371 w 3212"/>
                    <a:gd name="T71" fmla="*/ 438 h 647"/>
                    <a:gd name="T72" fmla="*/ 254 w 3212"/>
                    <a:gd name="T73" fmla="*/ 380 h 647"/>
                    <a:gd name="T74" fmla="*/ 157 w 3212"/>
                    <a:gd name="T75" fmla="*/ 317 h 647"/>
                    <a:gd name="T76" fmla="*/ 82 w 3212"/>
                    <a:gd name="T77" fmla="*/ 250 h 647"/>
                    <a:gd name="T78" fmla="*/ 30 w 3212"/>
                    <a:gd name="T79" fmla="*/ 178 h 647"/>
                    <a:gd name="T80" fmla="*/ 3 w 3212"/>
                    <a:gd name="T81" fmla="*/ 104 h 647"/>
                    <a:gd name="T82" fmla="*/ 3 w 3212"/>
                    <a:gd name="T83" fmla="*/ 33 h 6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3212" h="647">
                      <a:moveTo>
                        <a:pt x="11" y="0"/>
                      </a:moveTo>
                      <a:lnTo>
                        <a:pt x="87" y="40"/>
                      </a:lnTo>
                      <a:lnTo>
                        <a:pt x="169" y="78"/>
                      </a:lnTo>
                      <a:lnTo>
                        <a:pt x="256" y="114"/>
                      </a:lnTo>
                      <a:lnTo>
                        <a:pt x="346" y="147"/>
                      </a:lnTo>
                      <a:lnTo>
                        <a:pt x="442" y="178"/>
                      </a:lnTo>
                      <a:lnTo>
                        <a:pt x="543" y="207"/>
                      </a:lnTo>
                      <a:lnTo>
                        <a:pt x="647" y="233"/>
                      </a:lnTo>
                      <a:lnTo>
                        <a:pt x="756" y="257"/>
                      </a:lnTo>
                      <a:lnTo>
                        <a:pt x="869" y="277"/>
                      </a:lnTo>
                      <a:lnTo>
                        <a:pt x="985" y="295"/>
                      </a:lnTo>
                      <a:lnTo>
                        <a:pt x="1103" y="310"/>
                      </a:lnTo>
                      <a:lnTo>
                        <a:pt x="1225" y="322"/>
                      </a:lnTo>
                      <a:lnTo>
                        <a:pt x="1349" y="330"/>
                      </a:lnTo>
                      <a:lnTo>
                        <a:pt x="1477" y="335"/>
                      </a:lnTo>
                      <a:lnTo>
                        <a:pt x="1606" y="337"/>
                      </a:lnTo>
                      <a:lnTo>
                        <a:pt x="1735" y="335"/>
                      </a:lnTo>
                      <a:lnTo>
                        <a:pt x="1862" y="330"/>
                      </a:lnTo>
                      <a:lnTo>
                        <a:pt x="1987" y="322"/>
                      </a:lnTo>
                      <a:lnTo>
                        <a:pt x="2109" y="310"/>
                      </a:lnTo>
                      <a:lnTo>
                        <a:pt x="2228" y="295"/>
                      </a:lnTo>
                      <a:lnTo>
                        <a:pt x="2343" y="277"/>
                      </a:lnTo>
                      <a:lnTo>
                        <a:pt x="2455" y="257"/>
                      </a:lnTo>
                      <a:lnTo>
                        <a:pt x="2564" y="233"/>
                      </a:lnTo>
                      <a:lnTo>
                        <a:pt x="2669" y="207"/>
                      </a:lnTo>
                      <a:lnTo>
                        <a:pt x="2769" y="178"/>
                      </a:lnTo>
                      <a:lnTo>
                        <a:pt x="2865" y="147"/>
                      </a:lnTo>
                      <a:lnTo>
                        <a:pt x="2957" y="114"/>
                      </a:lnTo>
                      <a:lnTo>
                        <a:pt x="3044" y="78"/>
                      </a:lnTo>
                      <a:lnTo>
                        <a:pt x="3125" y="40"/>
                      </a:lnTo>
                      <a:lnTo>
                        <a:pt x="3202" y="0"/>
                      </a:lnTo>
                      <a:lnTo>
                        <a:pt x="3209" y="33"/>
                      </a:lnTo>
                      <a:lnTo>
                        <a:pt x="3212" y="66"/>
                      </a:lnTo>
                      <a:lnTo>
                        <a:pt x="3209" y="104"/>
                      </a:lnTo>
                      <a:lnTo>
                        <a:pt x="3199" y="142"/>
                      </a:lnTo>
                      <a:lnTo>
                        <a:pt x="3182" y="178"/>
                      </a:lnTo>
                      <a:lnTo>
                        <a:pt x="3159" y="215"/>
                      </a:lnTo>
                      <a:lnTo>
                        <a:pt x="3130" y="250"/>
                      </a:lnTo>
                      <a:lnTo>
                        <a:pt x="3096" y="284"/>
                      </a:lnTo>
                      <a:lnTo>
                        <a:pt x="3055" y="317"/>
                      </a:lnTo>
                      <a:lnTo>
                        <a:pt x="3009" y="349"/>
                      </a:lnTo>
                      <a:lnTo>
                        <a:pt x="2958" y="380"/>
                      </a:lnTo>
                      <a:lnTo>
                        <a:pt x="2902" y="409"/>
                      </a:lnTo>
                      <a:lnTo>
                        <a:pt x="2841" y="438"/>
                      </a:lnTo>
                      <a:lnTo>
                        <a:pt x="2775" y="464"/>
                      </a:lnTo>
                      <a:lnTo>
                        <a:pt x="2706" y="490"/>
                      </a:lnTo>
                      <a:lnTo>
                        <a:pt x="2632" y="513"/>
                      </a:lnTo>
                      <a:lnTo>
                        <a:pt x="2554" y="535"/>
                      </a:lnTo>
                      <a:lnTo>
                        <a:pt x="2472" y="556"/>
                      </a:lnTo>
                      <a:lnTo>
                        <a:pt x="2388" y="574"/>
                      </a:lnTo>
                      <a:lnTo>
                        <a:pt x="2299" y="591"/>
                      </a:lnTo>
                      <a:lnTo>
                        <a:pt x="2208" y="605"/>
                      </a:lnTo>
                      <a:lnTo>
                        <a:pt x="2114" y="618"/>
                      </a:lnTo>
                      <a:lnTo>
                        <a:pt x="2016" y="628"/>
                      </a:lnTo>
                      <a:lnTo>
                        <a:pt x="1917" y="637"/>
                      </a:lnTo>
                      <a:lnTo>
                        <a:pt x="1815" y="643"/>
                      </a:lnTo>
                      <a:lnTo>
                        <a:pt x="1712" y="646"/>
                      </a:lnTo>
                      <a:lnTo>
                        <a:pt x="1606" y="647"/>
                      </a:lnTo>
                      <a:lnTo>
                        <a:pt x="1500" y="646"/>
                      </a:lnTo>
                      <a:lnTo>
                        <a:pt x="1397" y="643"/>
                      </a:lnTo>
                      <a:lnTo>
                        <a:pt x="1295" y="637"/>
                      </a:lnTo>
                      <a:lnTo>
                        <a:pt x="1195" y="628"/>
                      </a:lnTo>
                      <a:lnTo>
                        <a:pt x="1098" y="618"/>
                      </a:lnTo>
                      <a:lnTo>
                        <a:pt x="1004" y="605"/>
                      </a:lnTo>
                      <a:lnTo>
                        <a:pt x="912" y="591"/>
                      </a:lnTo>
                      <a:lnTo>
                        <a:pt x="824" y="574"/>
                      </a:lnTo>
                      <a:lnTo>
                        <a:pt x="739" y="556"/>
                      </a:lnTo>
                      <a:lnTo>
                        <a:pt x="658" y="535"/>
                      </a:lnTo>
                      <a:lnTo>
                        <a:pt x="580" y="513"/>
                      </a:lnTo>
                      <a:lnTo>
                        <a:pt x="506" y="490"/>
                      </a:lnTo>
                      <a:lnTo>
                        <a:pt x="436" y="464"/>
                      </a:lnTo>
                      <a:lnTo>
                        <a:pt x="371" y="438"/>
                      </a:lnTo>
                      <a:lnTo>
                        <a:pt x="310" y="409"/>
                      </a:lnTo>
                      <a:lnTo>
                        <a:pt x="254" y="380"/>
                      </a:lnTo>
                      <a:lnTo>
                        <a:pt x="203" y="349"/>
                      </a:lnTo>
                      <a:lnTo>
                        <a:pt x="157" y="317"/>
                      </a:lnTo>
                      <a:lnTo>
                        <a:pt x="116" y="284"/>
                      </a:lnTo>
                      <a:lnTo>
                        <a:pt x="82" y="250"/>
                      </a:lnTo>
                      <a:lnTo>
                        <a:pt x="53" y="215"/>
                      </a:lnTo>
                      <a:lnTo>
                        <a:pt x="30" y="178"/>
                      </a:lnTo>
                      <a:lnTo>
                        <a:pt x="13" y="142"/>
                      </a:lnTo>
                      <a:lnTo>
                        <a:pt x="3" y="104"/>
                      </a:lnTo>
                      <a:lnTo>
                        <a:pt x="0" y="66"/>
                      </a:lnTo>
                      <a:lnTo>
                        <a:pt x="3" y="33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64" name="Freeform 185"/>
                <p:cNvSpPr/>
                <p:nvPr/>
              </p:nvSpPr>
              <p:spPr bwMode="auto">
                <a:xfrm>
                  <a:off x="10059988" y="3074988"/>
                  <a:ext cx="463550" cy="92075"/>
                </a:xfrm>
                <a:custGeom>
                  <a:avLst/>
                  <a:gdLst>
                    <a:gd name="T0" fmla="*/ 87 w 3212"/>
                    <a:gd name="T1" fmla="*/ 40 h 647"/>
                    <a:gd name="T2" fmla="*/ 256 w 3212"/>
                    <a:gd name="T3" fmla="*/ 113 h 647"/>
                    <a:gd name="T4" fmla="*/ 442 w 3212"/>
                    <a:gd name="T5" fmla="*/ 178 h 647"/>
                    <a:gd name="T6" fmla="*/ 647 w 3212"/>
                    <a:gd name="T7" fmla="*/ 233 h 647"/>
                    <a:gd name="T8" fmla="*/ 869 w 3212"/>
                    <a:gd name="T9" fmla="*/ 277 h 647"/>
                    <a:gd name="T10" fmla="*/ 1103 w 3212"/>
                    <a:gd name="T11" fmla="*/ 310 h 647"/>
                    <a:gd name="T12" fmla="*/ 1349 w 3212"/>
                    <a:gd name="T13" fmla="*/ 330 h 647"/>
                    <a:gd name="T14" fmla="*/ 1606 w 3212"/>
                    <a:gd name="T15" fmla="*/ 337 h 647"/>
                    <a:gd name="T16" fmla="*/ 1862 w 3212"/>
                    <a:gd name="T17" fmla="*/ 330 h 647"/>
                    <a:gd name="T18" fmla="*/ 2109 w 3212"/>
                    <a:gd name="T19" fmla="*/ 310 h 647"/>
                    <a:gd name="T20" fmla="*/ 2343 w 3212"/>
                    <a:gd name="T21" fmla="*/ 277 h 647"/>
                    <a:gd name="T22" fmla="*/ 2564 w 3212"/>
                    <a:gd name="T23" fmla="*/ 233 h 647"/>
                    <a:gd name="T24" fmla="*/ 2769 w 3212"/>
                    <a:gd name="T25" fmla="*/ 178 h 647"/>
                    <a:gd name="T26" fmla="*/ 2957 w 3212"/>
                    <a:gd name="T27" fmla="*/ 113 h 647"/>
                    <a:gd name="T28" fmla="*/ 3125 w 3212"/>
                    <a:gd name="T29" fmla="*/ 40 h 647"/>
                    <a:gd name="T30" fmla="*/ 3209 w 3212"/>
                    <a:gd name="T31" fmla="*/ 32 h 647"/>
                    <a:gd name="T32" fmla="*/ 3209 w 3212"/>
                    <a:gd name="T33" fmla="*/ 103 h 647"/>
                    <a:gd name="T34" fmla="*/ 3182 w 3212"/>
                    <a:gd name="T35" fmla="*/ 178 h 647"/>
                    <a:gd name="T36" fmla="*/ 3130 w 3212"/>
                    <a:gd name="T37" fmla="*/ 249 h 647"/>
                    <a:gd name="T38" fmla="*/ 3055 w 3212"/>
                    <a:gd name="T39" fmla="*/ 316 h 647"/>
                    <a:gd name="T40" fmla="*/ 2958 w 3212"/>
                    <a:gd name="T41" fmla="*/ 379 h 647"/>
                    <a:gd name="T42" fmla="*/ 2841 w 3212"/>
                    <a:gd name="T43" fmla="*/ 437 h 647"/>
                    <a:gd name="T44" fmla="*/ 2706 w 3212"/>
                    <a:gd name="T45" fmla="*/ 489 h 647"/>
                    <a:gd name="T46" fmla="*/ 2554 w 3212"/>
                    <a:gd name="T47" fmla="*/ 535 h 647"/>
                    <a:gd name="T48" fmla="*/ 2388 w 3212"/>
                    <a:gd name="T49" fmla="*/ 574 h 647"/>
                    <a:gd name="T50" fmla="*/ 2208 w 3212"/>
                    <a:gd name="T51" fmla="*/ 605 h 647"/>
                    <a:gd name="T52" fmla="*/ 2016 w 3212"/>
                    <a:gd name="T53" fmla="*/ 628 h 647"/>
                    <a:gd name="T54" fmla="*/ 1815 w 3212"/>
                    <a:gd name="T55" fmla="*/ 642 h 647"/>
                    <a:gd name="T56" fmla="*/ 1606 w 3212"/>
                    <a:gd name="T57" fmla="*/ 647 h 647"/>
                    <a:gd name="T58" fmla="*/ 1397 w 3212"/>
                    <a:gd name="T59" fmla="*/ 642 h 647"/>
                    <a:gd name="T60" fmla="*/ 1195 w 3212"/>
                    <a:gd name="T61" fmla="*/ 628 h 647"/>
                    <a:gd name="T62" fmla="*/ 1004 w 3212"/>
                    <a:gd name="T63" fmla="*/ 605 h 647"/>
                    <a:gd name="T64" fmla="*/ 824 w 3212"/>
                    <a:gd name="T65" fmla="*/ 574 h 647"/>
                    <a:gd name="T66" fmla="*/ 658 w 3212"/>
                    <a:gd name="T67" fmla="*/ 535 h 647"/>
                    <a:gd name="T68" fmla="*/ 506 w 3212"/>
                    <a:gd name="T69" fmla="*/ 489 h 647"/>
                    <a:gd name="T70" fmla="*/ 371 w 3212"/>
                    <a:gd name="T71" fmla="*/ 437 h 647"/>
                    <a:gd name="T72" fmla="*/ 254 w 3212"/>
                    <a:gd name="T73" fmla="*/ 379 h 647"/>
                    <a:gd name="T74" fmla="*/ 157 w 3212"/>
                    <a:gd name="T75" fmla="*/ 316 h 647"/>
                    <a:gd name="T76" fmla="*/ 82 w 3212"/>
                    <a:gd name="T77" fmla="*/ 249 h 647"/>
                    <a:gd name="T78" fmla="*/ 30 w 3212"/>
                    <a:gd name="T79" fmla="*/ 178 h 647"/>
                    <a:gd name="T80" fmla="*/ 3 w 3212"/>
                    <a:gd name="T81" fmla="*/ 103 h 647"/>
                    <a:gd name="T82" fmla="*/ 3 w 3212"/>
                    <a:gd name="T83" fmla="*/ 32 h 6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3212" h="647">
                      <a:moveTo>
                        <a:pt x="11" y="0"/>
                      </a:moveTo>
                      <a:lnTo>
                        <a:pt x="87" y="40"/>
                      </a:lnTo>
                      <a:lnTo>
                        <a:pt x="169" y="78"/>
                      </a:lnTo>
                      <a:lnTo>
                        <a:pt x="256" y="113"/>
                      </a:lnTo>
                      <a:lnTo>
                        <a:pt x="346" y="147"/>
                      </a:lnTo>
                      <a:lnTo>
                        <a:pt x="442" y="178"/>
                      </a:lnTo>
                      <a:lnTo>
                        <a:pt x="543" y="207"/>
                      </a:lnTo>
                      <a:lnTo>
                        <a:pt x="647" y="233"/>
                      </a:lnTo>
                      <a:lnTo>
                        <a:pt x="756" y="257"/>
                      </a:lnTo>
                      <a:lnTo>
                        <a:pt x="869" y="277"/>
                      </a:lnTo>
                      <a:lnTo>
                        <a:pt x="985" y="295"/>
                      </a:lnTo>
                      <a:lnTo>
                        <a:pt x="1103" y="310"/>
                      </a:lnTo>
                      <a:lnTo>
                        <a:pt x="1225" y="322"/>
                      </a:lnTo>
                      <a:lnTo>
                        <a:pt x="1349" y="330"/>
                      </a:lnTo>
                      <a:lnTo>
                        <a:pt x="1477" y="335"/>
                      </a:lnTo>
                      <a:lnTo>
                        <a:pt x="1606" y="337"/>
                      </a:lnTo>
                      <a:lnTo>
                        <a:pt x="1735" y="335"/>
                      </a:lnTo>
                      <a:lnTo>
                        <a:pt x="1862" y="330"/>
                      </a:lnTo>
                      <a:lnTo>
                        <a:pt x="1987" y="322"/>
                      </a:lnTo>
                      <a:lnTo>
                        <a:pt x="2109" y="310"/>
                      </a:lnTo>
                      <a:lnTo>
                        <a:pt x="2228" y="295"/>
                      </a:lnTo>
                      <a:lnTo>
                        <a:pt x="2343" y="277"/>
                      </a:lnTo>
                      <a:lnTo>
                        <a:pt x="2455" y="257"/>
                      </a:lnTo>
                      <a:lnTo>
                        <a:pt x="2564" y="233"/>
                      </a:lnTo>
                      <a:lnTo>
                        <a:pt x="2669" y="207"/>
                      </a:lnTo>
                      <a:lnTo>
                        <a:pt x="2769" y="178"/>
                      </a:lnTo>
                      <a:lnTo>
                        <a:pt x="2865" y="147"/>
                      </a:lnTo>
                      <a:lnTo>
                        <a:pt x="2957" y="113"/>
                      </a:lnTo>
                      <a:lnTo>
                        <a:pt x="3044" y="78"/>
                      </a:lnTo>
                      <a:lnTo>
                        <a:pt x="3125" y="40"/>
                      </a:lnTo>
                      <a:lnTo>
                        <a:pt x="3202" y="0"/>
                      </a:lnTo>
                      <a:lnTo>
                        <a:pt x="3209" y="32"/>
                      </a:lnTo>
                      <a:lnTo>
                        <a:pt x="3212" y="65"/>
                      </a:lnTo>
                      <a:lnTo>
                        <a:pt x="3209" y="103"/>
                      </a:lnTo>
                      <a:lnTo>
                        <a:pt x="3199" y="141"/>
                      </a:lnTo>
                      <a:lnTo>
                        <a:pt x="3182" y="178"/>
                      </a:lnTo>
                      <a:lnTo>
                        <a:pt x="3159" y="214"/>
                      </a:lnTo>
                      <a:lnTo>
                        <a:pt x="3130" y="249"/>
                      </a:lnTo>
                      <a:lnTo>
                        <a:pt x="3096" y="283"/>
                      </a:lnTo>
                      <a:lnTo>
                        <a:pt x="3055" y="316"/>
                      </a:lnTo>
                      <a:lnTo>
                        <a:pt x="3009" y="348"/>
                      </a:lnTo>
                      <a:lnTo>
                        <a:pt x="2958" y="379"/>
                      </a:lnTo>
                      <a:lnTo>
                        <a:pt x="2902" y="409"/>
                      </a:lnTo>
                      <a:lnTo>
                        <a:pt x="2841" y="437"/>
                      </a:lnTo>
                      <a:lnTo>
                        <a:pt x="2775" y="464"/>
                      </a:lnTo>
                      <a:lnTo>
                        <a:pt x="2706" y="489"/>
                      </a:lnTo>
                      <a:lnTo>
                        <a:pt x="2632" y="513"/>
                      </a:lnTo>
                      <a:lnTo>
                        <a:pt x="2554" y="535"/>
                      </a:lnTo>
                      <a:lnTo>
                        <a:pt x="2472" y="555"/>
                      </a:lnTo>
                      <a:lnTo>
                        <a:pt x="2388" y="574"/>
                      </a:lnTo>
                      <a:lnTo>
                        <a:pt x="2299" y="590"/>
                      </a:lnTo>
                      <a:lnTo>
                        <a:pt x="2208" y="605"/>
                      </a:lnTo>
                      <a:lnTo>
                        <a:pt x="2114" y="618"/>
                      </a:lnTo>
                      <a:lnTo>
                        <a:pt x="2016" y="628"/>
                      </a:lnTo>
                      <a:lnTo>
                        <a:pt x="1917" y="636"/>
                      </a:lnTo>
                      <a:lnTo>
                        <a:pt x="1815" y="642"/>
                      </a:lnTo>
                      <a:lnTo>
                        <a:pt x="1712" y="646"/>
                      </a:lnTo>
                      <a:lnTo>
                        <a:pt x="1606" y="647"/>
                      </a:lnTo>
                      <a:lnTo>
                        <a:pt x="1500" y="646"/>
                      </a:lnTo>
                      <a:lnTo>
                        <a:pt x="1397" y="642"/>
                      </a:lnTo>
                      <a:lnTo>
                        <a:pt x="1295" y="636"/>
                      </a:lnTo>
                      <a:lnTo>
                        <a:pt x="1195" y="628"/>
                      </a:lnTo>
                      <a:lnTo>
                        <a:pt x="1098" y="618"/>
                      </a:lnTo>
                      <a:lnTo>
                        <a:pt x="1004" y="605"/>
                      </a:lnTo>
                      <a:lnTo>
                        <a:pt x="912" y="590"/>
                      </a:lnTo>
                      <a:lnTo>
                        <a:pt x="824" y="574"/>
                      </a:lnTo>
                      <a:lnTo>
                        <a:pt x="739" y="555"/>
                      </a:lnTo>
                      <a:lnTo>
                        <a:pt x="658" y="535"/>
                      </a:lnTo>
                      <a:lnTo>
                        <a:pt x="580" y="513"/>
                      </a:lnTo>
                      <a:lnTo>
                        <a:pt x="506" y="489"/>
                      </a:lnTo>
                      <a:lnTo>
                        <a:pt x="436" y="464"/>
                      </a:lnTo>
                      <a:lnTo>
                        <a:pt x="371" y="437"/>
                      </a:lnTo>
                      <a:lnTo>
                        <a:pt x="310" y="409"/>
                      </a:lnTo>
                      <a:lnTo>
                        <a:pt x="254" y="379"/>
                      </a:lnTo>
                      <a:lnTo>
                        <a:pt x="203" y="348"/>
                      </a:lnTo>
                      <a:lnTo>
                        <a:pt x="157" y="316"/>
                      </a:lnTo>
                      <a:lnTo>
                        <a:pt x="116" y="283"/>
                      </a:lnTo>
                      <a:lnTo>
                        <a:pt x="82" y="249"/>
                      </a:lnTo>
                      <a:lnTo>
                        <a:pt x="53" y="214"/>
                      </a:lnTo>
                      <a:lnTo>
                        <a:pt x="30" y="178"/>
                      </a:lnTo>
                      <a:lnTo>
                        <a:pt x="13" y="141"/>
                      </a:lnTo>
                      <a:lnTo>
                        <a:pt x="3" y="103"/>
                      </a:lnTo>
                      <a:lnTo>
                        <a:pt x="0" y="65"/>
                      </a:lnTo>
                      <a:lnTo>
                        <a:pt x="3" y="3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</p:grpSp>
          <p:grpSp>
            <p:nvGrpSpPr>
              <p:cNvPr id="44" name="Group 57"/>
              <p:cNvGrpSpPr/>
              <p:nvPr/>
            </p:nvGrpSpPr>
            <p:grpSpPr>
              <a:xfrm>
                <a:off x="6632004" y="2173473"/>
                <a:ext cx="444500" cy="439738"/>
                <a:chOff x="2587625" y="4291013"/>
                <a:chExt cx="444500" cy="439738"/>
              </a:xfrm>
              <a:solidFill>
                <a:schemeClr val="bg1"/>
              </a:solidFill>
            </p:grpSpPr>
            <p:sp>
              <p:nvSpPr>
                <p:cNvPr id="55" name="Freeform 290"/>
                <p:cNvSpPr>
                  <a:spLocks noEditPoints="1"/>
                </p:cNvSpPr>
                <p:nvPr/>
              </p:nvSpPr>
              <p:spPr bwMode="auto">
                <a:xfrm>
                  <a:off x="2790825" y="4491038"/>
                  <a:ext cx="241300" cy="239713"/>
                </a:xfrm>
                <a:custGeom>
                  <a:avLst/>
                  <a:gdLst>
                    <a:gd name="T0" fmla="*/ 582 w 1676"/>
                    <a:gd name="T1" fmla="*/ 282 h 1813"/>
                    <a:gd name="T2" fmla="*/ 453 w 1676"/>
                    <a:gd name="T3" fmla="*/ 343 h 1813"/>
                    <a:gd name="T4" fmla="*/ 344 w 1676"/>
                    <a:gd name="T5" fmla="*/ 449 h 1813"/>
                    <a:gd name="T6" fmla="*/ 274 w 1676"/>
                    <a:gd name="T7" fmla="*/ 582 h 1813"/>
                    <a:gd name="T8" fmla="*/ 246 w 1676"/>
                    <a:gd name="T9" fmla="*/ 729 h 1813"/>
                    <a:gd name="T10" fmla="*/ 260 w 1676"/>
                    <a:gd name="T11" fmla="*/ 878 h 1813"/>
                    <a:gd name="T12" fmla="*/ 316 w 1676"/>
                    <a:gd name="T13" fmla="*/ 1018 h 1813"/>
                    <a:gd name="T14" fmla="*/ 414 w 1676"/>
                    <a:gd name="T15" fmla="*/ 1136 h 1813"/>
                    <a:gd name="T16" fmla="*/ 538 w 1676"/>
                    <a:gd name="T17" fmla="*/ 1212 h 1813"/>
                    <a:gd name="T18" fmla="*/ 673 w 1676"/>
                    <a:gd name="T19" fmla="*/ 1242 h 1813"/>
                    <a:gd name="T20" fmla="*/ 811 w 1676"/>
                    <a:gd name="T21" fmla="*/ 1227 h 1813"/>
                    <a:gd name="T22" fmla="*/ 941 w 1676"/>
                    <a:gd name="T23" fmla="*/ 1166 h 1813"/>
                    <a:gd name="T24" fmla="*/ 1049 w 1676"/>
                    <a:gd name="T25" fmla="*/ 1061 h 1813"/>
                    <a:gd name="T26" fmla="*/ 1119 w 1676"/>
                    <a:gd name="T27" fmla="*/ 927 h 1813"/>
                    <a:gd name="T28" fmla="*/ 1147 w 1676"/>
                    <a:gd name="T29" fmla="*/ 779 h 1813"/>
                    <a:gd name="T30" fmla="*/ 1133 w 1676"/>
                    <a:gd name="T31" fmla="*/ 630 h 1813"/>
                    <a:gd name="T32" fmla="*/ 1077 w 1676"/>
                    <a:gd name="T33" fmla="*/ 491 h 1813"/>
                    <a:gd name="T34" fmla="*/ 980 w 1676"/>
                    <a:gd name="T35" fmla="*/ 374 h 1813"/>
                    <a:gd name="T36" fmla="*/ 855 w 1676"/>
                    <a:gd name="T37" fmla="*/ 298 h 1813"/>
                    <a:gd name="T38" fmla="*/ 720 w 1676"/>
                    <a:gd name="T39" fmla="*/ 267 h 1813"/>
                    <a:gd name="T40" fmla="*/ 781 w 1676"/>
                    <a:gd name="T41" fmla="*/ 5 h 1813"/>
                    <a:gd name="T42" fmla="*/ 946 w 1676"/>
                    <a:gd name="T43" fmla="*/ 49 h 1813"/>
                    <a:gd name="T44" fmla="*/ 1099 w 1676"/>
                    <a:gd name="T45" fmla="*/ 137 h 1813"/>
                    <a:gd name="T46" fmla="*/ 1230 w 1676"/>
                    <a:gd name="T47" fmla="*/ 267 h 1813"/>
                    <a:gd name="T48" fmla="*/ 1324 w 1676"/>
                    <a:gd name="T49" fmla="*/ 424 h 1813"/>
                    <a:gd name="T50" fmla="*/ 1378 w 1676"/>
                    <a:gd name="T51" fmla="*/ 596 h 1813"/>
                    <a:gd name="T52" fmla="*/ 1393 w 1676"/>
                    <a:gd name="T53" fmla="*/ 775 h 1813"/>
                    <a:gd name="T54" fmla="*/ 1368 w 1676"/>
                    <a:gd name="T55" fmla="*/ 953 h 1813"/>
                    <a:gd name="T56" fmla="*/ 1603 w 1676"/>
                    <a:gd name="T57" fmla="*/ 1363 h 1813"/>
                    <a:gd name="T58" fmla="*/ 1656 w 1676"/>
                    <a:gd name="T59" fmla="*/ 1449 h 1813"/>
                    <a:gd name="T60" fmla="*/ 1676 w 1676"/>
                    <a:gd name="T61" fmla="*/ 1550 h 1813"/>
                    <a:gd name="T62" fmla="*/ 1656 w 1676"/>
                    <a:gd name="T63" fmla="*/ 1651 h 1813"/>
                    <a:gd name="T64" fmla="*/ 1603 w 1676"/>
                    <a:gd name="T65" fmla="*/ 1737 h 1813"/>
                    <a:gd name="T66" fmla="*/ 1515 w 1676"/>
                    <a:gd name="T67" fmla="*/ 1798 h 1813"/>
                    <a:gd name="T68" fmla="*/ 1414 w 1676"/>
                    <a:gd name="T69" fmla="*/ 1813 h 1813"/>
                    <a:gd name="T70" fmla="*/ 1316 w 1676"/>
                    <a:gd name="T71" fmla="*/ 1783 h 1813"/>
                    <a:gd name="T72" fmla="*/ 986 w 1676"/>
                    <a:gd name="T73" fmla="*/ 1441 h 1813"/>
                    <a:gd name="T74" fmla="*/ 826 w 1676"/>
                    <a:gd name="T75" fmla="*/ 1496 h 1813"/>
                    <a:gd name="T76" fmla="*/ 660 w 1676"/>
                    <a:gd name="T77" fmla="*/ 1508 h 1813"/>
                    <a:gd name="T78" fmla="*/ 496 w 1676"/>
                    <a:gd name="T79" fmla="*/ 1477 h 1813"/>
                    <a:gd name="T80" fmla="*/ 341 w 1676"/>
                    <a:gd name="T81" fmla="*/ 1404 h 1813"/>
                    <a:gd name="T82" fmla="*/ 204 w 1676"/>
                    <a:gd name="T83" fmla="*/ 1289 h 1813"/>
                    <a:gd name="T84" fmla="*/ 95 w 1676"/>
                    <a:gd name="T85" fmla="*/ 1137 h 1813"/>
                    <a:gd name="T86" fmla="*/ 27 w 1676"/>
                    <a:gd name="T87" fmla="*/ 966 h 1813"/>
                    <a:gd name="T88" fmla="*/ 0 w 1676"/>
                    <a:gd name="T89" fmla="*/ 785 h 1813"/>
                    <a:gd name="T90" fmla="*/ 13 w 1676"/>
                    <a:gd name="T91" fmla="*/ 602 h 1813"/>
                    <a:gd name="T92" fmla="*/ 67 w 1676"/>
                    <a:gd name="T93" fmla="*/ 427 h 1813"/>
                    <a:gd name="T94" fmla="*/ 162 w 1676"/>
                    <a:gd name="T95" fmla="*/ 268 h 1813"/>
                    <a:gd name="T96" fmla="*/ 294 w 1676"/>
                    <a:gd name="T97" fmla="*/ 137 h 1813"/>
                    <a:gd name="T98" fmla="*/ 447 w 1676"/>
                    <a:gd name="T99" fmla="*/ 49 h 1813"/>
                    <a:gd name="T100" fmla="*/ 612 w 1676"/>
                    <a:gd name="T101" fmla="*/ 5 h 18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676" h="1813">
                      <a:moveTo>
                        <a:pt x="673" y="267"/>
                      </a:moveTo>
                      <a:lnTo>
                        <a:pt x="627" y="272"/>
                      </a:lnTo>
                      <a:lnTo>
                        <a:pt x="582" y="282"/>
                      </a:lnTo>
                      <a:lnTo>
                        <a:pt x="538" y="298"/>
                      </a:lnTo>
                      <a:lnTo>
                        <a:pt x="495" y="317"/>
                      </a:lnTo>
                      <a:lnTo>
                        <a:pt x="453" y="343"/>
                      </a:lnTo>
                      <a:lnTo>
                        <a:pt x="414" y="374"/>
                      </a:lnTo>
                      <a:lnTo>
                        <a:pt x="377" y="409"/>
                      </a:lnTo>
                      <a:lnTo>
                        <a:pt x="344" y="449"/>
                      </a:lnTo>
                      <a:lnTo>
                        <a:pt x="316" y="491"/>
                      </a:lnTo>
                      <a:lnTo>
                        <a:pt x="293" y="536"/>
                      </a:lnTo>
                      <a:lnTo>
                        <a:pt x="274" y="582"/>
                      </a:lnTo>
                      <a:lnTo>
                        <a:pt x="260" y="630"/>
                      </a:lnTo>
                      <a:lnTo>
                        <a:pt x="251" y="679"/>
                      </a:lnTo>
                      <a:lnTo>
                        <a:pt x="246" y="729"/>
                      </a:lnTo>
                      <a:lnTo>
                        <a:pt x="246" y="779"/>
                      </a:lnTo>
                      <a:lnTo>
                        <a:pt x="251" y="829"/>
                      </a:lnTo>
                      <a:lnTo>
                        <a:pt x="260" y="878"/>
                      </a:lnTo>
                      <a:lnTo>
                        <a:pt x="274" y="927"/>
                      </a:lnTo>
                      <a:lnTo>
                        <a:pt x="293" y="974"/>
                      </a:lnTo>
                      <a:lnTo>
                        <a:pt x="316" y="1018"/>
                      </a:lnTo>
                      <a:lnTo>
                        <a:pt x="344" y="1061"/>
                      </a:lnTo>
                      <a:lnTo>
                        <a:pt x="377" y="1100"/>
                      </a:lnTo>
                      <a:lnTo>
                        <a:pt x="414" y="1136"/>
                      </a:lnTo>
                      <a:lnTo>
                        <a:pt x="453" y="1166"/>
                      </a:lnTo>
                      <a:lnTo>
                        <a:pt x="495" y="1191"/>
                      </a:lnTo>
                      <a:lnTo>
                        <a:pt x="538" y="1212"/>
                      </a:lnTo>
                      <a:lnTo>
                        <a:pt x="582" y="1227"/>
                      </a:lnTo>
                      <a:lnTo>
                        <a:pt x="627" y="1237"/>
                      </a:lnTo>
                      <a:lnTo>
                        <a:pt x="673" y="1242"/>
                      </a:lnTo>
                      <a:lnTo>
                        <a:pt x="720" y="1242"/>
                      </a:lnTo>
                      <a:lnTo>
                        <a:pt x="766" y="1237"/>
                      </a:lnTo>
                      <a:lnTo>
                        <a:pt x="811" y="1227"/>
                      </a:lnTo>
                      <a:lnTo>
                        <a:pt x="855" y="1212"/>
                      </a:lnTo>
                      <a:lnTo>
                        <a:pt x="898" y="1191"/>
                      </a:lnTo>
                      <a:lnTo>
                        <a:pt x="941" y="1166"/>
                      </a:lnTo>
                      <a:lnTo>
                        <a:pt x="980" y="1136"/>
                      </a:lnTo>
                      <a:lnTo>
                        <a:pt x="1016" y="1100"/>
                      </a:lnTo>
                      <a:lnTo>
                        <a:pt x="1049" y="1061"/>
                      </a:lnTo>
                      <a:lnTo>
                        <a:pt x="1077" y="1018"/>
                      </a:lnTo>
                      <a:lnTo>
                        <a:pt x="1100" y="974"/>
                      </a:lnTo>
                      <a:lnTo>
                        <a:pt x="1119" y="927"/>
                      </a:lnTo>
                      <a:lnTo>
                        <a:pt x="1133" y="878"/>
                      </a:lnTo>
                      <a:lnTo>
                        <a:pt x="1142" y="829"/>
                      </a:lnTo>
                      <a:lnTo>
                        <a:pt x="1147" y="779"/>
                      </a:lnTo>
                      <a:lnTo>
                        <a:pt x="1147" y="729"/>
                      </a:lnTo>
                      <a:lnTo>
                        <a:pt x="1142" y="679"/>
                      </a:lnTo>
                      <a:lnTo>
                        <a:pt x="1133" y="630"/>
                      </a:lnTo>
                      <a:lnTo>
                        <a:pt x="1119" y="582"/>
                      </a:lnTo>
                      <a:lnTo>
                        <a:pt x="1100" y="536"/>
                      </a:lnTo>
                      <a:lnTo>
                        <a:pt x="1077" y="491"/>
                      </a:lnTo>
                      <a:lnTo>
                        <a:pt x="1049" y="449"/>
                      </a:lnTo>
                      <a:lnTo>
                        <a:pt x="1016" y="409"/>
                      </a:lnTo>
                      <a:lnTo>
                        <a:pt x="980" y="374"/>
                      </a:lnTo>
                      <a:lnTo>
                        <a:pt x="941" y="343"/>
                      </a:lnTo>
                      <a:lnTo>
                        <a:pt x="898" y="317"/>
                      </a:lnTo>
                      <a:lnTo>
                        <a:pt x="855" y="298"/>
                      </a:lnTo>
                      <a:lnTo>
                        <a:pt x="811" y="282"/>
                      </a:lnTo>
                      <a:lnTo>
                        <a:pt x="766" y="272"/>
                      </a:lnTo>
                      <a:lnTo>
                        <a:pt x="720" y="267"/>
                      </a:lnTo>
                      <a:lnTo>
                        <a:pt x="673" y="267"/>
                      </a:lnTo>
                      <a:close/>
                      <a:moveTo>
                        <a:pt x="725" y="0"/>
                      </a:moveTo>
                      <a:lnTo>
                        <a:pt x="781" y="5"/>
                      </a:lnTo>
                      <a:lnTo>
                        <a:pt x="837" y="15"/>
                      </a:lnTo>
                      <a:lnTo>
                        <a:pt x="892" y="29"/>
                      </a:lnTo>
                      <a:lnTo>
                        <a:pt x="946" y="49"/>
                      </a:lnTo>
                      <a:lnTo>
                        <a:pt x="999" y="74"/>
                      </a:lnTo>
                      <a:lnTo>
                        <a:pt x="1050" y="103"/>
                      </a:lnTo>
                      <a:lnTo>
                        <a:pt x="1099" y="137"/>
                      </a:lnTo>
                      <a:lnTo>
                        <a:pt x="1145" y="176"/>
                      </a:lnTo>
                      <a:lnTo>
                        <a:pt x="1190" y="219"/>
                      </a:lnTo>
                      <a:lnTo>
                        <a:pt x="1230" y="267"/>
                      </a:lnTo>
                      <a:lnTo>
                        <a:pt x="1266" y="317"/>
                      </a:lnTo>
                      <a:lnTo>
                        <a:pt x="1297" y="369"/>
                      </a:lnTo>
                      <a:lnTo>
                        <a:pt x="1324" y="424"/>
                      </a:lnTo>
                      <a:lnTo>
                        <a:pt x="1346" y="479"/>
                      </a:lnTo>
                      <a:lnTo>
                        <a:pt x="1364" y="537"/>
                      </a:lnTo>
                      <a:lnTo>
                        <a:pt x="1378" y="596"/>
                      </a:lnTo>
                      <a:lnTo>
                        <a:pt x="1387" y="655"/>
                      </a:lnTo>
                      <a:lnTo>
                        <a:pt x="1392" y="715"/>
                      </a:lnTo>
                      <a:lnTo>
                        <a:pt x="1393" y="775"/>
                      </a:lnTo>
                      <a:lnTo>
                        <a:pt x="1389" y="835"/>
                      </a:lnTo>
                      <a:lnTo>
                        <a:pt x="1381" y="895"/>
                      </a:lnTo>
                      <a:lnTo>
                        <a:pt x="1368" y="953"/>
                      </a:lnTo>
                      <a:lnTo>
                        <a:pt x="1351" y="1011"/>
                      </a:lnTo>
                      <a:lnTo>
                        <a:pt x="1330" y="1067"/>
                      </a:lnTo>
                      <a:lnTo>
                        <a:pt x="1603" y="1363"/>
                      </a:lnTo>
                      <a:lnTo>
                        <a:pt x="1625" y="1389"/>
                      </a:lnTo>
                      <a:lnTo>
                        <a:pt x="1642" y="1419"/>
                      </a:lnTo>
                      <a:lnTo>
                        <a:pt x="1656" y="1449"/>
                      </a:lnTo>
                      <a:lnTo>
                        <a:pt x="1668" y="1482"/>
                      </a:lnTo>
                      <a:lnTo>
                        <a:pt x="1674" y="1515"/>
                      </a:lnTo>
                      <a:lnTo>
                        <a:pt x="1676" y="1550"/>
                      </a:lnTo>
                      <a:lnTo>
                        <a:pt x="1674" y="1585"/>
                      </a:lnTo>
                      <a:lnTo>
                        <a:pt x="1668" y="1619"/>
                      </a:lnTo>
                      <a:lnTo>
                        <a:pt x="1656" y="1651"/>
                      </a:lnTo>
                      <a:lnTo>
                        <a:pt x="1642" y="1682"/>
                      </a:lnTo>
                      <a:lnTo>
                        <a:pt x="1625" y="1711"/>
                      </a:lnTo>
                      <a:lnTo>
                        <a:pt x="1603" y="1737"/>
                      </a:lnTo>
                      <a:lnTo>
                        <a:pt x="1576" y="1762"/>
                      </a:lnTo>
                      <a:lnTo>
                        <a:pt x="1547" y="1783"/>
                      </a:lnTo>
                      <a:lnTo>
                        <a:pt x="1515" y="1798"/>
                      </a:lnTo>
                      <a:lnTo>
                        <a:pt x="1482" y="1809"/>
                      </a:lnTo>
                      <a:lnTo>
                        <a:pt x="1449" y="1813"/>
                      </a:lnTo>
                      <a:lnTo>
                        <a:pt x="1414" y="1813"/>
                      </a:lnTo>
                      <a:lnTo>
                        <a:pt x="1380" y="1809"/>
                      </a:lnTo>
                      <a:lnTo>
                        <a:pt x="1347" y="1798"/>
                      </a:lnTo>
                      <a:lnTo>
                        <a:pt x="1316" y="1783"/>
                      </a:lnTo>
                      <a:lnTo>
                        <a:pt x="1286" y="1762"/>
                      </a:lnTo>
                      <a:lnTo>
                        <a:pt x="1259" y="1737"/>
                      </a:lnTo>
                      <a:lnTo>
                        <a:pt x="986" y="1441"/>
                      </a:lnTo>
                      <a:lnTo>
                        <a:pt x="934" y="1464"/>
                      </a:lnTo>
                      <a:lnTo>
                        <a:pt x="880" y="1483"/>
                      </a:lnTo>
                      <a:lnTo>
                        <a:pt x="826" y="1496"/>
                      </a:lnTo>
                      <a:lnTo>
                        <a:pt x="771" y="1504"/>
                      </a:lnTo>
                      <a:lnTo>
                        <a:pt x="716" y="1509"/>
                      </a:lnTo>
                      <a:lnTo>
                        <a:pt x="660" y="1508"/>
                      </a:lnTo>
                      <a:lnTo>
                        <a:pt x="605" y="1503"/>
                      </a:lnTo>
                      <a:lnTo>
                        <a:pt x="550" y="1493"/>
                      </a:lnTo>
                      <a:lnTo>
                        <a:pt x="496" y="1477"/>
                      </a:lnTo>
                      <a:lnTo>
                        <a:pt x="443" y="1458"/>
                      </a:lnTo>
                      <a:lnTo>
                        <a:pt x="391" y="1434"/>
                      </a:lnTo>
                      <a:lnTo>
                        <a:pt x="341" y="1404"/>
                      </a:lnTo>
                      <a:lnTo>
                        <a:pt x="293" y="1371"/>
                      </a:lnTo>
                      <a:lnTo>
                        <a:pt x="247" y="1332"/>
                      </a:lnTo>
                      <a:lnTo>
                        <a:pt x="204" y="1289"/>
                      </a:lnTo>
                      <a:lnTo>
                        <a:pt x="162" y="1240"/>
                      </a:lnTo>
                      <a:lnTo>
                        <a:pt x="126" y="1190"/>
                      </a:lnTo>
                      <a:lnTo>
                        <a:pt x="95" y="1137"/>
                      </a:lnTo>
                      <a:lnTo>
                        <a:pt x="68" y="1082"/>
                      </a:lnTo>
                      <a:lnTo>
                        <a:pt x="45" y="1024"/>
                      </a:lnTo>
                      <a:lnTo>
                        <a:pt x="27" y="966"/>
                      </a:lnTo>
                      <a:lnTo>
                        <a:pt x="13" y="906"/>
                      </a:lnTo>
                      <a:lnTo>
                        <a:pt x="4" y="846"/>
                      </a:lnTo>
                      <a:lnTo>
                        <a:pt x="0" y="785"/>
                      </a:lnTo>
                      <a:lnTo>
                        <a:pt x="0" y="724"/>
                      </a:lnTo>
                      <a:lnTo>
                        <a:pt x="4" y="663"/>
                      </a:lnTo>
                      <a:lnTo>
                        <a:pt x="13" y="602"/>
                      </a:lnTo>
                      <a:lnTo>
                        <a:pt x="27" y="543"/>
                      </a:lnTo>
                      <a:lnTo>
                        <a:pt x="45" y="485"/>
                      </a:lnTo>
                      <a:lnTo>
                        <a:pt x="67" y="427"/>
                      </a:lnTo>
                      <a:lnTo>
                        <a:pt x="94" y="373"/>
                      </a:lnTo>
                      <a:lnTo>
                        <a:pt x="126" y="319"/>
                      </a:lnTo>
                      <a:lnTo>
                        <a:pt x="162" y="268"/>
                      </a:lnTo>
                      <a:lnTo>
                        <a:pt x="203" y="220"/>
                      </a:lnTo>
                      <a:lnTo>
                        <a:pt x="247" y="176"/>
                      </a:lnTo>
                      <a:lnTo>
                        <a:pt x="294" y="137"/>
                      </a:lnTo>
                      <a:lnTo>
                        <a:pt x="343" y="103"/>
                      </a:lnTo>
                      <a:lnTo>
                        <a:pt x="394" y="74"/>
                      </a:lnTo>
                      <a:lnTo>
                        <a:pt x="447" y="49"/>
                      </a:lnTo>
                      <a:lnTo>
                        <a:pt x="501" y="29"/>
                      </a:lnTo>
                      <a:lnTo>
                        <a:pt x="556" y="15"/>
                      </a:lnTo>
                      <a:lnTo>
                        <a:pt x="612" y="5"/>
                      </a:lnTo>
                      <a:lnTo>
                        <a:pt x="668" y="0"/>
                      </a:lnTo>
                      <a:lnTo>
                        <a:pt x="72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6" name="Freeform 291"/>
                <p:cNvSpPr/>
                <p:nvPr/>
              </p:nvSpPr>
              <p:spPr bwMode="auto">
                <a:xfrm>
                  <a:off x="2811463" y="4335463"/>
                  <a:ext cx="217488" cy="274638"/>
                </a:xfrm>
                <a:custGeom>
                  <a:avLst/>
                  <a:gdLst>
                    <a:gd name="T0" fmla="*/ 459 w 1508"/>
                    <a:gd name="T1" fmla="*/ 30 h 2083"/>
                    <a:gd name="T2" fmla="*/ 619 w 1508"/>
                    <a:gd name="T3" fmla="*/ 254 h 2083"/>
                    <a:gd name="T4" fmla="*/ 841 w 1508"/>
                    <a:gd name="T5" fmla="*/ 542 h 2083"/>
                    <a:gd name="T6" fmla="*/ 960 w 1508"/>
                    <a:gd name="T7" fmla="*/ 441 h 2083"/>
                    <a:gd name="T8" fmla="*/ 1249 w 1508"/>
                    <a:gd name="T9" fmla="*/ 400 h 2083"/>
                    <a:gd name="T10" fmla="*/ 1340 w 1508"/>
                    <a:gd name="T11" fmla="*/ 564 h 2083"/>
                    <a:gd name="T12" fmla="*/ 1411 w 1508"/>
                    <a:gd name="T13" fmla="*/ 741 h 2083"/>
                    <a:gd name="T14" fmla="*/ 1464 w 1508"/>
                    <a:gd name="T15" fmla="*/ 927 h 2083"/>
                    <a:gd name="T16" fmla="*/ 1497 w 1508"/>
                    <a:gd name="T17" fmla="*/ 1121 h 2083"/>
                    <a:gd name="T18" fmla="*/ 1508 w 1508"/>
                    <a:gd name="T19" fmla="*/ 1322 h 2083"/>
                    <a:gd name="T20" fmla="*/ 1497 w 1508"/>
                    <a:gd name="T21" fmla="*/ 1526 h 2083"/>
                    <a:gd name="T22" fmla="*/ 1463 w 1508"/>
                    <a:gd name="T23" fmla="*/ 1720 h 2083"/>
                    <a:gd name="T24" fmla="*/ 1409 w 1508"/>
                    <a:gd name="T25" fmla="*/ 1907 h 2083"/>
                    <a:gd name="T26" fmla="*/ 1337 w 1508"/>
                    <a:gd name="T27" fmla="*/ 2083 h 2083"/>
                    <a:gd name="T28" fmla="*/ 1349 w 1508"/>
                    <a:gd name="T29" fmla="*/ 1945 h 2083"/>
                    <a:gd name="T30" fmla="*/ 1341 w 1508"/>
                    <a:gd name="T31" fmla="*/ 1808 h 2083"/>
                    <a:gd name="T32" fmla="*/ 1313 w 1508"/>
                    <a:gd name="T33" fmla="*/ 1675 h 2083"/>
                    <a:gd name="T34" fmla="*/ 1266 w 1508"/>
                    <a:gd name="T35" fmla="*/ 1547 h 2083"/>
                    <a:gd name="T36" fmla="*/ 1201 w 1508"/>
                    <a:gd name="T37" fmla="*/ 1429 h 2083"/>
                    <a:gd name="T38" fmla="*/ 1117 w 1508"/>
                    <a:gd name="T39" fmla="*/ 1321 h 2083"/>
                    <a:gd name="T40" fmla="*/ 1021 w 1508"/>
                    <a:gd name="T41" fmla="*/ 1233 h 2083"/>
                    <a:gd name="T42" fmla="*/ 915 w 1508"/>
                    <a:gd name="T43" fmla="*/ 1162 h 2083"/>
                    <a:gd name="T44" fmla="*/ 801 w 1508"/>
                    <a:gd name="T45" fmla="*/ 1111 h 2083"/>
                    <a:gd name="T46" fmla="*/ 680 w 1508"/>
                    <a:gd name="T47" fmla="*/ 1080 h 2083"/>
                    <a:gd name="T48" fmla="*/ 554 w 1508"/>
                    <a:gd name="T49" fmla="*/ 1069 h 2083"/>
                    <a:gd name="T50" fmla="*/ 416 w 1508"/>
                    <a:gd name="T51" fmla="*/ 1082 h 2083"/>
                    <a:gd name="T52" fmla="*/ 283 w 1508"/>
                    <a:gd name="T53" fmla="*/ 1120 h 2083"/>
                    <a:gd name="T54" fmla="*/ 160 w 1508"/>
                    <a:gd name="T55" fmla="*/ 1182 h 2083"/>
                    <a:gd name="T56" fmla="*/ 591 w 1508"/>
                    <a:gd name="T57" fmla="*/ 812 h 2083"/>
                    <a:gd name="T58" fmla="*/ 751 w 1508"/>
                    <a:gd name="T59" fmla="*/ 755 h 2083"/>
                    <a:gd name="T60" fmla="*/ 500 w 1508"/>
                    <a:gd name="T61" fmla="*/ 407 h 2083"/>
                    <a:gd name="T62" fmla="*/ 338 w 1508"/>
                    <a:gd name="T63" fmla="*/ 367 h 2083"/>
                    <a:gd name="T64" fmla="*/ 175 w 1508"/>
                    <a:gd name="T65" fmla="*/ 519 h 2083"/>
                    <a:gd name="T66" fmla="*/ 0 w 1508"/>
                    <a:gd name="T67" fmla="*/ 375 h 2083"/>
                    <a:gd name="T68" fmla="*/ 166 w 1508"/>
                    <a:gd name="T69" fmla="*/ 151 h 2083"/>
                    <a:gd name="T70" fmla="*/ 287 w 1508"/>
                    <a:gd name="T71" fmla="*/ 289 h 2083"/>
                    <a:gd name="T72" fmla="*/ 445 w 1508"/>
                    <a:gd name="T73" fmla="*/ 351 h 2083"/>
                    <a:gd name="T74" fmla="*/ 453 w 1508"/>
                    <a:gd name="T75" fmla="*/ 220 h 2083"/>
                    <a:gd name="T76" fmla="*/ 316 w 1508"/>
                    <a:gd name="T77" fmla="*/ 0 h 20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508" h="2083">
                      <a:moveTo>
                        <a:pt x="316" y="0"/>
                      </a:moveTo>
                      <a:lnTo>
                        <a:pt x="459" y="30"/>
                      </a:lnTo>
                      <a:lnTo>
                        <a:pt x="582" y="149"/>
                      </a:lnTo>
                      <a:lnTo>
                        <a:pt x="619" y="254"/>
                      </a:lnTo>
                      <a:lnTo>
                        <a:pt x="647" y="352"/>
                      </a:lnTo>
                      <a:lnTo>
                        <a:pt x="841" y="542"/>
                      </a:lnTo>
                      <a:lnTo>
                        <a:pt x="891" y="559"/>
                      </a:lnTo>
                      <a:lnTo>
                        <a:pt x="960" y="441"/>
                      </a:lnTo>
                      <a:lnTo>
                        <a:pt x="1204" y="417"/>
                      </a:lnTo>
                      <a:lnTo>
                        <a:pt x="1249" y="400"/>
                      </a:lnTo>
                      <a:lnTo>
                        <a:pt x="1297" y="481"/>
                      </a:lnTo>
                      <a:lnTo>
                        <a:pt x="1340" y="564"/>
                      </a:lnTo>
                      <a:lnTo>
                        <a:pt x="1378" y="651"/>
                      </a:lnTo>
                      <a:lnTo>
                        <a:pt x="1411" y="741"/>
                      </a:lnTo>
                      <a:lnTo>
                        <a:pt x="1440" y="832"/>
                      </a:lnTo>
                      <a:lnTo>
                        <a:pt x="1464" y="927"/>
                      </a:lnTo>
                      <a:lnTo>
                        <a:pt x="1483" y="1022"/>
                      </a:lnTo>
                      <a:lnTo>
                        <a:pt x="1497" y="1121"/>
                      </a:lnTo>
                      <a:lnTo>
                        <a:pt x="1505" y="1221"/>
                      </a:lnTo>
                      <a:lnTo>
                        <a:pt x="1508" y="1322"/>
                      </a:lnTo>
                      <a:lnTo>
                        <a:pt x="1505" y="1425"/>
                      </a:lnTo>
                      <a:lnTo>
                        <a:pt x="1497" y="1526"/>
                      </a:lnTo>
                      <a:lnTo>
                        <a:pt x="1483" y="1623"/>
                      </a:lnTo>
                      <a:lnTo>
                        <a:pt x="1463" y="1720"/>
                      </a:lnTo>
                      <a:lnTo>
                        <a:pt x="1439" y="1815"/>
                      </a:lnTo>
                      <a:lnTo>
                        <a:pt x="1409" y="1907"/>
                      </a:lnTo>
                      <a:lnTo>
                        <a:pt x="1375" y="1996"/>
                      </a:lnTo>
                      <a:lnTo>
                        <a:pt x="1337" y="2083"/>
                      </a:lnTo>
                      <a:lnTo>
                        <a:pt x="1345" y="2015"/>
                      </a:lnTo>
                      <a:lnTo>
                        <a:pt x="1349" y="1945"/>
                      </a:lnTo>
                      <a:lnTo>
                        <a:pt x="1347" y="1877"/>
                      </a:lnTo>
                      <a:lnTo>
                        <a:pt x="1341" y="1808"/>
                      </a:lnTo>
                      <a:lnTo>
                        <a:pt x="1329" y="1741"/>
                      </a:lnTo>
                      <a:lnTo>
                        <a:pt x="1313" y="1675"/>
                      </a:lnTo>
                      <a:lnTo>
                        <a:pt x="1293" y="1610"/>
                      </a:lnTo>
                      <a:lnTo>
                        <a:pt x="1266" y="1547"/>
                      </a:lnTo>
                      <a:lnTo>
                        <a:pt x="1236" y="1486"/>
                      </a:lnTo>
                      <a:lnTo>
                        <a:pt x="1201" y="1429"/>
                      </a:lnTo>
                      <a:lnTo>
                        <a:pt x="1161" y="1373"/>
                      </a:lnTo>
                      <a:lnTo>
                        <a:pt x="1117" y="1321"/>
                      </a:lnTo>
                      <a:lnTo>
                        <a:pt x="1071" y="1276"/>
                      </a:lnTo>
                      <a:lnTo>
                        <a:pt x="1021" y="1233"/>
                      </a:lnTo>
                      <a:lnTo>
                        <a:pt x="969" y="1195"/>
                      </a:lnTo>
                      <a:lnTo>
                        <a:pt x="915" y="1162"/>
                      </a:lnTo>
                      <a:lnTo>
                        <a:pt x="859" y="1134"/>
                      </a:lnTo>
                      <a:lnTo>
                        <a:pt x="801" y="1111"/>
                      </a:lnTo>
                      <a:lnTo>
                        <a:pt x="741" y="1093"/>
                      </a:lnTo>
                      <a:lnTo>
                        <a:pt x="680" y="1080"/>
                      </a:lnTo>
                      <a:lnTo>
                        <a:pt x="617" y="1072"/>
                      </a:lnTo>
                      <a:lnTo>
                        <a:pt x="554" y="1069"/>
                      </a:lnTo>
                      <a:lnTo>
                        <a:pt x="484" y="1072"/>
                      </a:lnTo>
                      <a:lnTo>
                        <a:pt x="416" y="1082"/>
                      </a:lnTo>
                      <a:lnTo>
                        <a:pt x="349" y="1098"/>
                      </a:lnTo>
                      <a:lnTo>
                        <a:pt x="283" y="1120"/>
                      </a:lnTo>
                      <a:lnTo>
                        <a:pt x="220" y="1148"/>
                      </a:lnTo>
                      <a:lnTo>
                        <a:pt x="160" y="1182"/>
                      </a:lnTo>
                      <a:lnTo>
                        <a:pt x="338" y="952"/>
                      </a:lnTo>
                      <a:lnTo>
                        <a:pt x="591" y="812"/>
                      </a:lnTo>
                      <a:lnTo>
                        <a:pt x="738" y="833"/>
                      </a:lnTo>
                      <a:lnTo>
                        <a:pt x="751" y="755"/>
                      </a:lnTo>
                      <a:lnTo>
                        <a:pt x="570" y="556"/>
                      </a:lnTo>
                      <a:lnTo>
                        <a:pt x="500" y="407"/>
                      </a:lnTo>
                      <a:lnTo>
                        <a:pt x="400" y="407"/>
                      </a:lnTo>
                      <a:lnTo>
                        <a:pt x="338" y="367"/>
                      </a:lnTo>
                      <a:lnTo>
                        <a:pt x="203" y="345"/>
                      </a:lnTo>
                      <a:lnTo>
                        <a:pt x="175" y="519"/>
                      </a:lnTo>
                      <a:lnTo>
                        <a:pt x="12" y="484"/>
                      </a:lnTo>
                      <a:lnTo>
                        <a:pt x="0" y="375"/>
                      </a:lnTo>
                      <a:lnTo>
                        <a:pt x="125" y="345"/>
                      </a:lnTo>
                      <a:lnTo>
                        <a:pt x="166" y="151"/>
                      </a:lnTo>
                      <a:lnTo>
                        <a:pt x="291" y="207"/>
                      </a:lnTo>
                      <a:lnTo>
                        <a:pt x="287" y="289"/>
                      </a:lnTo>
                      <a:lnTo>
                        <a:pt x="382" y="332"/>
                      </a:lnTo>
                      <a:lnTo>
                        <a:pt x="445" y="351"/>
                      </a:lnTo>
                      <a:lnTo>
                        <a:pt x="522" y="308"/>
                      </a:lnTo>
                      <a:lnTo>
                        <a:pt x="453" y="220"/>
                      </a:lnTo>
                      <a:lnTo>
                        <a:pt x="313" y="71"/>
                      </a:lnTo>
                      <a:lnTo>
                        <a:pt x="31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7" name="Freeform 292"/>
                <p:cNvSpPr/>
                <p:nvPr/>
              </p:nvSpPr>
              <p:spPr bwMode="auto">
                <a:xfrm>
                  <a:off x="2786063" y="4497388"/>
                  <a:ext cx="30163" cy="26988"/>
                </a:xfrm>
                <a:custGeom>
                  <a:avLst/>
                  <a:gdLst>
                    <a:gd name="T0" fmla="*/ 118 w 208"/>
                    <a:gd name="T1" fmla="*/ 0 h 197"/>
                    <a:gd name="T2" fmla="*/ 208 w 208"/>
                    <a:gd name="T3" fmla="*/ 45 h 197"/>
                    <a:gd name="T4" fmla="*/ 186 w 208"/>
                    <a:gd name="T5" fmla="*/ 66 h 197"/>
                    <a:gd name="T6" fmla="*/ 165 w 208"/>
                    <a:gd name="T7" fmla="*/ 89 h 197"/>
                    <a:gd name="T8" fmla="*/ 147 w 208"/>
                    <a:gd name="T9" fmla="*/ 109 h 197"/>
                    <a:gd name="T10" fmla="*/ 130 w 208"/>
                    <a:gd name="T11" fmla="*/ 131 h 197"/>
                    <a:gd name="T12" fmla="*/ 81 w 208"/>
                    <a:gd name="T13" fmla="*/ 132 h 197"/>
                    <a:gd name="T14" fmla="*/ 29 w 208"/>
                    <a:gd name="T15" fmla="*/ 197 h 197"/>
                    <a:gd name="T16" fmla="*/ 0 w 208"/>
                    <a:gd name="T17" fmla="*/ 61 h 197"/>
                    <a:gd name="T18" fmla="*/ 118 w 208"/>
                    <a:gd name="T19" fmla="*/ 0 h 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08" h="197">
                      <a:moveTo>
                        <a:pt x="118" y="0"/>
                      </a:moveTo>
                      <a:lnTo>
                        <a:pt x="208" y="45"/>
                      </a:lnTo>
                      <a:lnTo>
                        <a:pt x="186" y="66"/>
                      </a:lnTo>
                      <a:lnTo>
                        <a:pt x="165" y="89"/>
                      </a:lnTo>
                      <a:lnTo>
                        <a:pt x="147" y="109"/>
                      </a:lnTo>
                      <a:lnTo>
                        <a:pt x="130" y="131"/>
                      </a:lnTo>
                      <a:lnTo>
                        <a:pt x="81" y="132"/>
                      </a:lnTo>
                      <a:lnTo>
                        <a:pt x="29" y="197"/>
                      </a:lnTo>
                      <a:lnTo>
                        <a:pt x="0" y="61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8" name="Freeform 293"/>
                <p:cNvSpPr/>
                <p:nvPr/>
              </p:nvSpPr>
              <p:spPr bwMode="auto">
                <a:xfrm>
                  <a:off x="2860675" y="4702175"/>
                  <a:ext cx="52388" cy="20638"/>
                </a:xfrm>
                <a:custGeom>
                  <a:avLst/>
                  <a:gdLst>
                    <a:gd name="T0" fmla="*/ 368 w 368"/>
                    <a:gd name="T1" fmla="*/ 0 h 153"/>
                    <a:gd name="T2" fmla="*/ 298 w 368"/>
                    <a:gd name="T3" fmla="*/ 38 h 153"/>
                    <a:gd name="T4" fmla="*/ 227 w 368"/>
                    <a:gd name="T5" fmla="*/ 73 h 153"/>
                    <a:gd name="T6" fmla="*/ 152 w 368"/>
                    <a:gd name="T7" fmla="*/ 105 h 153"/>
                    <a:gd name="T8" fmla="*/ 77 w 368"/>
                    <a:gd name="T9" fmla="*/ 131 h 153"/>
                    <a:gd name="T10" fmla="*/ 0 w 368"/>
                    <a:gd name="T11" fmla="*/ 153 h 153"/>
                    <a:gd name="T12" fmla="*/ 28 w 368"/>
                    <a:gd name="T13" fmla="*/ 44 h 153"/>
                    <a:gd name="T14" fmla="*/ 83 w 368"/>
                    <a:gd name="T15" fmla="*/ 5 h 153"/>
                    <a:gd name="T16" fmla="*/ 148 w 368"/>
                    <a:gd name="T17" fmla="*/ 13 h 153"/>
                    <a:gd name="T18" fmla="*/ 215 w 368"/>
                    <a:gd name="T19" fmla="*/ 16 h 153"/>
                    <a:gd name="T20" fmla="*/ 266 w 368"/>
                    <a:gd name="T21" fmla="*/ 14 h 153"/>
                    <a:gd name="T22" fmla="*/ 317 w 368"/>
                    <a:gd name="T23" fmla="*/ 9 h 153"/>
                    <a:gd name="T24" fmla="*/ 368 w 368"/>
                    <a:gd name="T25" fmla="*/ 0 h 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68" h="153">
                      <a:moveTo>
                        <a:pt x="368" y="0"/>
                      </a:moveTo>
                      <a:lnTo>
                        <a:pt x="298" y="38"/>
                      </a:lnTo>
                      <a:lnTo>
                        <a:pt x="227" y="73"/>
                      </a:lnTo>
                      <a:lnTo>
                        <a:pt x="152" y="105"/>
                      </a:lnTo>
                      <a:lnTo>
                        <a:pt x="77" y="131"/>
                      </a:lnTo>
                      <a:lnTo>
                        <a:pt x="0" y="153"/>
                      </a:lnTo>
                      <a:lnTo>
                        <a:pt x="28" y="44"/>
                      </a:lnTo>
                      <a:lnTo>
                        <a:pt x="83" y="5"/>
                      </a:lnTo>
                      <a:lnTo>
                        <a:pt x="148" y="13"/>
                      </a:lnTo>
                      <a:lnTo>
                        <a:pt x="215" y="16"/>
                      </a:lnTo>
                      <a:lnTo>
                        <a:pt x="266" y="14"/>
                      </a:lnTo>
                      <a:lnTo>
                        <a:pt x="317" y="9"/>
                      </a:lnTo>
                      <a:lnTo>
                        <a:pt x="36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9" name="Freeform 294"/>
                <p:cNvSpPr/>
                <p:nvPr/>
              </p:nvSpPr>
              <p:spPr bwMode="auto">
                <a:xfrm>
                  <a:off x="2587625" y="4395788"/>
                  <a:ext cx="249238" cy="333375"/>
                </a:xfrm>
                <a:custGeom>
                  <a:avLst/>
                  <a:gdLst>
                    <a:gd name="T0" fmla="*/ 210 w 1723"/>
                    <a:gd name="T1" fmla="*/ 95 h 2519"/>
                    <a:gd name="T2" fmla="*/ 468 w 1723"/>
                    <a:gd name="T3" fmla="*/ 157 h 2519"/>
                    <a:gd name="T4" fmla="*/ 884 w 1723"/>
                    <a:gd name="T5" fmla="*/ 389 h 2519"/>
                    <a:gd name="T6" fmla="*/ 1103 w 1723"/>
                    <a:gd name="T7" fmla="*/ 976 h 2519"/>
                    <a:gd name="T8" fmla="*/ 1141 w 1723"/>
                    <a:gd name="T9" fmla="*/ 862 h 2519"/>
                    <a:gd name="T10" fmla="*/ 1389 w 1723"/>
                    <a:gd name="T11" fmla="*/ 1094 h 2519"/>
                    <a:gd name="T12" fmla="*/ 1344 w 1723"/>
                    <a:gd name="T13" fmla="*/ 1213 h 2519"/>
                    <a:gd name="T14" fmla="*/ 1316 w 1723"/>
                    <a:gd name="T15" fmla="*/ 1341 h 2519"/>
                    <a:gd name="T16" fmla="*/ 1307 w 1723"/>
                    <a:gd name="T17" fmla="*/ 1472 h 2519"/>
                    <a:gd name="T18" fmla="*/ 1317 w 1723"/>
                    <a:gd name="T19" fmla="*/ 1609 h 2519"/>
                    <a:gd name="T20" fmla="*/ 1346 w 1723"/>
                    <a:gd name="T21" fmla="*/ 1741 h 2519"/>
                    <a:gd name="T22" fmla="*/ 1394 w 1723"/>
                    <a:gd name="T23" fmla="*/ 1865 h 2519"/>
                    <a:gd name="T24" fmla="*/ 1459 w 1723"/>
                    <a:gd name="T25" fmla="*/ 1979 h 2519"/>
                    <a:gd name="T26" fmla="*/ 1541 w 1723"/>
                    <a:gd name="T27" fmla="*/ 2083 h 2519"/>
                    <a:gd name="T28" fmla="*/ 1628 w 1723"/>
                    <a:gd name="T29" fmla="*/ 2165 h 2519"/>
                    <a:gd name="T30" fmla="*/ 1723 w 1723"/>
                    <a:gd name="T31" fmla="*/ 2230 h 2519"/>
                    <a:gd name="T32" fmla="*/ 1714 w 1723"/>
                    <a:gd name="T33" fmla="*/ 2268 h 2519"/>
                    <a:gd name="T34" fmla="*/ 1708 w 1723"/>
                    <a:gd name="T35" fmla="*/ 2294 h 2519"/>
                    <a:gd name="T36" fmla="*/ 1706 w 1723"/>
                    <a:gd name="T37" fmla="*/ 2304 h 2519"/>
                    <a:gd name="T38" fmla="*/ 1659 w 1723"/>
                    <a:gd name="T39" fmla="*/ 2513 h 2519"/>
                    <a:gd name="T40" fmla="*/ 1530 w 1723"/>
                    <a:gd name="T41" fmla="*/ 2519 h 2519"/>
                    <a:gd name="T42" fmla="*/ 1338 w 1723"/>
                    <a:gd name="T43" fmla="*/ 2506 h 2519"/>
                    <a:gd name="T44" fmla="*/ 1154 w 1723"/>
                    <a:gd name="T45" fmla="*/ 2468 h 2519"/>
                    <a:gd name="T46" fmla="*/ 977 w 1723"/>
                    <a:gd name="T47" fmla="*/ 2407 h 2519"/>
                    <a:gd name="T48" fmla="*/ 810 w 1723"/>
                    <a:gd name="T49" fmla="*/ 2325 h 2519"/>
                    <a:gd name="T50" fmla="*/ 656 w 1723"/>
                    <a:gd name="T51" fmla="*/ 2222 h 2519"/>
                    <a:gd name="T52" fmla="*/ 514 w 1723"/>
                    <a:gd name="T53" fmla="*/ 2101 h 2519"/>
                    <a:gd name="T54" fmla="*/ 387 w 1723"/>
                    <a:gd name="T55" fmla="*/ 1963 h 2519"/>
                    <a:gd name="T56" fmla="*/ 274 w 1723"/>
                    <a:gd name="T57" fmla="*/ 1809 h 2519"/>
                    <a:gd name="T58" fmla="*/ 180 w 1723"/>
                    <a:gd name="T59" fmla="*/ 1641 h 2519"/>
                    <a:gd name="T60" fmla="*/ 103 w 1723"/>
                    <a:gd name="T61" fmla="*/ 1461 h 2519"/>
                    <a:gd name="T62" fmla="*/ 47 w 1723"/>
                    <a:gd name="T63" fmla="*/ 1270 h 2519"/>
                    <a:gd name="T64" fmla="*/ 12 w 1723"/>
                    <a:gd name="T65" fmla="*/ 1070 h 2519"/>
                    <a:gd name="T66" fmla="*/ 0 w 1723"/>
                    <a:gd name="T67" fmla="*/ 862 h 2519"/>
                    <a:gd name="T68" fmla="*/ 11 w 1723"/>
                    <a:gd name="T69" fmla="*/ 662 h 2519"/>
                    <a:gd name="T70" fmla="*/ 44 w 1723"/>
                    <a:gd name="T71" fmla="*/ 470 h 2519"/>
                    <a:gd name="T72" fmla="*/ 96 w 1723"/>
                    <a:gd name="T73" fmla="*/ 285 h 2519"/>
                    <a:gd name="T74" fmla="*/ 168 w 1723"/>
                    <a:gd name="T75" fmla="*/ 111 h 2519"/>
                    <a:gd name="T76" fmla="*/ 320 w 1723"/>
                    <a:gd name="T77" fmla="*/ 0 h 2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723" h="2519">
                      <a:moveTo>
                        <a:pt x="320" y="0"/>
                      </a:moveTo>
                      <a:lnTo>
                        <a:pt x="210" y="95"/>
                      </a:lnTo>
                      <a:lnTo>
                        <a:pt x="296" y="157"/>
                      </a:lnTo>
                      <a:lnTo>
                        <a:pt x="468" y="157"/>
                      </a:lnTo>
                      <a:lnTo>
                        <a:pt x="724" y="107"/>
                      </a:lnTo>
                      <a:lnTo>
                        <a:pt x="884" y="389"/>
                      </a:lnTo>
                      <a:lnTo>
                        <a:pt x="884" y="655"/>
                      </a:lnTo>
                      <a:lnTo>
                        <a:pt x="1103" y="976"/>
                      </a:lnTo>
                      <a:lnTo>
                        <a:pt x="1141" y="976"/>
                      </a:lnTo>
                      <a:lnTo>
                        <a:pt x="1141" y="862"/>
                      </a:lnTo>
                      <a:lnTo>
                        <a:pt x="1225" y="1054"/>
                      </a:lnTo>
                      <a:lnTo>
                        <a:pt x="1389" y="1094"/>
                      </a:lnTo>
                      <a:lnTo>
                        <a:pt x="1365" y="1153"/>
                      </a:lnTo>
                      <a:lnTo>
                        <a:pt x="1344" y="1213"/>
                      </a:lnTo>
                      <a:lnTo>
                        <a:pt x="1328" y="1277"/>
                      </a:lnTo>
                      <a:lnTo>
                        <a:pt x="1316" y="1341"/>
                      </a:lnTo>
                      <a:lnTo>
                        <a:pt x="1309" y="1406"/>
                      </a:lnTo>
                      <a:lnTo>
                        <a:pt x="1307" y="1472"/>
                      </a:lnTo>
                      <a:lnTo>
                        <a:pt x="1309" y="1542"/>
                      </a:lnTo>
                      <a:lnTo>
                        <a:pt x="1317" y="1609"/>
                      </a:lnTo>
                      <a:lnTo>
                        <a:pt x="1329" y="1676"/>
                      </a:lnTo>
                      <a:lnTo>
                        <a:pt x="1346" y="1741"/>
                      </a:lnTo>
                      <a:lnTo>
                        <a:pt x="1368" y="1803"/>
                      </a:lnTo>
                      <a:lnTo>
                        <a:pt x="1394" y="1865"/>
                      </a:lnTo>
                      <a:lnTo>
                        <a:pt x="1424" y="1923"/>
                      </a:lnTo>
                      <a:lnTo>
                        <a:pt x="1459" y="1979"/>
                      </a:lnTo>
                      <a:lnTo>
                        <a:pt x="1498" y="2032"/>
                      </a:lnTo>
                      <a:lnTo>
                        <a:pt x="1541" y="2083"/>
                      </a:lnTo>
                      <a:lnTo>
                        <a:pt x="1583" y="2126"/>
                      </a:lnTo>
                      <a:lnTo>
                        <a:pt x="1628" y="2165"/>
                      </a:lnTo>
                      <a:lnTo>
                        <a:pt x="1675" y="2200"/>
                      </a:lnTo>
                      <a:lnTo>
                        <a:pt x="1723" y="2230"/>
                      </a:lnTo>
                      <a:lnTo>
                        <a:pt x="1718" y="2251"/>
                      </a:lnTo>
                      <a:lnTo>
                        <a:pt x="1714" y="2268"/>
                      </a:lnTo>
                      <a:lnTo>
                        <a:pt x="1711" y="2283"/>
                      </a:lnTo>
                      <a:lnTo>
                        <a:pt x="1708" y="2294"/>
                      </a:lnTo>
                      <a:lnTo>
                        <a:pt x="1706" y="2302"/>
                      </a:lnTo>
                      <a:lnTo>
                        <a:pt x="1706" y="2304"/>
                      </a:lnTo>
                      <a:lnTo>
                        <a:pt x="1722" y="2505"/>
                      </a:lnTo>
                      <a:lnTo>
                        <a:pt x="1659" y="2513"/>
                      </a:lnTo>
                      <a:lnTo>
                        <a:pt x="1594" y="2517"/>
                      </a:lnTo>
                      <a:lnTo>
                        <a:pt x="1530" y="2519"/>
                      </a:lnTo>
                      <a:lnTo>
                        <a:pt x="1433" y="2516"/>
                      </a:lnTo>
                      <a:lnTo>
                        <a:pt x="1338" y="2506"/>
                      </a:lnTo>
                      <a:lnTo>
                        <a:pt x="1245" y="2490"/>
                      </a:lnTo>
                      <a:lnTo>
                        <a:pt x="1154" y="2468"/>
                      </a:lnTo>
                      <a:lnTo>
                        <a:pt x="1064" y="2441"/>
                      </a:lnTo>
                      <a:lnTo>
                        <a:pt x="977" y="2407"/>
                      </a:lnTo>
                      <a:lnTo>
                        <a:pt x="893" y="2369"/>
                      </a:lnTo>
                      <a:lnTo>
                        <a:pt x="810" y="2325"/>
                      </a:lnTo>
                      <a:lnTo>
                        <a:pt x="732" y="2276"/>
                      </a:lnTo>
                      <a:lnTo>
                        <a:pt x="656" y="2222"/>
                      </a:lnTo>
                      <a:lnTo>
                        <a:pt x="583" y="2164"/>
                      </a:lnTo>
                      <a:lnTo>
                        <a:pt x="514" y="2101"/>
                      </a:lnTo>
                      <a:lnTo>
                        <a:pt x="448" y="2034"/>
                      </a:lnTo>
                      <a:lnTo>
                        <a:pt x="387" y="1963"/>
                      </a:lnTo>
                      <a:lnTo>
                        <a:pt x="328" y="1888"/>
                      </a:lnTo>
                      <a:lnTo>
                        <a:pt x="274" y="1809"/>
                      </a:lnTo>
                      <a:lnTo>
                        <a:pt x="225" y="1727"/>
                      </a:lnTo>
                      <a:lnTo>
                        <a:pt x="180" y="1641"/>
                      </a:lnTo>
                      <a:lnTo>
                        <a:pt x="139" y="1553"/>
                      </a:lnTo>
                      <a:lnTo>
                        <a:pt x="103" y="1461"/>
                      </a:lnTo>
                      <a:lnTo>
                        <a:pt x="72" y="1367"/>
                      </a:lnTo>
                      <a:lnTo>
                        <a:pt x="47" y="1270"/>
                      </a:lnTo>
                      <a:lnTo>
                        <a:pt x="27" y="1171"/>
                      </a:lnTo>
                      <a:lnTo>
                        <a:pt x="12" y="1070"/>
                      </a:lnTo>
                      <a:lnTo>
                        <a:pt x="3" y="968"/>
                      </a:lnTo>
                      <a:lnTo>
                        <a:pt x="0" y="862"/>
                      </a:lnTo>
                      <a:lnTo>
                        <a:pt x="3" y="761"/>
                      </a:lnTo>
                      <a:lnTo>
                        <a:pt x="11" y="662"/>
                      </a:lnTo>
                      <a:lnTo>
                        <a:pt x="25" y="565"/>
                      </a:lnTo>
                      <a:lnTo>
                        <a:pt x="44" y="470"/>
                      </a:lnTo>
                      <a:lnTo>
                        <a:pt x="68" y="376"/>
                      </a:lnTo>
                      <a:lnTo>
                        <a:pt x="96" y="285"/>
                      </a:lnTo>
                      <a:lnTo>
                        <a:pt x="131" y="197"/>
                      </a:lnTo>
                      <a:lnTo>
                        <a:pt x="168" y="111"/>
                      </a:lnTo>
                      <a:lnTo>
                        <a:pt x="210" y="27"/>
                      </a:lnTo>
                      <a:lnTo>
                        <a:pt x="32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60" name="Freeform 295"/>
                <p:cNvSpPr>
                  <a:spLocks noEditPoints="1"/>
                </p:cNvSpPr>
                <p:nvPr/>
              </p:nvSpPr>
              <p:spPr bwMode="auto">
                <a:xfrm>
                  <a:off x="2638425" y="4291013"/>
                  <a:ext cx="263525" cy="79375"/>
                </a:xfrm>
                <a:custGeom>
                  <a:avLst/>
                  <a:gdLst>
                    <a:gd name="T0" fmla="*/ 782 w 1831"/>
                    <a:gd name="T1" fmla="*/ 179 h 603"/>
                    <a:gd name="T2" fmla="*/ 779 w 1831"/>
                    <a:gd name="T3" fmla="*/ 185 h 603"/>
                    <a:gd name="T4" fmla="*/ 773 w 1831"/>
                    <a:gd name="T5" fmla="*/ 194 h 603"/>
                    <a:gd name="T6" fmla="*/ 763 w 1831"/>
                    <a:gd name="T7" fmla="*/ 204 h 603"/>
                    <a:gd name="T8" fmla="*/ 750 w 1831"/>
                    <a:gd name="T9" fmla="*/ 214 h 603"/>
                    <a:gd name="T10" fmla="*/ 737 w 1831"/>
                    <a:gd name="T11" fmla="*/ 225 h 603"/>
                    <a:gd name="T12" fmla="*/ 724 w 1831"/>
                    <a:gd name="T13" fmla="*/ 235 h 603"/>
                    <a:gd name="T14" fmla="*/ 711 w 1831"/>
                    <a:gd name="T15" fmla="*/ 246 h 603"/>
                    <a:gd name="T16" fmla="*/ 699 w 1831"/>
                    <a:gd name="T17" fmla="*/ 254 h 603"/>
                    <a:gd name="T18" fmla="*/ 690 w 1831"/>
                    <a:gd name="T19" fmla="*/ 261 h 603"/>
                    <a:gd name="T20" fmla="*/ 683 w 1831"/>
                    <a:gd name="T21" fmla="*/ 266 h 603"/>
                    <a:gd name="T22" fmla="*/ 681 w 1831"/>
                    <a:gd name="T23" fmla="*/ 267 h 603"/>
                    <a:gd name="T24" fmla="*/ 782 w 1831"/>
                    <a:gd name="T25" fmla="*/ 331 h 603"/>
                    <a:gd name="T26" fmla="*/ 990 w 1831"/>
                    <a:gd name="T27" fmla="*/ 271 h 603"/>
                    <a:gd name="T28" fmla="*/ 941 w 1831"/>
                    <a:gd name="T29" fmla="*/ 179 h 603"/>
                    <a:gd name="T30" fmla="*/ 851 w 1831"/>
                    <a:gd name="T31" fmla="*/ 210 h 603"/>
                    <a:gd name="T32" fmla="*/ 782 w 1831"/>
                    <a:gd name="T33" fmla="*/ 179 h 603"/>
                    <a:gd name="T34" fmla="*/ 1401 w 1831"/>
                    <a:gd name="T35" fmla="*/ 72 h 603"/>
                    <a:gd name="T36" fmla="*/ 1244 w 1831"/>
                    <a:gd name="T37" fmla="*/ 166 h 603"/>
                    <a:gd name="T38" fmla="*/ 1155 w 1831"/>
                    <a:gd name="T39" fmla="*/ 226 h 603"/>
                    <a:gd name="T40" fmla="*/ 1217 w 1831"/>
                    <a:gd name="T41" fmla="*/ 270 h 603"/>
                    <a:gd name="T42" fmla="*/ 1356 w 1831"/>
                    <a:gd name="T43" fmla="*/ 255 h 603"/>
                    <a:gd name="T44" fmla="*/ 1502 w 1831"/>
                    <a:gd name="T45" fmla="*/ 135 h 603"/>
                    <a:gd name="T46" fmla="*/ 1401 w 1831"/>
                    <a:gd name="T47" fmla="*/ 72 h 603"/>
                    <a:gd name="T48" fmla="*/ 1180 w 1831"/>
                    <a:gd name="T49" fmla="*/ 0 h 603"/>
                    <a:gd name="T50" fmla="*/ 1180 w 1831"/>
                    <a:gd name="T51" fmla="*/ 0 h 603"/>
                    <a:gd name="T52" fmla="*/ 1267 w 1831"/>
                    <a:gd name="T53" fmla="*/ 4 h 603"/>
                    <a:gd name="T54" fmla="*/ 1352 w 1831"/>
                    <a:gd name="T55" fmla="*/ 11 h 603"/>
                    <a:gd name="T56" fmla="*/ 1436 w 1831"/>
                    <a:gd name="T57" fmla="*/ 24 h 603"/>
                    <a:gd name="T58" fmla="*/ 1519 w 1831"/>
                    <a:gd name="T59" fmla="*/ 43 h 603"/>
                    <a:gd name="T60" fmla="*/ 1600 w 1831"/>
                    <a:gd name="T61" fmla="*/ 66 h 603"/>
                    <a:gd name="T62" fmla="*/ 1679 w 1831"/>
                    <a:gd name="T63" fmla="*/ 93 h 603"/>
                    <a:gd name="T64" fmla="*/ 1756 w 1831"/>
                    <a:gd name="T65" fmla="*/ 124 h 603"/>
                    <a:gd name="T66" fmla="*/ 1831 w 1831"/>
                    <a:gd name="T67" fmla="*/ 160 h 603"/>
                    <a:gd name="T68" fmla="*/ 1776 w 1831"/>
                    <a:gd name="T69" fmla="*/ 169 h 603"/>
                    <a:gd name="T70" fmla="*/ 1626 w 1831"/>
                    <a:gd name="T71" fmla="*/ 145 h 603"/>
                    <a:gd name="T72" fmla="*/ 1521 w 1831"/>
                    <a:gd name="T73" fmla="*/ 221 h 603"/>
                    <a:gd name="T74" fmla="*/ 1445 w 1831"/>
                    <a:gd name="T75" fmla="*/ 311 h 603"/>
                    <a:gd name="T76" fmla="*/ 1171 w 1831"/>
                    <a:gd name="T77" fmla="*/ 338 h 603"/>
                    <a:gd name="T78" fmla="*/ 1059 w 1831"/>
                    <a:gd name="T79" fmla="*/ 319 h 603"/>
                    <a:gd name="T80" fmla="*/ 981 w 1831"/>
                    <a:gd name="T81" fmla="*/ 449 h 603"/>
                    <a:gd name="T82" fmla="*/ 757 w 1831"/>
                    <a:gd name="T83" fmla="*/ 463 h 603"/>
                    <a:gd name="T84" fmla="*/ 616 w 1831"/>
                    <a:gd name="T85" fmla="*/ 420 h 603"/>
                    <a:gd name="T86" fmla="*/ 490 w 1831"/>
                    <a:gd name="T87" fmla="*/ 494 h 603"/>
                    <a:gd name="T88" fmla="*/ 218 w 1831"/>
                    <a:gd name="T89" fmla="*/ 535 h 603"/>
                    <a:gd name="T90" fmla="*/ 0 w 1831"/>
                    <a:gd name="T91" fmla="*/ 603 h 603"/>
                    <a:gd name="T92" fmla="*/ 0 w 1831"/>
                    <a:gd name="T93" fmla="*/ 603 h 603"/>
                    <a:gd name="T94" fmla="*/ 58 w 1831"/>
                    <a:gd name="T95" fmla="*/ 531 h 603"/>
                    <a:gd name="T96" fmla="*/ 120 w 1831"/>
                    <a:gd name="T97" fmla="*/ 463 h 603"/>
                    <a:gd name="T98" fmla="*/ 185 w 1831"/>
                    <a:gd name="T99" fmla="*/ 399 h 603"/>
                    <a:gd name="T100" fmla="*/ 253 w 1831"/>
                    <a:gd name="T101" fmla="*/ 338 h 603"/>
                    <a:gd name="T102" fmla="*/ 325 w 1831"/>
                    <a:gd name="T103" fmla="*/ 283 h 603"/>
                    <a:gd name="T104" fmla="*/ 400 w 1831"/>
                    <a:gd name="T105" fmla="*/ 232 h 603"/>
                    <a:gd name="T106" fmla="*/ 477 w 1831"/>
                    <a:gd name="T107" fmla="*/ 185 h 603"/>
                    <a:gd name="T108" fmla="*/ 558 w 1831"/>
                    <a:gd name="T109" fmla="*/ 144 h 603"/>
                    <a:gd name="T110" fmla="*/ 640 w 1831"/>
                    <a:gd name="T111" fmla="*/ 107 h 603"/>
                    <a:gd name="T112" fmla="*/ 725 w 1831"/>
                    <a:gd name="T113" fmla="*/ 75 h 603"/>
                    <a:gd name="T114" fmla="*/ 813 w 1831"/>
                    <a:gd name="T115" fmla="*/ 49 h 603"/>
                    <a:gd name="T116" fmla="*/ 902 w 1831"/>
                    <a:gd name="T117" fmla="*/ 27 h 603"/>
                    <a:gd name="T118" fmla="*/ 992 w 1831"/>
                    <a:gd name="T119" fmla="*/ 13 h 603"/>
                    <a:gd name="T120" fmla="*/ 1086 w 1831"/>
                    <a:gd name="T121" fmla="*/ 4 h 603"/>
                    <a:gd name="T122" fmla="*/ 1180 w 1831"/>
                    <a:gd name="T123" fmla="*/ 0 h 6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831" h="603">
                      <a:moveTo>
                        <a:pt x="782" y="179"/>
                      </a:moveTo>
                      <a:lnTo>
                        <a:pt x="779" y="185"/>
                      </a:lnTo>
                      <a:lnTo>
                        <a:pt x="773" y="194"/>
                      </a:lnTo>
                      <a:lnTo>
                        <a:pt x="763" y="204"/>
                      </a:lnTo>
                      <a:lnTo>
                        <a:pt x="750" y="214"/>
                      </a:lnTo>
                      <a:lnTo>
                        <a:pt x="737" y="225"/>
                      </a:lnTo>
                      <a:lnTo>
                        <a:pt x="724" y="235"/>
                      </a:lnTo>
                      <a:lnTo>
                        <a:pt x="711" y="246"/>
                      </a:lnTo>
                      <a:lnTo>
                        <a:pt x="699" y="254"/>
                      </a:lnTo>
                      <a:lnTo>
                        <a:pt x="690" y="261"/>
                      </a:lnTo>
                      <a:lnTo>
                        <a:pt x="683" y="266"/>
                      </a:lnTo>
                      <a:lnTo>
                        <a:pt x="681" y="267"/>
                      </a:lnTo>
                      <a:lnTo>
                        <a:pt x="782" y="331"/>
                      </a:lnTo>
                      <a:lnTo>
                        <a:pt x="990" y="271"/>
                      </a:lnTo>
                      <a:lnTo>
                        <a:pt x="941" y="179"/>
                      </a:lnTo>
                      <a:lnTo>
                        <a:pt x="851" y="210"/>
                      </a:lnTo>
                      <a:lnTo>
                        <a:pt x="782" y="179"/>
                      </a:lnTo>
                      <a:close/>
                      <a:moveTo>
                        <a:pt x="1401" y="72"/>
                      </a:moveTo>
                      <a:lnTo>
                        <a:pt x="1244" y="166"/>
                      </a:lnTo>
                      <a:lnTo>
                        <a:pt x="1155" y="226"/>
                      </a:lnTo>
                      <a:lnTo>
                        <a:pt x="1217" y="270"/>
                      </a:lnTo>
                      <a:lnTo>
                        <a:pt x="1356" y="255"/>
                      </a:lnTo>
                      <a:lnTo>
                        <a:pt x="1502" y="135"/>
                      </a:lnTo>
                      <a:lnTo>
                        <a:pt x="1401" y="72"/>
                      </a:lnTo>
                      <a:close/>
                      <a:moveTo>
                        <a:pt x="1180" y="0"/>
                      </a:moveTo>
                      <a:lnTo>
                        <a:pt x="1180" y="0"/>
                      </a:lnTo>
                      <a:lnTo>
                        <a:pt x="1267" y="4"/>
                      </a:lnTo>
                      <a:lnTo>
                        <a:pt x="1352" y="11"/>
                      </a:lnTo>
                      <a:lnTo>
                        <a:pt x="1436" y="24"/>
                      </a:lnTo>
                      <a:lnTo>
                        <a:pt x="1519" y="43"/>
                      </a:lnTo>
                      <a:lnTo>
                        <a:pt x="1600" y="66"/>
                      </a:lnTo>
                      <a:lnTo>
                        <a:pt x="1679" y="93"/>
                      </a:lnTo>
                      <a:lnTo>
                        <a:pt x="1756" y="124"/>
                      </a:lnTo>
                      <a:lnTo>
                        <a:pt x="1831" y="160"/>
                      </a:lnTo>
                      <a:lnTo>
                        <a:pt x="1776" y="169"/>
                      </a:lnTo>
                      <a:lnTo>
                        <a:pt x="1626" y="145"/>
                      </a:lnTo>
                      <a:lnTo>
                        <a:pt x="1521" y="221"/>
                      </a:lnTo>
                      <a:lnTo>
                        <a:pt x="1445" y="311"/>
                      </a:lnTo>
                      <a:lnTo>
                        <a:pt x="1171" y="338"/>
                      </a:lnTo>
                      <a:lnTo>
                        <a:pt x="1059" y="319"/>
                      </a:lnTo>
                      <a:lnTo>
                        <a:pt x="981" y="449"/>
                      </a:lnTo>
                      <a:lnTo>
                        <a:pt x="757" y="463"/>
                      </a:lnTo>
                      <a:lnTo>
                        <a:pt x="616" y="420"/>
                      </a:lnTo>
                      <a:lnTo>
                        <a:pt x="490" y="494"/>
                      </a:lnTo>
                      <a:lnTo>
                        <a:pt x="218" y="535"/>
                      </a:lnTo>
                      <a:lnTo>
                        <a:pt x="0" y="603"/>
                      </a:lnTo>
                      <a:lnTo>
                        <a:pt x="0" y="603"/>
                      </a:lnTo>
                      <a:lnTo>
                        <a:pt x="58" y="531"/>
                      </a:lnTo>
                      <a:lnTo>
                        <a:pt x="120" y="463"/>
                      </a:lnTo>
                      <a:lnTo>
                        <a:pt x="185" y="399"/>
                      </a:lnTo>
                      <a:lnTo>
                        <a:pt x="253" y="338"/>
                      </a:lnTo>
                      <a:lnTo>
                        <a:pt x="325" y="283"/>
                      </a:lnTo>
                      <a:lnTo>
                        <a:pt x="400" y="232"/>
                      </a:lnTo>
                      <a:lnTo>
                        <a:pt x="477" y="185"/>
                      </a:lnTo>
                      <a:lnTo>
                        <a:pt x="558" y="144"/>
                      </a:lnTo>
                      <a:lnTo>
                        <a:pt x="640" y="107"/>
                      </a:lnTo>
                      <a:lnTo>
                        <a:pt x="725" y="75"/>
                      </a:lnTo>
                      <a:lnTo>
                        <a:pt x="813" y="49"/>
                      </a:lnTo>
                      <a:lnTo>
                        <a:pt x="902" y="27"/>
                      </a:lnTo>
                      <a:lnTo>
                        <a:pt x="992" y="13"/>
                      </a:lnTo>
                      <a:lnTo>
                        <a:pt x="1086" y="4"/>
                      </a:lnTo>
                      <a:lnTo>
                        <a:pt x="118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</p:grpSp>
          <p:grpSp>
            <p:nvGrpSpPr>
              <p:cNvPr id="45" name="Group 64"/>
              <p:cNvGrpSpPr/>
              <p:nvPr/>
            </p:nvGrpSpPr>
            <p:grpSpPr>
              <a:xfrm>
                <a:off x="2107198" y="5565388"/>
                <a:ext cx="359552" cy="528864"/>
                <a:chOff x="9209088" y="5059363"/>
                <a:chExt cx="300038" cy="441324"/>
              </a:xfrm>
              <a:solidFill>
                <a:schemeClr val="bg1"/>
              </a:solidFill>
            </p:grpSpPr>
            <p:sp>
              <p:nvSpPr>
                <p:cNvPr id="49" name="Freeform 412"/>
                <p:cNvSpPr/>
                <p:nvPr/>
              </p:nvSpPr>
              <p:spPr bwMode="auto">
                <a:xfrm>
                  <a:off x="9313863" y="5059363"/>
                  <a:ext cx="90488" cy="90487"/>
                </a:xfrm>
                <a:custGeom>
                  <a:avLst/>
                  <a:gdLst>
                    <a:gd name="T0" fmla="*/ 343 w 686"/>
                    <a:gd name="T1" fmla="*/ 0 h 686"/>
                    <a:gd name="T2" fmla="*/ 390 w 686"/>
                    <a:gd name="T3" fmla="*/ 3 h 686"/>
                    <a:gd name="T4" fmla="*/ 435 w 686"/>
                    <a:gd name="T5" fmla="*/ 12 h 686"/>
                    <a:gd name="T6" fmla="*/ 477 w 686"/>
                    <a:gd name="T7" fmla="*/ 27 h 686"/>
                    <a:gd name="T8" fmla="*/ 517 w 686"/>
                    <a:gd name="T9" fmla="*/ 46 h 686"/>
                    <a:gd name="T10" fmla="*/ 553 w 686"/>
                    <a:gd name="T11" fmla="*/ 71 h 686"/>
                    <a:gd name="T12" fmla="*/ 586 w 686"/>
                    <a:gd name="T13" fmla="*/ 100 h 686"/>
                    <a:gd name="T14" fmla="*/ 615 w 686"/>
                    <a:gd name="T15" fmla="*/ 133 h 686"/>
                    <a:gd name="T16" fmla="*/ 640 w 686"/>
                    <a:gd name="T17" fmla="*/ 169 h 686"/>
                    <a:gd name="T18" fmla="*/ 659 w 686"/>
                    <a:gd name="T19" fmla="*/ 209 h 686"/>
                    <a:gd name="T20" fmla="*/ 674 w 686"/>
                    <a:gd name="T21" fmla="*/ 251 h 686"/>
                    <a:gd name="T22" fmla="*/ 683 w 686"/>
                    <a:gd name="T23" fmla="*/ 296 h 686"/>
                    <a:gd name="T24" fmla="*/ 686 w 686"/>
                    <a:gd name="T25" fmla="*/ 342 h 686"/>
                    <a:gd name="T26" fmla="*/ 683 w 686"/>
                    <a:gd name="T27" fmla="*/ 389 h 686"/>
                    <a:gd name="T28" fmla="*/ 674 w 686"/>
                    <a:gd name="T29" fmla="*/ 434 h 686"/>
                    <a:gd name="T30" fmla="*/ 659 w 686"/>
                    <a:gd name="T31" fmla="*/ 476 h 686"/>
                    <a:gd name="T32" fmla="*/ 640 w 686"/>
                    <a:gd name="T33" fmla="*/ 516 h 686"/>
                    <a:gd name="T34" fmla="*/ 615 w 686"/>
                    <a:gd name="T35" fmla="*/ 552 h 686"/>
                    <a:gd name="T36" fmla="*/ 586 w 686"/>
                    <a:gd name="T37" fmla="*/ 585 h 686"/>
                    <a:gd name="T38" fmla="*/ 553 w 686"/>
                    <a:gd name="T39" fmla="*/ 614 h 686"/>
                    <a:gd name="T40" fmla="*/ 517 w 686"/>
                    <a:gd name="T41" fmla="*/ 639 h 686"/>
                    <a:gd name="T42" fmla="*/ 477 w 686"/>
                    <a:gd name="T43" fmla="*/ 659 h 686"/>
                    <a:gd name="T44" fmla="*/ 435 w 686"/>
                    <a:gd name="T45" fmla="*/ 674 h 686"/>
                    <a:gd name="T46" fmla="*/ 390 w 686"/>
                    <a:gd name="T47" fmla="*/ 682 h 686"/>
                    <a:gd name="T48" fmla="*/ 343 w 686"/>
                    <a:gd name="T49" fmla="*/ 686 h 686"/>
                    <a:gd name="T50" fmla="*/ 296 w 686"/>
                    <a:gd name="T51" fmla="*/ 682 h 686"/>
                    <a:gd name="T52" fmla="*/ 252 w 686"/>
                    <a:gd name="T53" fmla="*/ 674 h 686"/>
                    <a:gd name="T54" fmla="*/ 210 w 686"/>
                    <a:gd name="T55" fmla="*/ 659 h 686"/>
                    <a:gd name="T56" fmla="*/ 170 w 686"/>
                    <a:gd name="T57" fmla="*/ 639 h 686"/>
                    <a:gd name="T58" fmla="*/ 134 w 686"/>
                    <a:gd name="T59" fmla="*/ 614 h 686"/>
                    <a:gd name="T60" fmla="*/ 101 w 686"/>
                    <a:gd name="T61" fmla="*/ 585 h 686"/>
                    <a:gd name="T62" fmla="*/ 72 w 686"/>
                    <a:gd name="T63" fmla="*/ 552 h 686"/>
                    <a:gd name="T64" fmla="*/ 48 w 686"/>
                    <a:gd name="T65" fmla="*/ 516 h 686"/>
                    <a:gd name="T66" fmla="*/ 27 w 686"/>
                    <a:gd name="T67" fmla="*/ 476 h 686"/>
                    <a:gd name="T68" fmla="*/ 13 w 686"/>
                    <a:gd name="T69" fmla="*/ 434 h 686"/>
                    <a:gd name="T70" fmla="*/ 4 w 686"/>
                    <a:gd name="T71" fmla="*/ 389 h 686"/>
                    <a:gd name="T72" fmla="*/ 0 w 686"/>
                    <a:gd name="T73" fmla="*/ 342 h 686"/>
                    <a:gd name="T74" fmla="*/ 4 w 686"/>
                    <a:gd name="T75" fmla="*/ 296 h 686"/>
                    <a:gd name="T76" fmla="*/ 13 w 686"/>
                    <a:gd name="T77" fmla="*/ 251 h 686"/>
                    <a:gd name="T78" fmla="*/ 27 w 686"/>
                    <a:gd name="T79" fmla="*/ 209 h 686"/>
                    <a:gd name="T80" fmla="*/ 48 w 686"/>
                    <a:gd name="T81" fmla="*/ 169 h 686"/>
                    <a:gd name="T82" fmla="*/ 72 w 686"/>
                    <a:gd name="T83" fmla="*/ 133 h 686"/>
                    <a:gd name="T84" fmla="*/ 101 w 686"/>
                    <a:gd name="T85" fmla="*/ 100 h 686"/>
                    <a:gd name="T86" fmla="*/ 134 w 686"/>
                    <a:gd name="T87" fmla="*/ 71 h 686"/>
                    <a:gd name="T88" fmla="*/ 170 w 686"/>
                    <a:gd name="T89" fmla="*/ 46 h 686"/>
                    <a:gd name="T90" fmla="*/ 210 w 686"/>
                    <a:gd name="T91" fmla="*/ 27 h 686"/>
                    <a:gd name="T92" fmla="*/ 252 w 686"/>
                    <a:gd name="T93" fmla="*/ 12 h 686"/>
                    <a:gd name="T94" fmla="*/ 296 w 686"/>
                    <a:gd name="T95" fmla="*/ 3 h 686"/>
                    <a:gd name="T96" fmla="*/ 343 w 686"/>
                    <a:gd name="T97" fmla="*/ 0 h 6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686" h="686">
                      <a:moveTo>
                        <a:pt x="343" y="0"/>
                      </a:moveTo>
                      <a:lnTo>
                        <a:pt x="390" y="3"/>
                      </a:lnTo>
                      <a:lnTo>
                        <a:pt x="435" y="12"/>
                      </a:lnTo>
                      <a:lnTo>
                        <a:pt x="477" y="27"/>
                      </a:lnTo>
                      <a:lnTo>
                        <a:pt x="517" y="46"/>
                      </a:lnTo>
                      <a:lnTo>
                        <a:pt x="553" y="71"/>
                      </a:lnTo>
                      <a:lnTo>
                        <a:pt x="586" y="100"/>
                      </a:lnTo>
                      <a:lnTo>
                        <a:pt x="615" y="133"/>
                      </a:lnTo>
                      <a:lnTo>
                        <a:pt x="640" y="169"/>
                      </a:lnTo>
                      <a:lnTo>
                        <a:pt x="659" y="209"/>
                      </a:lnTo>
                      <a:lnTo>
                        <a:pt x="674" y="251"/>
                      </a:lnTo>
                      <a:lnTo>
                        <a:pt x="683" y="296"/>
                      </a:lnTo>
                      <a:lnTo>
                        <a:pt x="686" y="342"/>
                      </a:lnTo>
                      <a:lnTo>
                        <a:pt x="683" y="389"/>
                      </a:lnTo>
                      <a:lnTo>
                        <a:pt x="674" y="434"/>
                      </a:lnTo>
                      <a:lnTo>
                        <a:pt x="659" y="476"/>
                      </a:lnTo>
                      <a:lnTo>
                        <a:pt x="640" y="516"/>
                      </a:lnTo>
                      <a:lnTo>
                        <a:pt x="615" y="552"/>
                      </a:lnTo>
                      <a:lnTo>
                        <a:pt x="586" y="585"/>
                      </a:lnTo>
                      <a:lnTo>
                        <a:pt x="553" y="614"/>
                      </a:lnTo>
                      <a:lnTo>
                        <a:pt x="517" y="639"/>
                      </a:lnTo>
                      <a:lnTo>
                        <a:pt x="477" y="659"/>
                      </a:lnTo>
                      <a:lnTo>
                        <a:pt x="435" y="674"/>
                      </a:lnTo>
                      <a:lnTo>
                        <a:pt x="390" y="682"/>
                      </a:lnTo>
                      <a:lnTo>
                        <a:pt x="343" y="686"/>
                      </a:lnTo>
                      <a:lnTo>
                        <a:pt x="296" y="682"/>
                      </a:lnTo>
                      <a:lnTo>
                        <a:pt x="252" y="674"/>
                      </a:lnTo>
                      <a:lnTo>
                        <a:pt x="210" y="659"/>
                      </a:lnTo>
                      <a:lnTo>
                        <a:pt x="170" y="639"/>
                      </a:lnTo>
                      <a:lnTo>
                        <a:pt x="134" y="614"/>
                      </a:lnTo>
                      <a:lnTo>
                        <a:pt x="101" y="585"/>
                      </a:lnTo>
                      <a:lnTo>
                        <a:pt x="72" y="552"/>
                      </a:lnTo>
                      <a:lnTo>
                        <a:pt x="48" y="516"/>
                      </a:lnTo>
                      <a:lnTo>
                        <a:pt x="27" y="476"/>
                      </a:lnTo>
                      <a:lnTo>
                        <a:pt x="13" y="434"/>
                      </a:lnTo>
                      <a:lnTo>
                        <a:pt x="4" y="389"/>
                      </a:lnTo>
                      <a:lnTo>
                        <a:pt x="0" y="342"/>
                      </a:lnTo>
                      <a:lnTo>
                        <a:pt x="4" y="296"/>
                      </a:lnTo>
                      <a:lnTo>
                        <a:pt x="13" y="251"/>
                      </a:lnTo>
                      <a:lnTo>
                        <a:pt x="27" y="209"/>
                      </a:lnTo>
                      <a:lnTo>
                        <a:pt x="48" y="169"/>
                      </a:lnTo>
                      <a:lnTo>
                        <a:pt x="72" y="133"/>
                      </a:lnTo>
                      <a:lnTo>
                        <a:pt x="101" y="100"/>
                      </a:lnTo>
                      <a:lnTo>
                        <a:pt x="134" y="71"/>
                      </a:lnTo>
                      <a:lnTo>
                        <a:pt x="170" y="46"/>
                      </a:lnTo>
                      <a:lnTo>
                        <a:pt x="210" y="27"/>
                      </a:lnTo>
                      <a:lnTo>
                        <a:pt x="252" y="12"/>
                      </a:lnTo>
                      <a:lnTo>
                        <a:pt x="296" y="3"/>
                      </a:lnTo>
                      <a:lnTo>
                        <a:pt x="34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0" name="Freeform 413"/>
                <p:cNvSpPr/>
                <p:nvPr/>
              </p:nvSpPr>
              <p:spPr bwMode="auto">
                <a:xfrm>
                  <a:off x="9288463" y="5156200"/>
                  <a:ext cx="141288" cy="344487"/>
                </a:xfrm>
                <a:custGeom>
                  <a:avLst/>
                  <a:gdLst>
                    <a:gd name="T0" fmla="*/ 925 w 1073"/>
                    <a:gd name="T1" fmla="*/ 1 h 2605"/>
                    <a:gd name="T2" fmla="*/ 982 w 1073"/>
                    <a:gd name="T3" fmla="*/ 12 h 2605"/>
                    <a:gd name="T4" fmla="*/ 1029 w 1073"/>
                    <a:gd name="T5" fmla="*/ 45 h 2605"/>
                    <a:gd name="T6" fmla="*/ 1061 w 1073"/>
                    <a:gd name="T7" fmla="*/ 91 h 2605"/>
                    <a:gd name="T8" fmla="*/ 1073 w 1073"/>
                    <a:gd name="T9" fmla="*/ 149 h 2605"/>
                    <a:gd name="T10" fmla="*/ 1069 w 1073"/>
                    <a:gd name="T11" fmla="*/ 1419 h 2605"/>
                    <a:gd name="T12" fmla="*/ 1048 w 1073"/>
                    <a:gd name="T13" fmla="*/ 1472 h 2605"/>
                    <a:gd name="T14" fmla="*/ 1007 w 1073"/>
                    <a:gd name="T15" fmla="*/ 1512 h 2605"/>
                    <a:gd name="T16" fmla="*/ 954 w 1073"/>
                    <a:gd name="T17" fmla="*/ 1535 h 2605"/>
                    <a:gd name="T18" fmla="*/ 900 w 1073"/>
                    <a:gd name="T19" fmla="*/ 1536 h 2605"/>
                    <a:gd name="T20" fmla="*/ 854 w 1073"/>
                    <a:gd name="T21" fmla="*/ 1520 h 2605"/>
                    <a:gd name="T22" fmla="*/ 835 w 1073"/>
                    <a:gd name="T23" fmla="*/ 2456 h 2605"/>
                    <a:gd name="T24" fmla="*/ 824 w 1073"/>
                    <a:gd name="T25" fmla="*/ 2515 h 2605"/>
                    <a:gd name="T26" fmla="*/ 792 w 1073"/>
                    <a:gd name="T27" fmla="*/ 2561 h 2605"/>
                    <a:gd name="T28" fmla="*/ 744 w 1073"/>
                    <a:gd name="T29" fmla="*/ 2593 h 2605"/>
                    <a:gd name="T30" fmla="*/ 687 w 1073"/>
                    <a:gd name="T31" fmla="*/ 2605 h 2605"/>
                    <a:gd name="T32" fmla="*/ 629 w 1073"/>
                    <a:gd name="T33" fmla="*/ 2593 h 2605"/>
                    <a:gd name="T34" fmla="*/ 582 w 1073"/>
                    <a:gd name="T35" fmla="*/ 2561 h 2605"/>
                    <a:gd name="T36" fmla="*/ 551 w 1073"/>
                    <a:gd name="T37" fmla="*/ 2515 h 2605"/>
                    <a:gd name="T38" fmla="*/ 539 w 1073"/>
                    <a:gd name="T39" fmla="*/ 2456 h 2605"/>
                    <a:gd name="T40" fmla="*/ 532 w 1073"/>
                    <a:gd name="T41" fmla="*/ 2486 h 2605"/>
                    <a:gd name="T42" fmla="*/ 509 w 1073"/>
                    <a:gd name="T43" fmla="*/ 2539 h 2605"/>
                    <a:gd name="T44" fmla="*/ 469 w 1073"/>
                    <a:gd name="T45" fmla="*/ 2579 h 2605"/>
                    <a:gd name="T46" fmla="*/ 416 w 1073"/>
                    <a:gd name="T47" fmla="*/ 2602 h 2605"/>
                    <a:gd name="T48" fmla="*/ 357 w 1073"/>
                    <a:gd name="T49" fmla="*/ 2602 h 2605"/>
                    <a:gd name="T50" fmla="*/ 304 w 1073"/>
                    <a:gd name="T51" fmla="*/ 2579 h 2605"/>
                    <a:gd name="T52" fmla="*/ 263 w 1073"/>
                    <a:gd name="T53" fmla="*/ 2539 h 2605"/>
                    <a:gd name="T54" fmla="*/ 241 w 1073"/>
                    <a:gd name="T55" fmla="*/ 2486 h 2605"/>
                    <a:gd name="T56" fmla="*/ 238 w 1073"/>
                    <a:gd name="T57" fmla="*/ 1507 h 2605"/>
                    <a:gd name="T58" fmla="*/ 197 w 1073"/>
                    <a:gd name="T59" fmla="*/ 1530 h 2605"/>
                    <a:gd name="T60" fmla="*/ 148 w 1073"/>
                    <a:gd name="T61" fmla="*/ 1538 h 2605"/>
                    <a:gd name="T62" fmla="*/ 91 w 1073"/>
                    <a:gd name="T63" fmla="*/ 1526 h 2605"/>
                    <a:gd name="T64" fmla="*/ 43 w 1073"/>
                    <a:gd name="T65" fmla="*/ 1495 h 2605"/>
                    <a:gd name="T66" fmla="*/ 12 w 1073"/>
                    <a:gd name="T67" fmla="*/ 1447 h 2605"/>
                    <a:gd name="T68" fmla="*/ 0 w 1073"/>
                    <a:gd name="T69" fmla="*/ 1389 h 2605"/>
                    <a:gd name="T70" fmla="*/ 3 w 1073"/>
                    <a:gd name="T71" fmla="*/ 119 h 2605"/>
                    <a:gd name="T72" fmla="*/ 25 w 1073"/>
                    <a:gd name="T73" fmla="*/ 67 h 2605"/>
                    <a:gd name="T74" fmla="*/ 64 w 1073"/>
                    <a:gd name="T75" fmla="*/ 27 h 2605"/>
                    <a:gd name="T76" fmla="*/ 116 w 1073"/>
                    <a:gd name="T77" fmla="*/ 5 h 2605"/>
                    <a:gd name="T78" fmla="*/ 145 w 1073"/>
                    <a:gd name="T79" fmla="*/ 0 h 26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73" h="2605">
                      <a:moveTo>
                        <a:pt x="145" y="0"/>
                      </a:moveTo>
                      <a:lnTo>
                        <a:pt x="925" y="1"/>
                      </a:lnTo>
                      <a:lnTo>
                        <a:pt x="954" y="4"/>
                      </a:lnTo>
                      <a:lnTo>
                        <a:pt x="982" y="12"/>
                      </a:lnTo>
                      <a:lnTo>
                        <a:pt x="1007" y="26"/>
                      </a:lnTo>
                      <a:lnTo>
                        <a:pt x="1029" y="45"/>
                      </a:lnTo>
                      <a:lnTo>
                        <a:pt x="1048" y="66"/>
                      </a:lnTo>
                      <a:lnTo>
                        <a:pt x="1061" y="91"/>
                      </a:lnTo>
                      <a:lnTo>
                        <a:pt x="1069" y="119"/>
                      </a:lnTo>
                      <a:lnTo>
                        <a:pt x="1073" y="149"/>
                      </a:lnTo>
                      <a:lnTo>
                        <a:pt x="1073" y="1389"/>
                      </a:lnTo>
                      <a:lnTo>
                        <a:pt x="1069" y="1419"/>
                      </a:lnTo>
                      <a:lnTo>
                        <a:pt x="1061" y="1447"/>
                      </a:lnTo>
                      <a:lnTo>
                        <a:pt x="1048" y="1472"/>
                      </a:lnTo>
                      <a:lnTo>
                        <a:pt x="1029" y="1495"/>
                      </a:lnTo>
                      <a:lnTo>
                        <a:pt x="1007" y="1512"/>
                      </a:lnTo>
                      <a:lnTo>
                        <a:pt x="982" y="1526"/>
                      </a:lnTo>
                      <a:lnTo>
                        <a:pt x="954" y="1535"/>
                      </a:lnTo>
                      <a:lnTo>
                        <a:pt x="925" y="1538"/>
                      </a:lnTo>
                      <a:lnTo>
                        <a:pt x="900" y="1536"/>
                      </a:lnTo>
                      <a:lnTo>
                        <a:pt x="876" y="1530"/>
                      </a:lnTo>
                      <a:lnTo>
                        <a:pt x="854" y="1520"/>
                      </a:lnTo>
                      <a:lnTo>
                        <a:pt x="835" y="1508"/>
                      </a:lnTo>
                      <a:lnTo>
                        <a:pt x="835" y="2456"/>
                      </a:lnTo>
                      <a:lnTo>
                        <a:pt x="833" y="2486"/>
                      </a:lnTo>
                      <a:lnTo>
                        <a:pt x="824" y="2515"/>
                      </a:lnTo>
                      <a:lnTo>
                        <a:pt x="810" y="2539"/>
                      </a:lnTo>
                      <a:lnTo>
                        <a:pt x="792" y="2561"/>
                      </a:lnTo>
                      <a:lnTo>
                        <a:pt x="770" y="2579"/>
                      </a:lnTo>
                      <a:lnTo>
                        <a:pt x="744" y="2593"/>
                      </a:lnTo>
                      <a:lnTo>
                        <a:pt x="717" y="2602"/>
                      </a:lnTo>
                      <a:lnTo>
                        <a:pt x="687" y="2605"/>
                      </a:lnTo>
                      <a:lnTo>
                        <a:pt x="657" y="2602"/>
                      </a:lnTo>
                      <a:lnTo>
                        <a:pt x="629" y="2593"/>
                      </a:lnTo>
                      <a:lnTo>
                        <a:pt x="604" y="2579"/>
                      </a:lnTo>
                      <a:lnTo>
                        <a:pt x="582" y="2561"/>
                      </a:lnTo>
                      <a:lnTo>
                        <a:pt x="564" y="2539"/>
                      </a:lnTo>
                      <a:lnTo>
                        <a:pt x="551" y="2515"/>
                      </a:lnTo>
                      <a:lnTo>
                        <a:pt x="542" y="2486"/>
                      </a:lnTo>
                      <a:lnTo>
                        <a:pt x="539" y="2456"/>
                      </a:lnTo>
                      <a:lnTo>
                        <a:pt x="535" y="2456"/>
                      </a:lnTo>
                      <a:lnTo>
                        <a:pt x="532" y="2486"/>
                      </a:lnTo>
                      <a:lnTo>
                        <a:pt x="523" y="2515"/>
                      </a:lnTo>
                      <a:lnTo>
                        <a:pt x="509" y="2539"/>
                      </a:lnTo>
                      <a:lnTo>
                        <a:pt x="492" y="2561"/>
                      </a:lnTo>
                      <a:lnTo>
                        <a:pt x="469" y="2579"/>
                      </a:lnTo>
                      <a:lnTo>
                        <a:pt x="444" y="2593"/>
                      </a:lnTo>
                      <a:lnTo>
                        <a:pt x="416" y="2602"/>
                      </a:lnTo>
                      <a:lnTo>
                        <a:pt x="386" y="2605"/>
                      </a:lnTo>
                      <a:lnTo>
                        <a:pt x="357" y="2602"/>
                      </a:lnTo>
                      <a:lnTo>
                        <a:pt x="328" y="2593"/>
                      </a:lnTo>
                      <a:lnTo>
                        <a:pt x="304" y="2579"/>
                      </a:lnTo>
                      <a:lnTo>
                        <a:pt x="281" y="2561"/>
                      </a:lnTo>
                      <a:lnTo>
                        <a:pt x="263" y="2539"/>
                      </a:lnTo>
                      <a:lnTo>
                        <a:pt x="250" y="2515"/>
                      </a:lnTo>
                      <a:lnTo>
                        <a:pt x="241" y="2486"/>
                      </a:lnTo>
                      <a:lnTo>
                        <a:pt x="238" y="2456"/>
                      </a:lnTo>
                      <a:lnTo>
                        <a:pt x="238" y="1507"/>
                      </a:lnTo>
                      <a:lnTo>
                        <a:pt x="218" y="1520"/>
                      </a:lnTo>
                      <a:lnTo>
                        <a:pt x="197" y="1530"/>
                      </a:lnTo>
                      <a:lnTo>
                        <a:pt x="173" y="1536"/>
                      </a:lnTo>
                      <a:lnTo>
                        <a:pt x="148" y="1538"/>
                      </a:lnTo>
                      <a:lnTo>
                        <a:pt x="119" y="1535"/>
                      </a:lnTo>
                      <a:lnTo>
                        <a:pt x="91" y="1526"/>
                      </a:lnTo>
                      <a:lnTo>
                        <a:pt x="66" y="1512"/>
                      </a:lnTo>
                      <a:lnTo>
                        <a:pt x="43" y="1495"/>
                      </a:lnTo>
                      <a:lnTo>
                        <a:pt x="25" y="1472"/>
                      </a:lnTo>
                      <a:lnTo>
                        <a:pt x="12" y="1447"/>
                      </a:lnTo>
                      <a:lnTo>
                        <a:pt x="3" y="1419"/>
                      </a:lnTo>
                      <a:lnTo>
                        <a:pt x="0" y="1389"/>
                      </a:lnTo>
                      <a:lnTo>
                        <a:pt x="0" y="149"/>
                      </a:lnTo>
                      <a:lnTo>
                        <a:pt x="3" y="119"/>
                      </a:lnTo>
                      <a:lnTo>
                        <a:pt x="11" y="92"/>
                      </a:lnTo>
                      <a:lnTo>
                        <a:pt x="25" y="67"/>
                      </a:lnTo>
                      <a:lnTo>
                        <a:pt x="42" y="46"/>
                      </a:lnTo>
                      <a:lnTo>
                        <a:pt x="64" y="27"/>
                      </a:lnTo>
                      <a:lnTo>
                        <a:pt x="89" y="13"/>
                      </a:lnTo>
                      <a:lnTo>
                        <a:pt x="116" y="5"/>
                      </a:lnTo>
                      <a:lnTo>
                        <a:pt x="145" y="1"/>
                      </a:lnTo>
                      <a:lnTo>
                        <a:pt x="14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1" name="Freeform 414"/>
                <p:cNvSpPr/>
                <p:nvPr/>
              </p:nvSpPr>
              <p:spPr bwMode="auto">
                <a:xfrm>
                  <a:off x="9232901" y="5059363"/>
                  <a:ext cx="74613" cy="82550"/>
                </a:xfrm>
                <a:custGeom>
                  <a:avLst/>
                  <a:gdLst>
                    <a:gd name="T0" fmla="*/ 314 w 565"/>
                    <a:gd name="T1" fmla="*/ 0 h 629"/>
                    <a:gd name="T2" fmla="*/ 358 w 565"/>
                    <a:gd name="T3" fmla="*/ 3 h 629"/>
                    <a:gd name="T4" fmla="*/ 400 w 565"/>
                    <a:gd name="T5" fmla="*/ 12 h 629"/>
                    <a:gd name="T6" fmla="*/ 439 w 565"/>
                    <a:gd name="T7" fmla="*/ 25 h 629"/>
                    <a:gd name="T8" fmla="*/ 474 w 565"/>
                    <a:gd name="T9" fmla="*/ 44 h 629"/>
                    <a:gd name="T10" fmla="*/ 508 w 565"/>
                    <a:gd name="T11" fmla="*/ 67 h 629"/>
                    <a:gd name="T12" fmla="*/ 538 w 565"/>
                    <a:gd name="T13" fmla="*/ 94 h 629"/>
                    <a:gd name="T14" fmla="*/ 565 w 565"/>
                    <a:gd name="T15" fmla="*/ 125 h 629"/>
                    <a:gd name="T16" fmla="*/ 545 w 565"/>
                    <a:gd name="T17" fmla="*/ 165 h 629"/>
                    <a:gd name="T18" fmla="*/ 528 w 565"/>
                    <a:gd name="T19" fmla="*/ 206 h 629"/>
                    <a:gd name="T20" fmla="*/ 516 w 565"/>
                    <a:gd name="T21" fmla="*/ 250 h 629"/>
                    <a:gd name="T22" fmla="*/ 509 w 565"/>
                    <a:gd name="T23" fmla="*/ 296 h 629"/>
                    <a:gd name="T24" fmla="*/ 507 w 565"/>
                    <a:gd name="T25" fmla="*/ 342 h 629"/>
                    <a:gd name="T26" fmla="*/ 509 w 565"/>
                    <a:gd name="T27" fmla="*/ 391 h 629"/>
                    <a:gd name="T28" fmla="*/ 518 w 565"/>
                    <a:gd name="T29" fmla="*/ 437 h 629"/>
                    <a:gd name="T30" fmla="*/ 530 w 565"/>
                    <a:gd name="T31" fmla="*/ 483 h 629"/>
                    <a:gd name="T32" fmla="*/ 548 w 565"/>
                    <a:gd name="T33" fmla="*/ 525 h 629"/>
                    <a:gd name="T34" fmla="*/ 518 w 565"/>
                    <a:gd name="T35" fmla="*/ 555 h 629"/>
                    <a:gd name="T36" fmla="*/ 483 w 565"/>
                    <a:gd name="T37" fmla="*/ 581 h 629"/>
                    <a:gd name="T38" fmla="*/ 445 w 565"/>
                    <a:gd name="T39" fmla="*/ 601 h 629"/>
                    <a:gd name="T40" fmla="*/ 404 w 565"/>
                    <a:gd name="T41" fmla="*/ 616 h 629"/>
                    <a:gd name="T42" fmla="*/ 361 w 565"/>
                    <a:gd name="T43" fmla="*/ 626 h 629"/>
                    <a:gd name="T44" fmla="*/ 314 w 565"/>
                    <a:gd name="T45" fmla="*/ 629 h 629"/>
                    <a:gd name="T46" fmla="*/ 272 w 565"/>
                    <a:gd name="T47" fmla="*/ 627 h 629"/>
                    <a:gd name="T48" fmla="*/ 231 w 565"/>
                    <a:gd name="T49" fmla="*/ 619 h 629"/>
                    <a:gd name="T50" fmla="*/ 192 w 565"/>
                    <a:gd name="T51" fmla="*/ 605 h 629"/>
                    <a:gd name="T52" fmla="*/ 156 w 565"/>
                    <a:gd name="T53" fmla="*/ 587 h 629"/>
                    <a:gd name="T54" fmla="*/ 122 w 565"/>
                    <a:gd name="T55" fmla="*/ 565 h 629"/>
                    <a:gd name="T56" fmla="*/ 92 w 565"/>
                    <a:gd name="T57" fmla="*/ 538 h 629"/>
                    <a:gd name="T58" fmla="*/ 66 w 565"/>
                    <a:gd name="T59" fmla="*/ 507 h 629"/>
                    <a:gd name="T60" fmla="*/ 43 w 565"/>
                    <a:gd name="T61" fmla="*/ 474 h 629"/>
                    <a:gd name="T62" fmla="*/ 25 w 565"/>
                    <a:gd name="T63" fmla="*/ 437 h 629"/>
                    <a:gd name="T64" fmla="*/ 11 w 565"/>
                    <a:gd name="T65" fmla="*/ 398 h 629"/>
                    <a:gd name="T66" fmla="*/ 2 w 565"/>
                    <a:gd name="T67" fmla="*/ 357 h 629"/>
                    <a:gd name="T68" fmla="*/ 0 w 565"/>
                    <a:gd name="T69" fmla="*/ 315 h 629"/>
                    <a:gd name="T70" fmla="*/ 3 w 565"/>
                    <a:gd name="T71" fmla="*/ 269 h 629"/>
                    <a:gd name="T72" fmla="*/ 13 w 565"/>
                    <a:gd name="T73" fmla="*/ 223 h 629"/>
                    <a:gd name="T74" fmla="*/ 29 w 565"/>
                    <a:gd name="T75" fmla="*/ 182 h 629"/>
                    <a:gd name="T76" fmla="*/ 51 w 565"/>
                    <a:gd name="T77" fmla="*/ 143 h 629"/>
                    <a:gd name="T78" fmla="*/ 77 w 565"/>
                    <a:gd name="T79" fmla="*/ 108 h 629"/>
                    <a:gd name="T80" fmla="*/ 108 w 565"/>
                    <a:gd name="T81" fmla="*/ 76 h 629"/>
                    <a:gd name="T82" fmla="*/ 144 w 565"/>
                    <a:gd name="T83" fmla="*/ 51 h 629"/>
                    <a:gd name="T84" fmla="*/ 183 w 565"/>
                    <a:gd name="T85" fmla="*/ 29 h 629"/>
                    <a:gd name="T86" fmla="*/ 224 w 565"/>
                    <a:gd name="T87" fmla="*/ 13 h 629"/>
                    <a:gd name="T88" fmla="*/ 268 w 565"/>
                    <a:gd name="T89" fmla="*/ 3 h 629"/>
                    <a:gd name="T90" fmla="*/ 314 w 565"/>
                    <a:gd name="T91" fmla="*/ 0 h 6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565" h="629">
                      <a:moveTo>
                        <a:pt x="314" y="0"/>
                      </a:moveTo>
                      <a:lnTo>
                        <a:pt x="358" y="3"/>
                      </a:lnTo>
                      <a:lnTo>
                        <a:pt x="400" y="12"/>
                      </a:lnTo>
                      <a:lnTo>
                        <a:pt x="439" y="25"/>
                      </a:lnTo>
                      <a:lnTo>
                        <a:pt x="474" y="44"/>
                      </a:lnTo>
                      <a:lnTo>
                        <a:pt x="508" y="67"/>
                      </a:lnTo>
                      <a:lnTo>
                        <a:pt x="538" y="94"/>
                      </a:lnTo>
                      <a:lnTo>
                        <a:pt x="565" y="125"/>
                      </a:lnTo>
                      <a:lnTo>
                        <a:pt x="545" y="165"/>
                      </a:lnTo>
                      <a:lnTo>
                        <a:pt x="528" y="206"/>
                      </a:lnTo>
                      <a:lnTo>
                        <a:pt x="516" y="250"/>
                      </a:lnTo>
                      <a:lnTo>
                        <a:pt x="509" y="296"/>
                      </a:lnTo>
                      <a:lnTo>
                        <a:pt x="507" y="342"/>
                      </a:lnTo>
                      <a:lnTo>
                        <a:pt x="509" y="391"/>
                      </a:lnTo>
                      <a:lnTo>
                        <a:pt x="518" y="437"/>
                      </a:lnTo>
                      <a:lnTo>
                        <a:pt x="530" y="483"/>
                      </a:lnTo>
                      <a:lnTo>
                        <a:pt x="548" y="525"/>
                      </a:lnTo>
                      <a:lnTo>
                        <a:pt x="518" y="555"/>
                      </a:lnTo>
                      <a:lnTo>
                        <a:pt x="483" y="581"/>
                      </a:lnTo>
                      <a:lnTo>
                        <a:pt x="445" y="601"/>
                      </a:lnTo>
                      <a:lnTo>
                        <a:pt x="404" y="616"/>
                      </a:lnTo>
                      <a:lnTo>
                        <a:pt x="361" y="626"/>
                      </a:lnTo>
                      <a:lnTo>
                        <a:pt x="314" y="629"/>
                      </a:lnTo>
                      <a:lnTo>
                        <a:pt x="272" y="627"/>
                      </a:lnTo>
                      <a:lnTo>
                        <a:pt x="231" y="619"/>
                      </a:lnTo>
                      <a:lnTo>
                        <a:pt x="192" y="605"/>
                      </a:lnTo>
                      <a:lnTo>
                        <a:pt x="156" y="587"/>
                      </a:lnTo>
                      <a:lnTo>
                        <a:pt x="122" y="565"/>
                      </a:lnTo>
                      <a:lnTo>
                        <a:pt x="92" y="538"/>
                      </a:lnTo>
                      <a:lnTo>
                        <a:pt x="66" y="507"/>
                      </a:lnTo>
                      <a:lnTo>
                        <a:pt x="43" y="474"/>
                      </a:lnTo>
                      <a:lnTo>
                        <a:pt x="25" y="437"/>
                      </a:lnTo>
                      <a:lnTo>
                        <a:pt x="11" y="398"/>
                      </a:lnTo>
                      <a:lnTo>
                        <a:pt x="2" y="357"/>
                      </a:lnTo>
                      <a:lnTo>
                        <a:pt x="0" y="315"/>
                      </a:lnTo>
                      <a:lnTo>
                        <a:pt x="3" y="269"/>
                      </a:lnTo>
                      <a:lnTo>
                        <a:pt x="13" y="223"/>
                      </a:lnTo>
                      <a:lnTo>
                        <a:pt x="29" y="182"/>
                      </a:lnTo>
                      <a:lnTo>
                        <a:pt x="51" y="143"/>
                      </a:lnTo>
                      <a:lnTo>
                        <a:pt x="77" y="108"/>
                      </a:lnTo>
                      <a:lnTo>
                        <a:pt x="108" y="76"/>
                      </a:lnTo>
                      <a:lnTo>
                        <a:pt x="144" y="51"/>
                      </a:lnTo>
                      <a:lnTo>
                        <a:pt x="183" y="29"/>
                      </a:lnTo>
                      <a:lnTo>
                        <a:pt x="224" y="13"/>
                      </a:lnTo>
                      <a:lnTo>
                        <a:pt x="268" y="3"/>
                      </a:lnTo>
                      <a:lnTo>
                        <a:pt x="31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2" name="Freeform 415"/>
                <p:cNvSpPr/>
                <p:nvPr/>
              </p:nvSpPr>
              <p:spPr bwMode="auto">
                <a:xfrm>
                  <a:off x="9209088" y="5148263"/>
                  <a:ext cx="96838" cy="317500"/>
                </a:xfrm>
                <a:custGeom>
                  <a:avLst/>
                  <a:gdLst>
                    <a:gd name="T0" fmla="*/ 373 w 729"/>
                    <a:gd name="T1" fmla="*/ 0 h 2394"/>
                    <a:gd name="T2" fmla="*/ 510 w 729"/>
                    <a:gd name="T3" fmla="*/ 0 h 2394"/>
                    <a:gd name="T4" fmla="*/ 600 w 729"/>
                    <a:gd name="T5" fmla="*/ 0 h 2394"/>
                    <a:gd name="T6" fmla="*/ 550 w 729"/>
                    <a:gd name="T7" fmla="*/ 46 h 2394"/>
                    <a:gd name="T8" fmla="*/ 513 w 729"/>
                    <a:gd name="T9" fmla="*/ 105 h 2394"/>
                    <a:gd name="T10" fmla="*/ 494 w 729"/>
                    <a:gd name="T11" fmla="*/ 172 h 2394"/>
                    <a:gd name="T12" fmla="*/ 490 w 729"/>
                    <a:gd name="T13" fmla="*/ 1448 h 2394"/>
                    <a:gd name="T14" fmla="*/ 502 w 729"/>
                    <a:gd name="T15" fmla="*/ 1526 h 2394"/>
                    <a:gd name="T16" fmla="*/ 536 w 729"/>
                    <a:gd name="T17" fmla="*/ 1594 h 2394"/>
                    <a:gd name="T18" fmla="*/ 588 w 729"/>
                    <a:gd name="T19" fmla="*/ 1648 h 2394"/>
                    <a:gd name="T20" fmla="*/ 652 w 729"/>
                    <a:gd name="T21" fmla="*/ 1685 h 2394"/>
                    <a:gd name="T22" fmla="*/ 729 w 729"/>
                    <a:gd name="T23" fmla="*/ 1702 h 2394"/>
                    <a:gd name="T24" fmla="*/ 708 w 729"/>
                    <a:gd name="T25" fmla="*/ 2370 h 2394"/>
                    <a:gd name="T26" fmla="*/ 659 w 729"/>
                    <a:gd name="T27" fmla="*/ 2392 h 2394"/>
                    <a:gd name="T28" fmla="*/ 604 w 729"/>
                    <a:gd name="T29" fmla="*/ 2392 h 2394"/>
                    <a:gd name="T30" fmla="*/ 555 w 729"/>
                    <a:gd name="T31" fmla="*/ 2372 h 2394"/>
                    <a:gd name="T32" fmla="*/ 518 w 729"/>
                    <a:gd name="T33" fmla="*/ 2335 h 2394"/>
                    <a:gd name="T34" fmla="*/ 498 w 729"/>
                    <a:gd name="T35" fmla="*/ 2285 h 2394"/>
                    <a:gd name="T36" fmla="*/ 491 w 729"/>
                    <a:gd name="T37" fmla="*/ 2258 h 2394"/>
                    <a:gd name="T38" fmla="*/ 481 w 729"/>
                    <a:gd name="T39" fmla="*/ 2311 h 2394"/>
                    <a:gd name="T40" fmla="*/ 451 w 729"/>
                    <a:gd name="T41" fmla="*/ 2354 h 2394"/>
                    <a:gd name="T42" fmla="*/ 408 w 729"/>
                    <a:gd name="T43" fmla="*/ 2383 h 2394"/>
                    <a:gd name="T44" fmla="*/ 355 w 729"/>
                    <a:gd name="T45" fmla="*/ 2394 h 2394"/>
                    <a:gd name="T46" fmla="*/ 301 w 729"/>
                    <a:gd name="T47" fmla="*/ 2383 h 2394"/>
                    <a:gd name="T48" fmla="*/ 258 w 729"/>
                    <a:gd name="T49" fmla="*/ 2354 h 2394"/>
                    <a:gd name="T50" fmla="*/ 229 w 729"/>
                    <a:gd name="T51" fmla="*/ 2311 h 2394"/>
                    <a:gd name="T52" fmla="*/ 218 w 729"/>
                    <a:gd name="T53" fmla="*/ 2258 h 2394"/>
                    <a:gd name="T54" fmla="*/ 201 w 729"/>
                    <a:gd name="T55" fmla="*/ 1397 h 2394"/>
                    <a:gd name="T56" fmla="*/ 159 w 729"/>
                    <a:gd name="T57" fmla="*/ 1411 h 2394"/>
                    <a:gd name="T58" fmla="*/ 109 w 729"/>
                    <a:gd name="T59" fmla="*/ 1410 h 2394"/>
                    <a:gd name="T60" fmla="*/ 60 w 729"/>
                    <a:gd name="T61" fmla="*/ 1390 h 2394"/>
                    <a:gd name="T62" fmla="*/ 24 w 729"/>
                    <a:gd name="T63" fmla="*/ 1353 h 2394"/>
                    <a:gd name="T64" fmla="*/ 3 w 729"/>
                    <a:gd name="T65" fmla="*/ 1305 h 2394"/>
                    <a:gd name="T66" fmla="*/ 0 w 729"/>
                    <a:gd name="T67" fmla="*/ 137 h 2394"/>
                    <a:gd name="T68" fmla="*/ 11 w 729"/>
                    <a:gd name="T69" fmla="*/ 84 h 2394"/>
                    <a:gd name="T70" fmla="*/ 39 w 729"/>
                    <a:gd name="T71" fmla="*/ 42 h 2394"/>
                    <a:gd name="T72" fmla="*/ 81 w 729"/>
                    <a:gd name="T73" fmla="*/ 12 h 2394"/>
                    <a:gd name="T74" fmla="*/ 133 w 729"/>
                    <a:gd name="T75" fmla="*/ 1 h 2394"/>
                    <a:gd name="T76" fmla="*/ 289 w 729"/>
                    <a:gd name="T77" fmla="*/ 0 h 2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729" h="2394">
                      <a:moveTo>
                        <a:pt x="329" y="0"/>
                      </a:moveTo>
                      <a:lnTo>
                        <a:pt x="373" y="0"/>
                      </a:lnTo>
                      <a:lnTo>
                        <a:pt x="463" y="0"/>
                      </a:lnTo>
                      <a:lnTo>
                        <a:pt x="510" y="0"/>
                      </a:lnTo>
                      <a:lnTo>
                        <a:pt x="556" y="0"/>
                      </a:lnTo>
                      <a:lnTo>
                        <a:pt x="600" y="0"/>
                      </a:lnTo>
                      <a:lnTo>
                        <a:pt x="573" y="21"/>
                      </a:lnTo>
                      <a:lnTo>
                        <a:pt x="550" y="46"/>
                      </a:lnTo>
                      <a:lnTo>
                        <a:pt x="529" y="74"/>
                      </a:lnTo>
                      <a:lnTo>
                        <a:pt x="513" y="105"/>
                      </a:lnTo>
                      <a:lnTo>
                        <a:pt x="501" y="137"/>
                      </a:lnTo>
                      <a:lnTo>
                        <a:pt x="494" y="172"/>
                      </a:lnTo>
                      <a:lnTo>
                        <a:pt x="490" y="208"/>
                      </a:lnTo>
                      <a:lnTo>
                        <a:pt x="490" y="1448"/>
                      </a:lnTo>
                      <a:lnTo>
                        <a:pt x="494" y="1488"/>
                      </a:lnTo>
                      <a:lnTo>
                        <a:pt x="502" y="1526"/>
                      </a:lnTo>
                      <a:lnTo>
                        <a:pt x="516" y="1562"/>
                      </a:lnTo>
                      <a:lnTo>
                        <a:pt x="536" y="1594"/>
                      </a:lnTo>
                      <a:lnTo>
                        <a:pt x="559" y="1622"/>
                      </a:lnTo>
                      <a:lnTo>
                        <a:pt x="588" y="1648"/>
                      </a:lnTo>
                      <a:lnTo>
                        <a:pt x="619" y="1668"/>
                      </a:lnTo>
                      <a:lnTo>
                        <a:pt x="652" y="1685"/>
                      </a:lnTo>
                      <a:lnTo>
                        <a:pt x="690" y="1697"/>
                      </a:lnTo>
                      <a:lnTo>
                        <a:pt x="729" y="1702"/>
                      </a:lnTo>
                      <a:lnTo>
                        <a:pt x="729" y="2354"/>
                      </a:lnTo>
                      <a:lnTo>
                        <a:pt x="708" y="2370"/>
                      </a:lnTo>
                      <a:lnTo>
                        <a:pt x="685" y="2383"/>
                      </a:lnTo>
                      <a:lnTo>
                        <a:pt x="659" y="2392"/>
                      </a:lnTo>
                      <a:lnTo>
                        <a:pt x="632" y="2394"/>
                      </a:lnTo>
                      <a:lnTo>
                        <a:pt x="604" y="2392"/>
                      </a:lnTo>
                      <a:lnTo>
                        <a:pt x="579" y="2383"/>
                      </a:lnTo>
                      <a:lnTo>
                        <a:pt x="555" y="2372"/>
                      </a:lnTo>
                      <a:lnTo>
                        <a:pt x="535" y="2354"/>
                      </a:lnTo>
                      <a:lnTo>
                        <a:pt x="518" y="2335"/>
                      </a:lnTo>
                      <a:lnTo>
                        <a:pt x="505" y="2311"/>
                      </a:lnTo>
                      <a:lnTo>
                        <a:pt x="498" y="2285"/>
                      </a:lnTo>
                      <a:lnTo>
                        <a:pt x="495" y="2258"/>
                      </a:lnTo>
                      <a:lnTo>
                        <a:pt x="491" y="2258"/>
                      </a:lnTo>
                      <a:lnTo>
                        <a:pt x="488" y="2285"/>
                      </a:lnTo>
                      <a:lnTo>
                        <a:pt x="481" y="2311"/>
                      </a:lnTo>
                      <a:lnTo>
                        <a:pt x="469" y="2335"/>
                      </a:lnTo>
                      <a:lnTo>
                        <a:pt x="451" y="2354"/>
                      </a:lnTo>
                      <a:lnTo>
                        <a:pt x="431" y="2372"/>
                      </a:lnTo>
                      <a:lnTo>
                        <a:pt x="408" y="2383"/>
                      </a:lnTo>
                      <a:lnTo>
                        <a:pt x="382" y="2392"/>
                      </a:lnTo>
                      <a:lnTo>
                        <a:pt x="355" y="2394"/>
                      </a:lnTo>
                      <a:lnTo>
                        <a:pt x="327" y="2392"/>
                      </a:lnTo>
                      <a:lnTo>
                        <a:pt x="301" y="2383"/>
                      </a:lnTo>
                      <a:lnTo>
                        <a:pt x="279" y="2372"/>
                      </a:lnTo>
                      <a:lnTo>
                        <a:pt x="258" y="2354"/>
                      </a:lnTo>
                      <a:lnTo>
                        <a:pt x="242" y="2335"/>
                      </a:lnTo>
                      <a:lnTo>
                        <a:pt x="229" y="2311"/>
                      </a:lnTo>
                      <a:lnTo>
                        <a:pt x="221" y="2285"/>
                      </a:lnTo>
                      <a:lnTo>
                        <a:pt x="218" y="2258"/>
                      </a:lnTo>
                      <a:lnTo>
                        <a:pt x="218" y="1386"/>
                      </a:lnTo>
                      <a:lnTo>
                        <a:pt x="201" y="1397"/>
                      </a:lnTo>
                      <a:lnTo>
                        <a:pt x="180" y="1406"/>
                      </a:lnTo>
                      <a:lnTo>
                        <a:pt x="159" y="1411"/>
                      </a:lnTo>
                      <a:lnTo>
                        <a:pt x="137" y="1414"/>
                      </a:lnTo>
                      <a:lnTo>
                        <a:pt x="109" y="1410"/>
                      </a:lnTo>
                      <a:lnTo>
                        <a:pt x="83" y="1403"/>
                      </a:lnTo>
                      <a:lnTo>
                        <a:pt x="60" y="1390"/>
                      </a:lnTo>
                      <a:lnTo>
                        <a:pt x="40" y="1374"/>
                      </a:lnTo>
                      <a:lnTo>
                        <a:pt x="24" y="1353"/>
                      </a:lnTo>
                      <a:lnTo>
                        <a:pt x="11" y="1330"/>
                      </a:lnTo>
                      <a:lnTo>
                        <a:pt x="3" y="1305"/>
                      </a:lnTo>
                      <a:lnTo>
                        <a:pt x="0" y="1276"/>
                      </a:lnTo>
                      <a:lnTo>
                        <a:pt x="0" y="137"/>
                      </a:lnTo>
                      <a:lnTo>
                        <a:pt x="2" y="110"/>
                      </a:lnTo>
                      <a:lnTo>
                        <a:pt x="11" y="84"/>
                      </a:lnTo>
                      <a:lnTo>
                        <a:pt x="23" y="61"/>
                      </a:lnTo>
                      <a:lnTo>
                        <a:pt x="39" y="42"/>
                      </a:lnTo>
                      <a:lnTo>
                        <a:pt x="58" y="25"/>
                      </a:lnTo>
                      <a:lnTo>
                        <a:pt x="81" y="12"/>
                      </a:lnTo>
                      <a:lnTo>
                        <a:pt x="106" y="4"/>
                      </a:lnTo>
                      <a:lnTo>
                        <a:pt x="133" y="1"/>
                      </a:lnTo>
                      <a:lnTo>
                        <a:pt x="133" y="0"/>
                      </a:lnTo>
                      <a:lnTo>
                        <a:pt x="289" y="0"/>
                      </a:lnTo>
                      <a:lnTo>
                        <a:pt x="32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3" name="Freeform 416"/>
                <p:cNvSpPr/>
                <p:nvPr/>
              </p:nvSpPr>
              <p:spPr bwMode="auto">
                <a:xfrm>
                  <a:off x="9410701" y="5059363"/>
                  <a:ext cx="74613" cy="82550"/>
                </a:xfrm>
                <a:custGeom>
                  <a:avLst/>
                  <a:gdLst>
                    <a:gd name="T0" fmla="*/ 249 w 565"/>
                    <a:gd name="T1" fmla="*/ 0 h 629"/>
                    <a:gd name="T2" fmla="*/ 297 w 565"/>
                    <a:gd name="T3" fmla="*/ 3 h 629"/>
                    <a:gd name="T4" fmla="*/ 341 w 565"/>
                    <a:gd name="T5" fmla="*/ 13 h 629"/>
                    <a:gd name="T6" fmla="*/ 382 w 565"/>
                    <a:gd name="T7" fmla="*/ 29 h 629"/>
                    <a:gd name="T8" fmla="*/ 421 w 565"/>
                    <a:gd name="T9" fmla="*/ 51 h 629"/>
                    <a:gd name="T10" fmla="*/ 457 w 565"/>
                    <a:gd name="T11" fmla="*/ 76 h 629"/>
                    <a:gd name="T12" fmla="*/ 488 w 565"/>
                    <a:gd name="T13" fmla="*/ 108 h 629"/>
                    <a:gd name="T14" fmla="*/ 514 w 565"/>
                    <a:gd name="T15" fmla="*/ 143 h 629"/>
                    <a:gd name="T16" fmla="*/ 535 w 565"/>
                    <a:gd name="T17" fmla="*/ 182 h 629"/>
                    <a:gd name="T18" fmla="*/ 552 w 565"/>
                    <a:gd name="T19" fmla="*/ 223 h 629"/>
                    <a:gd name="T20" fmla="*/ 561 w 565"/>
                    <a:gd name="T21" fmla="*/ 269 h 629"/>
                    <a:gd name="T22" fmla="*/ 565 w 565"/>
                    <a:gd name="T23" fmla="*/ 315 h 629"/>
                    <a:gd name="T24" fmla="*/ 562 w 565"/>
                    <a:gd name="T25" fmla="*/ 357 h 629"/>
                    <a:gd name="T26" fmla="*/ 554 w 565"/>
                    <a:gd name="T27" fmla="*/ 398 h 629"/>
                    <a:gd name="T28" fmla="*/ 540 w 565"/>
                    <a:gd name="T29" fmla="*/ 437 h 629"/>
                    <a:gd name="T30" fmla="*/ 521 w 565"/>
                    <a:gd name="T31" fmla="*/ 474 h 629"/>
                    <a:gd name="T32" fmla="*/ 499 w 565"/>
                    <a:gd name="T33" fmla="*/ 507 h 629"/>
                    <a:gd name="T34" fmla="*/ 473 w 565"/>
                    <a:gd name="T35" fmla="*/ 538 h 629"/>
                    <a:gd name="T36" fmla="*/ 443 w 565"/>
                    <a:gd name="T37" fmla="*/ 565 h 629"/>
                    <a:gd name="T38" fmla="*/ 409 w 565"/>
                    <a:gd name="T39" fmla="*/ 587 h 629"/>
                    <a:gd name="T40" fmla="*/ 372 w 565"/>
                    <a:gd name="T41" fmla="*/ 605 h 629"/>
                    <a:gd name="T42" fmla="*/ 333 w 565"/>
                    <a:gd name="T43" fmla="*/ 619 h 629"/>
                    <a:gd name="T44" fmla="*/ 292 w 565"/>
                    <a:gd name="T45" fmla="*/ 627 h 629"/>
                    <a:gd name="T46" fmla="*/ 249 w 565"/>
                    <a:gd name="T47" fmla="*/ 629 h 629"/>
                    <a:gd name="T48" fmla="*/ 204 w 565"/>
                    <a:gd name="T49" fmla="*/ 626 h 629"/>
                    <a:gd name="T50" fmla="*/ 161 w 565"/>
                    <a:gd name="T51" fmla="*/ 616 h 629"/>
                    <a:gd name="T52" fmla="*/ 120 w 565"/>
                    <a:gd name="T53" fmla="*/ 601 h 629"/>
                    <a:gd name="T54" fmla="*/ 82 w 565"/>
                    <a:gd name="T55" fmla="*/ 581 h 629"/>
                    <a:gd name="T56" fmla="*/ 47 w 565"/>
                    <a:gd name="T57" fmla="*/ 555 h 629"/>
                    <a:gd name="T58" fmla="*/ 17 w 565"/>
                    <a:gd name="T59" fmla="*/ 526 h 629"/>
                    <a:gd name="T60" fmla="*/ 34 w 565"/>
                    <a:gd name="T61" fmla="*/ 483 h 629"/>
                    <a:gd name="T62" fmla="*/ 47 w 565"/>
                    <a:gd name="T63" fmla="*/ 438 h 629"/>
                    <a:gd name="T64" fmla="*/ 56 w 565"/>
                    <a:gd name="T65" fmla="*/ 391 h 629"/>
                    <a:gd name="T66" fmla="*/ 59 w 565"/>
                    <a:gd name="T67" fmla="*/ 342 h 629"/>
                    <a:gd name="T68" fmla="*/ 56 w 565"/>
                    <a:gd name="T69" fmla="*/ 296 h 629"/>
                    <a:gd name="T70" fmla="*/ 48 w 565"/>
                    <a:gd name="T71" fmla="*/ 250 h 629"/>
                    <a:gd name="T72" fmla="*/ 36 w 565"/>
                    <a:gd name="T73" fmla="*/ 206 h 629"/>
                    <a:gd name="T74" fmla="*/ 20 w 565"/>
                    <a:gd name="T75" fmla="*/ 164 h 629"/>
                    <a:gd name="T76" fmla="*/ 0 w 565"/>
                    <a:gd name="T77" fmla="*/ 124 h 629"/>
                    <a:gd name="T78" fmla="*/ 27 w 565"/>
                    <a:gd name="T79" fmla="*/ 94 h 629"/>
                    <a:gd name="T80" fmla="*/ 57 w 565"/>
                    <a:gd name="T81" fmla="*/ 67 h 629"/>
                    <a:gd name="T82" fmla="*/ 90 w 565"/>
                    <a:gd name="T83" fmla="*/ 44 h 629"/>
                    <a:gd name="T84" fmla="*/ 126 w 565"/>
                    <a:gd name="T85" fmla="*/ 25 h 629"/>
                    <a:gd name="T86" fmla="*/ 165 w 565"/>
                    <a:gd name="T87" fmla="*/ 12 h 629"/>
                    <a:gd name="T88" fmla="*/ 207 w 565"/>
                    <a:gd name="T89" fmla="*/ 3 h 629"/>
                    <a:gd name="T90" fmla="*/ 249 w 565"/>
                    <a:gd name="T91" fmla="*/ 0 h 6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565" h="629">
                      <a:moveTo>
                        <a:pt x="249" y="0"/>
                      </a:moveTo>
                      <a:lnTo>
                        <a:pt x="297" y="3"/>
                      </a:lnTo>
                      <a:lnTo>
                        <a:pt x="341" y="13"/>
                      </a:lnTo>
                      <a:lnTo>
                        <a:pt x="382" y="29"/>
                      </a:lnTo>
                      <a:lnTo>
                        <a:pt x="421" y="51"/>
                      </a:lnTo>
                      <a:lnTo>
                        <a:pt x="457" y="76"/>
                      </a:lnTo>
                      <a:lnTo>
                        <a:pt x="488" y="108"/>
                      </a:lnTo>
                      <a:lnTo>
                        <a:pt x="514" y="143"/>
                      </a:lnTo>
                      <a:lnTo>
                        <a:pt x="535" y="182"/>
                      </a:lnTo>
                      <a:lnTo>
                        <a:pt x="552" y="223"/>
                      </a:lnTo>
                      <a:lnTo>
                        <a:pt x="561" y="269"/>
                      </a:lnTo>
                      <a:lnTo>
                        <a:pt x="565" y="315"/>
                      </a:lnTo>
                      <a:lnTo>
                        <a:pt x="562" y="357"/>
                      </a:lnTo>
                      <a:lnTo>
                        <a:pt x="554" y="398"/>
                      </a:lnTo>
                      <a:lnTo>
                        <a:pt x="540" y="437"/>
                      </a:lnTo>
                      <a:lnTo>
                        <a:pt x="521" y="474"/>
                      </a:lnTo>
                      <a:lnTo>
                        <a:pt x="499" y="507"/>
                      </a:lnTo>
                      <a:lnTo>
                        <a:pt x="473" y="538"/>
                      </a:lnTo>
                      <a:lnTo>
                        <a:pt x="443" y="565"/>
                      </a:lnTo>
                      <a:lnTo>
                        <a:pt x="409" y="587"/>
                      </a:lnTo>
                      <a:lnTo>
                        <a:pt x="372" y="605"/>
                      </a:lnTo>
                      <a:lnTo>
                        <a:pt x="333" y="619"/>
                      </a:lnTo>
                      <a:lnTo>
                        <a:pt x="292" y="627"/>
                      </a:lnTo>
                      <a:lnTo>
                        <a:pt x="249" y="629"/>
                      </a:lnTo>
                      <a:lnTo>
                        <a:pt x="204" y="626"/>
                      </a:lnTo>
                      <a:lnTo>
                        <a:pt x="161" y="616"/>
                      </a:lnTo>
                      <a:lnTo>
                        <a:pt x="120" y="601"/>
                      </a:lnTo>
                      <a:lnTo>
                        <a:pt x="82" y="581"/>
                      </a:lnTo>
                      <a:lnTo>
                        <a:pt x="47" y="555"/>
                      </a:lnTo>
                      <a:lnTo>
                        <a:pt x="17" y="526"/>
                      </a:lnTo>
                      <a:lnTo>
                        <a:pt x="34" y="483"/>
                      </a:lnTo>
                      <a:lnTo>
                        <a:pt x="47" y="438"/>
                      </a:lnTo>
                      <a:lnTo>
                        <a:pt x="56" y="391"/>
                      </a:lnTo>
                      <a:lnTo>
                        <a:pt x="59" y="342"/>
                      </a:lnTo>
                      <a:lnTo>
                        <a:pt x="56" y="296"/>
                      </a:lnTo>
                      <a:lnTo>
                        <a:pt x="48" y="250"/>
                      </a:lnTo>
                      <a:lnTo>
                        <a:pt x="36" y="206"/>
                      </a:lnTo>
                      <a:lnTo>
                        <a:pt x="20" y="164"/>
                      </a:lnTo>
                      <a:lnTo>
                        <a:pt x="0" y="124"/>
                      </a:lnTo>
                      <a:lnTo>
                        <a:pt x="27" y="94"/>
                      </a:lnTo>
                      <a:lnTo>
                        <a:pt x="57" y="67"/>
                      </a:lnTo>
                      <a:lnTo>
                        <a:pt x="90" y="44"/>
                      </a:lnTo>
                      <a:lnTo>
                        <a:pt x="126" y="25"/>
                      </a:lnTo>
                      <a:lnTo>
                        <a:pt x="165" y="12"/>
                      </a:lnTo>
                      <a:lnTo>
                        <a:pt x="207" y="3"/>
                      </a:lnTo>
                      <a:lnTo>
                        <a:pt x="24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54" name="Freeform 417"/>
                <p:cNvSpPr/>
                <p:nvPr/>
              </p:nvSpPr>
              <p:spPr bwMode="auto">
                <a:xfrm>
                  <a:off x="9412288" y="5148263"/>
                  <a:ext cx="96838" cy="317500"/>
                </a:xfrm>
                <a:custGeom>
                  <a:avLst/>
                  <a:gdLst>
                    <a:gd name="T0" fmla="*/ 510 w 728"/>
                    <a:gd name="T1" fmla="*/ 0 h 2394"/>
                    <a:gd name="T2" fmla="*/ 579 w 728"/>
                    <a:gd name="T3" fmla="*/ 0 h 2394"/>
                    <a:gd name="T4" fmla="*/ 594 w 728"/>
                    <a:gd name="T5" fmla="*/ 0 h 2394"/>
                    <a:gd name="T6" fmla="*/ 621 w 728"/>
                    <a:gd name="T7" fmla="*/ 4 h 2394"/>
                    <a:gd name="T8" fmla="*/ 669 w 728"/>
                    <a:gd name="T9" fmla="*/ 25 h 2394"/>
                    <a:gd name="T10" fmla="*/ 705 w 728"/>
                    <a:gd name="T11" fmla="*/ 61 h 2394"/>
                    <a:gd name="T12" fmla="*/ 725 w 728"/>
                    <a:gd name="T13" fmla="*/ 110 h 2394"/>
                    <a:gd name="T14" fmla="*/ 728 w 728"/>
                    <a:gd name="T15" fmla="*/ 1276 h 2394"/>
                    <a:gd name="T16" fmla="*/ 717 w 728"/>
                    <a:gd name="T17" fmla="*/ 1330 h 2394"/>
                    <a:gd name="T18" fmla="*/ 688 w 728"/>
                    <a:gd name="T19" fmla="*/ 1374 h 2394"/>
                    <a:gd name="T20" fmla="*/ 645 w 728"/>
                    <a:gd name="T21" fmla="*/ 1403 h 2394"/>
                    <a:gd name="T22" fmla="*/ 592 w 728"/>
                    <a:gd name="T23" fmla="*/ 1414 h 2394"/>
                    <a:gd name="T24" fmla="*/ 547 w 728"/>
                    <a:gd name="T25" fmla="*/ 1406 h 2394"/>
                    <a:gd name="T26" fmla="*/ 509 w 728"/>
                    <a:gd name="T27" fmla="*/ 1386 h 2394"/>
                    <a:gd name="T28" fmla="*/ 506 w 728"/>
                    <a:gd name="T29" fmla="*/ 2285 h 2394"/>
                    <a:gd name="T30" fmla="*/ 486 w 728"/>
                    <a:gd name="T31" fmla="*/ 2335 h 2394"/>
                    <a:gd name="T32" fmla="*/ 449 w 728"/>
                    <a:gd name="T33" fmla="*/ 2372 h 2394"/>
                    <a:gd name="T34" fmla="*/ 401 w 728"/>
                    <a:gd name="T35" fmla="*/ 2392 h 2394"/>
                    <a:gd name="T36" fmla="*/ 345 w 728"/>
                    <a:gd name="T37" fmla="*/ 2392 h 2394"/>
                    <a:gd name="T38" fmla="*/ 297 w 728"/>
                    <a:gd name="T39" fmla="*/ 2372 h 2394"/>
                    <a:gd name="T40" fmla="*/ 260 w 728"/>
                    <a:gd name="T41" fmla="*/ 2335 h 2394"/>
                    <a:gd name="T42" fmla="*/ 240 w 728"/>
                    <a:gd name="T43" fmla="*/ 2285 h 2394"/>
                    <a:gd name="T44" fmla="*/ 233 w 728"/>
                    <a:gd name="T45" fmla="*/ 2258 h 2394"/>
                    <a:gd name="T46" fmla="*/ 222 w 728"/>
                    <a:gd name="T47" fmla="*/ 2311 h 2394"/>
                    <a:gd name="T48" fmla="*/ 192 w 728"/>
                    <a:gd name="T49" fmla="*/ 2354 h 2394"/>
                    <a:gd name="T50" fmla="*/ 149 w 728"/>
                    <a:gd name="T51" fmla="*/ 2383 h 2394"/>
                    <a:gd name="T52" fmla="*/ 96 w 728"/>
                    <a:gd name="T53" fmla="*/ 2394 h 2394"/>
                    <a:gd name="T54" fmla="*/ 43 w 728"/>
                    <a:gd name="T55" fmla="*/ 2383 h 2394"/>
                    <a:gd name="T56" fmla="*/ 0 w 728"/>
                    <a:gd name="T57" fmla="*/ 2354 h 2394"/>
                    <a:gd name="T58" fmla="*/ 39 w 728"/>
                    <a:gd name="T59" fmla="*/ 1697 h 2394"/>
                    <a:gd name="T60" fmla="*/ 109 w 728"/>
                    <a:gd name="T61" fmla="*/ 1668 h 2394"/>
                    <a:gd name="T62" fmla="*/ 168 w 728"/>
                    <a:gd name="T63" fmla="*/ 1622 h 2394"/>
                    <a:gd name="T64" fmla="*/ 210 w 728"/>
                    <a:gd name="T65" fmla="*/ 1560 h 2394"/>
                    <a:gd name="T66" fmla="*/ 234 w 728"/>
                    <a:gd name="T67" fmla="*/ 1488 h 2394"/>
                    <a:gd name="T68" fmla="*/ 236 w 728"/>
                    <a:gd name="T69" fmla="*/ 208 h 2394"/>
                    <a:gd name="T70" fmla="*/ 227 w 728"/>
                    <a:gd name="T71" fmla="*/ 137 h 2394"/>
                    <a:gd name="T72" fmla="*/ 199 w 728"/>
                    <a:gd name="T73" fmla="*/ 74 h 2394"/>
                    <a:gd name="T74" fmla="*/ 155 w 728"/>
                    <a:gd name="T75" fmla="*/ 21 h 2394"/>
                    <a:gd name="T76" fmla="*/ 438 w 728"/>
                    <a:gd name="T77" fmla="*/ 0 h 2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728" h="2394">
                      <a:moveTo>
                        <a:pt x="476" y="0"/>
                      </a:moveTo>
                      <a:lnTo>
                        <a:pt x="510" y="0"/>
                      </a:lnTo>
                      <a:lnTo>
                        <a:pt x="561" y="0"/>
                      </a:lnTo>
                      <a:lnTo>
                        <a:pt x="579" y="0"/>
                      </a:lnTo>
                      <a:lnTo>
                        <a:pt x="591" y="0"/>
                      </a:lnTo>
                      <a:lnTo>
                        <a:pt x="594" y="0"/>
                      </a:lnTo>
                      <a:lnTo>
                        <a:pt x="594" y="1"/>
                      </a:lnTo>
                      <a:lnTo>
                        <a:pt x="621" y="4"/>
                      </a:lnTo>
                      <a:lnTo>
                        <a:pt x="647" y="12"/>
                      </a:lnTo>
                      <a:lnTo>
                        <a:pt x="669" y="25"/>
                      </a:lnTo>
                      <a:lnTo>
                        <a:pt x="689" y="42"/>
                      </a:lnTo>
                      <a:lnTo>
                        <a:pt x="705" y="61"/>
                      </a:lnTo>
                      <a:lnTo>
                        <a:pt x="717" y="84"/>
                      </a:lnTo>
                      <a:lnTo>
                        <a:pt x="725" y="110"/>
                      </a:lnTo>
                      <a:lnTo>
                        <a:pt x="728" y="137"/>
                      </a:lnTo>
                      <a:lnTo>
                        <a:pt x="728" y="1276"/>
                      </a:lnTo>
                      <a:lnTo>
                        <a:pt x="725" y="1305"/>
                      </a:lnTo>
                      <a:lnTo>
                        <a:pt x="717" y="1330"/>
                      </a:lnTo>
                      <a:lnTo>
                        <a:pt x="704" y="1353"/>
                      </a:lnTo>
                      <a:lnTo>
                        <a:pt x="688" y="1374"/>
                      </a:lnTo>
                      <a:lnTo>
                        <a:pt x="667" y="1390"/>
                      </a:lnTo>
                      <a:lnTo>
                        <a:pt x="645" y="1403"/>
                      </a:lnTo>
                      <a:lnTo>
                        <a:pt x="619" y="1410"/>
                      </a:lnTo>
                      <a:lnTo>
                        <a:pt x="592" y="1414"/>
                      </a:lnTo>
                      <a:lnTo>
                        <a:pt x="569" y="1411"/>
                      </a:lnTo>
                      <a:lnTo>
                        <a:pt x="547" y="1406"/>
                      </a:lnTo>
                      <a:lnTo>
                        <a:pt x="527" y="1397"/>
                      </a:lnTo>
                      <a:lnTo>
                        <a:pt x="509" y="1386"/>
                      </a:lnTo>
                      <a:lnTo>
                        <a:pt x="509" y="2258"/>
                      </a:lnTo>
                      <a:lnTo>
                        <a:pt x="506" y="2285"/>
                      </a:lnTo>
                      <a:lnTo>
                        <a:pt x="499" y="2311"/>
                      </a:lnTo>
                      <a:lnTo>
                        <a:pt x="486" y="2335"/>
                      </a:lnTo>
                      <a:lnTo>
                        <a:pt x="470" y="2354"/>
                      </a:lnTo>
                      <a:lnTo>
                        <a:pt x="449" y="2372"/>
                      </a:lnTo>
                      <a:lnTo>
                        <a:pt x="426" y="2383"/>
                      </a:lnTo>
                      <a:lnTo>
                        <a:pt x="401" y="2392"/>
                      </a:lnTo>
                      <a:lnTo>
                        <a:pt x="372" y="2394"/>
                      </a:lnTo>
                      <a:lnTo>
                        <a:pt x="345" y="2392"/>
                      </a:lnTo>
                      <a:lnTo>
                        <a:pt x="320" y="2383"/>
                      </a:lnTo>
                      <a:lnTo>
                        <a:pt x="297" y="2372"/>
                      </a:lnTo>
                      <a:lnTo>
                        <a:pt x="276" y="2354"/>
                      </a:lnTo>
                      <a:lnTo>
                        <a:pt x="260" y="2335"/>
                      </a:lnTo>
                      <a:lnTo>
                        <a:pt x="247" y="2311"/>
                      </a:lnTo>
                      <a:lnTo>
                        <a:pt x="240" y="2285"/>
                      </a:lnTo>
                      <a:lnTo>
                        <a:pt x="236" y="2258"/>
                      </a:lnTo>
                      <a:lnTo>
                        <a:pt x="233" y="2258"/>
                      </a:lnTo>
                      <a:lnTo>
                        <a:pt x="230" y="2285"/>
                      </a:lnTo>
                      <a:lnTo>
                        <a:pt x="222" y="2311"/>
                      </a:lnTo>
                      <a:lnTo>
                        <a:pt x="209" y="2335"/>
                      </a:lnTo>
                      <a:lnTo>
                        <a:pt x="192" y="2354"/>
                      </a:lnTo>
                      <a:lnTo>
                        <a:pt x="173" y="2372"/>
                      </a:lnTo>
                      <a:lnTo>
                        <a:pt x="149" y="2383"/>
                      </a:lnTo>
                      <a:lnTo>
                        <a:pt x="123" y="2392"/>
                      </a:lnTo>
                      <a:lnTo>
                        <a:pt x="96" y="2394"/>
                      </a:lnTo>
                      <a:lnTo>
                        <a:pt x="69" y="2392"/>
                      </a:lnTo>
                      <a:lnTo>
                        <a:pt x="43" y="2383"/>
                      </a:lnTo>
                      <a:lnTo>
                        <a:pt x="19" y="2372"/>
                      </a:lnTo>
                      <a:lnTo>
                        <a:pt x="0" y="2354"/>
                      </a:lnTo>
                      <a:lnTo>
                        <a:pt x="0" y="1702"/>
                      </a:lnTo>
                      <a:lnTo>
                        <a:pt x="39" y="1697"/>
                      </a:lnTo>
                      <a:lnTo>
                        <a:pt x="75" y="1685"/>
                      </a:lnTo>
                      <a:lnTo>
                        <a:pt x="109" y="1668"/>
                      </a:lnTo>
                      <a:lnTo>
                        <a:pt x="140" y="1648"/>
                      </a:lnTo>
                      <a:lnTo>
                        <a:pt x="168" y="1622"/>
                      </a:lnTo>
                      <a:lnTo>
                        <a:pt x="191" y="1593"/>
                      </a:lnTo>
                      <a:lnTo>
                        <a:pt x="210" y="1560"/>
                      </a:lnTo>
                      <a:lnTo>
                        <a:pt x="224" y="1526"/>
                      </a:lnTo>
                      <a:lnTo>
                        <a:pt x="234" y="1488"/>
                      </a:lnTo>
                      <a:lnTo>
                        <a:pt x="236" y="1448"/>
                      </a:lnTo>
                      <a:lnTo>
                        <a:pt x="236" y="208"/>
                      </a:lnTo>
                      <a:lnTo>
                        <a:pt x="234" y="172"/>
                      </a:lnTo>
                      <a:lnTo>
                        <a:pt x="227" y="137"/>
                      </a:lnTo>
                      <a:lnTo>
                        <a:pt x="215" y="105"/>
                      </a:lnTo>
                      <a:lnTo>
                        <a:pt x="199" y="74"/>
                      </a:lnTo>
                      <a:lnTo>
                        <a:pt x="178" y="46"/>
                      </a:lnTo>
                      <a:lnTo>
                        <a:pt x="155" y="21"/>
                      </a:lnTo>
                      <a:lnTo>
                        <a:pt x="128" y="0"/>
                      </a:lnTo>
                      <a:lnTo>
                        <a:pt x="438" y="0"/>
                      </a:lnTo>
                      <a:lnTo>
                        <a:pt x="47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</p:grpSp>
          <p:grpSp>
            <p:nvGrpSpPr>
              <p:cNvPr id="46" name="Group 71"/>
              <p:cNvGrpSpPr/>
              <p:nvPr/>
            </p:nvGrpSpPr>
            <p:grpSpPr>
              <a:xfrm>
                <a:off x="8114364" y="5510644"/>
                <a:ext cx="549450" cy="638352"/>
                <a:chOff x="2593975" y="4225925"/>
                <a:chExt cx="490538" cy="569912"/>
              </a:xfrm>
              <a:solidFill>
                <a:schemeClr val="bg1"/>
              </a:solidFill>
            </p:grpSpPr>
            <p:sp>
              <p:nvSpPr>
                <p:cNvPr id="47" name="Freeform 18"/>
                <p:cNvSpPr/>
                <p:nvPr/>
              </p:nvSpPr>
              <p:spPr bwMode="auto">
                <a:xfrm>
                  <a:off x="2773363" y="4384675"/>
                  <a:ext cx="131763" cy="252412"/>
                </a:xfrm>
                <a:custGeom>
                  <a:avLst/>
                  <a:gdLst>
                    <a:gd name="T0" fmla="*/ 445 w 827"/>
                    <a:gd name="T1" fmla="*/ 0 h 1593"/>
                    <a:gd name="T2" fmla="*/ 498 w 827"/>
                    <a:gd name="T3" fmla="*/ 8 h 1593"/>
                    <a:gd name="T4" fmla="*/ 515 w 827"/>
                    <a:gd name="T5" fmla="*/ 47 h 1593"/>
                    <a:gd name="T6" fmla="*/ 516 w 827"/>
                    <a:gd name="T7" fmla="*/ 123 h 1593"/>
                    <a:gd name="T8" fmla="*/ 525 w 827"/>
                    <a:gd name="T9" fmla="*/ 163 h 1593"/>
                    <a:gd name="T10" fmla="*/ 563 w 827"/>
                    <a:gd name="T11" fmla="*/ 178 h 1593"/>
                    <a:gd name="T12" fmla="*/ 691 w 827"/>
                    <a:gd name="T13" fmla="*/ 207 h 1593"/>
                    <a:gd name="T14" fmla="*/ 767 w 827"/>
                    <a:gd name="T15" fmla="*/ 246 h 1593"/>
                    <a:gd name="T16" fmla="*/ 771 w 827"/>
                    <a:gd name="T17" fmla="*/ 287 h 1593"/>
                    <a:gd name="T18" fmla="*/ 726 w 827"/>
                    <a:gd name="T19" fmla="*/ 434 h 1593"/>
                    <a:gd name="T20" fmla="*/ 700 w 827"/>
                    <a:gd name="T21" fmla="*/ 455 h 1593"/>
                    <a:gd name="T22" fmla="*/ 621 w 827"/>
                    <a:gd name="T23" fmla="*/ 425 h 1593"/>
                    <a:gd name="T24" fmla="*/ 473 w 827"/>
                    <a:gd name="T25" fmla="*/ 396 h 1593"/>
                    <a:gd name="T26" fmla="*/ 377 w 827"/>
                    <a:gd name="T27" fmla="*/ 402 h 1593"/>
                    <a:gd name="T28" fmla="*/ 315 w 827"/>
                    <a:gd name="T29" fmla="*/ 437 h 1593"/>
                    <a:gd name="T30" fmla="*/ 291 w 827"/>
                    <a:gd name="T31" fmla="*/ 496 h 1593"/>
                    <a:gd name="T32" fmla="*/ 314 w 827"/>
                    <a:gd name="T33" fmla="*/ 557 h 1593"/>
                    <a:gd name="T34" fmla="*/ 402 w 827"/>
                    <a:gd name="T35" fmla="*/ 618 h 1593"/>
                    <a:gd name="T36" fmla="*/ 572 w 827"/>
                    <a:gd name="T37" fmla="*/ 691 h 1593"/>
                    <a:gd name="T38" fmla="*/ 712 w 827"/>
                    <a:gd name="T39" fmla="*/ 778 h 1593"/>
                    <a:gd name="T40" fmla="*/ 791 w 827"/>
                    <a:gd name="T41" fmla="*/ 886 h 1593"/>
                    <a:gd name="T42" fmla="*/ 826 w 827"/>
                    <a:gd name="T43" fmla="*/ 1009 h 1593"/>
                    <a:gd name="T44" fmla="*/ 812 w 827"/>
                    <a:gd name="T45" fmla="*/ 1137 h 1593"/>
                    <a:gd name="T46" fmla="*/ 747 w 827"/>
                    <a:gd name="T47" fmla="*/ 1256 h 1593"/>
                    <a:gd name="T48" fmla="*/ 640 w 827"/>
                    <a:gd name="T49" fmla="*/ 1345 h 1593"/>
                    <a:gd name="T50" fmla="*/ 535 w 827"/>
                    <a:gd name="T51" fmla="*/ 1387 h 1593"/>
                    <a:gd name="T52" fmla="*/ 506 w 827"/>
                    <a:gd name="T53" fmla="*/ 1423 h 1593"/>
                    <a:gd name="T54" fmla="*/ 505 w 827"/>
                    <a:gd name="T55" fmla="*/ 1545 h 1593"/>
                    <a:gd name="T56" fmla="*/ 489 w 827"/>
                    <a:gd name="T57" fmla="*/ 1585 h 1593"/>
                    <a:gd name="T58" fmla="*/ 404 w 827"/>
                    <a:gd name="T59" fmla="*/ 1593 h 1593"/>
                    <a:gd name="T60" fmla="*/ 318 w 827"/>
                    <a:gd name="T61" fmla="*/ 1584 h 1593"/>
                    <a:gd name="T62" fmla="*/ 300 w 827"/>
                    <a:gd name="T63" fmla="*/ 1542 h 1593"/>
                    <a:gd name="T64" fmla="*/ 299 w 827"/>
                    <a:gd name="T65" fmla="*/ 1446 h 1593"/>
                    <a:gd name="T66" fmla="*/ 288 w 827"/>
                    <a:gd name="T67" fmla="*/ 1413 h 1593"/>
                    <a:gd name="T68" fmla="*/ 244 w 827"/>
                    <a:gd name="T69" fmla="*/ 1401 h 1593"/>
                    <a:gd name="T70" fmla="*/ 94 w 827"/>
                    <a:gd name="T71" fmla="*/ 1365 h 1593"/>
                    <a:gd name="T72" fmla="*/ 14 w 827"/>
                    <a:gd name="T73" fmla="*/ 1325 h 1593"/>
                    <a:gd name="T74" fmla="*/ 0 w 827"/>
                    <a:gd name="T75" fmla="*/ 1293 h 1593"/>
                    <a:gd name="T76" fmla="*/ 23 w 827"/>
                    <a:gd name="T77" fmla="*/ 1198 h 1593"/>
                    <a:gd name="T78" fmla="*/ 51 w 827"/>
                    <a:gd name="T79" fmla="*/ 1113 h 1593"/>
                    <a:gd name="T80" fmla="*/ 78 w 827"/>
                    <a:gd name="T81" fmla="*/ 1102 h 1593"/>
                    <a:gd name="T82" fmla="*/ 159 w 827"/>
                    <a:gd name="T83" fmla="*/ 1137 h 1593"/>
                    <a:gd name="T84" fmla="*/ 325 w 827"/>
                    <a:gd name="T85" fmla="*/ 1180 h 1593"/>
                    <a:gd name="T86" fmla="*/ 435 w 827"/>
                    <a:gd name="T87" fmla="*/ 1173 h 1593"/>
                    <a:gd name="T88" fmla="*/ 512 w 827"/>
                    <a:gd name="T89" fmla="*/ 1132 h 1593"/>
                    <a:gd name="T90" fmla="*/ 542 w 827"/>
                    <a:gd name="T91" fmla="*/ 1070 h 1593"/>
                    <a:gd name="T92" fmla="*/ 529 w 827"/>
                    <a:gd name="T93" fmla="*/ 1004 h 1593"/>
                    <a:gd name="T94" fmla="*/ 471 w 827"/>
                    <a:gd name="T95" fmla="*/ 946 h 1593"/>
                    <a:gd name="T96" fmla="*/ 369 w 827"/>
                    <a:gd name="T97" fmla="*/ 898 h 1593"/>
                    <a:gd name="T98" fmla="*/ 233 w 827"/>
                    <a:gd name="T99" fmla="*/ 840 h 1593"/>
                    <a:gd name="T100" fmla="*/ 126 w 827"/>
                    <a:gd name="T101" fmla="*/ 772 h 1593"/>
                    <a:gd name="T102" fmla="*/ 54 w 827"/>
                    <a:gd name="T103" fmla="*/ 691 h 1593"/>
                    <a:gd name="T104" fmla="*/ 15 w 827"/>
                    <a:gd name="T105" fmla="*/ 591 h 1593"/>
                    <a:gd name="T106" fmla="*/ 15 w 827"/>
                    <a:gd name="T107" fmla="*/ 467 h 1593"/>
                    <a:gd name="T108" fmla="*/ 58 w 827"/>
                    <a:gd name="T109" fmla="*/ 351 h 1593"/>
                    <a:gd name="T110" fmla="*/ 139 w 827"/>
                    <a:gd name="T111" fmla="*/ 263 h 1593"/>
                    <a:gd name="T112" fmla="*/ 254 w 827"/>
                    <a:gd name="T113" fmla="*/ 203 h 1593"/>
                    <a:gd name="T114" fmla="*/ 300 w 827"/>
                    <a:gd name="T115" fmla="*/ 183 h 1593"/>
                    <a:gd name="T116" fmla="*/ 314 w 827"/>
                    <a:gd name="T117" fmla="*/ 156 h 1593"/>
                    <a:gd name="T118" fmla="*/ 315 w 827"/>
                    <a:gd name="T119" fmla="*/ 87 h 1593"/>
                    <a:gd name="T120" fmla="*/ 320 w 827"/>
                    <a:gd name="T121" fmla="*/ 21 h 1593"/>
                    <a:gd name="T122" fmla="*/ 352 w 827"/>
                    <a:gd name="T123" fmla="*/ 1 h 15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827" h="1593">
                      <a:moveTo>
                        <a:pt x="371" y="0"/>
                      </a:moveTo>
                      <a:lnTo>
                        <a:pt x="415" y="0"/>
                      </a:lnTo>
                      <a:lnTo>
                        <a:pt x="445" y="0"/>
                      </a:lnTo>
                      <a:lnTo>
                        <a:pt x="468" y="1"/>
                      </a:lnTo>
                      <a:lnTo>
                        <a:pt x="485" y="3"/>
                      </a:lnTo>
                      <a:lnTo>
                        <a:pt x="498" y="8"/>
                      </a:lnTo>
                      <a:lnTo>
                        <a:pt x="506" y="17"/>
                      </a:lnTo>
                      <a:lnTo>
                        <a:pt x="512" y="29"/>
                      </a:lnTo>
                      <a:lnTo>
                        <a:pt x="515" y="47"/>
                      </a:lnTo>
                      <a:lnTo>
                        <a:pt x="516" y="70"/>
                      </a:lnTo>
                      <a:lnTo>
                        <a:pt x="516" y="99"/>
                      </a:lnTo>
                      <a:lnTo>
                        <a:pt x="516" y="123"/>
                      </a:lnTo>
                      <a:lnTo>
                        <a:pt x="517" y="141"/>
                      </a:lnTo>
                      <a:lnTo>
                        <a:pt x="519" y="154"/>
                      </a:lnTo>
                      <a:lnTo>
                        <a:pt x="525" y="163"/>
                      </a:lnTo>
                      <a:lnTo>
                        <a:pt x="533" y="169"/>
                      </a:lnTo>
                      <a:lnTo>
                        <a:pt x="545" y="173"/>
                      </a:lnTo>
                      <a:lnTo>
                        <a:pt x="563" y="178"/>
                      </a:lnTo>
                      <a:lnTo>
                        <a:pt x="586" y="181"/>
                      </a:lnTo>
                      <a:lnTo>
                        <a:pt x="640" y="192"/>
                      </a:lnTo>
                      <a:lnTo>
                        <a:pt x="691" y="207"/>
                      </a:lnTo>
                      <a:lnTo>
                        <a:pt x="742" y="228"/>
                      </a:lnTo>
                      <a:lnTo>
                        <a:pt x="756" y="236"/>
                      </a:lnTo>
                      <a:lnTo>
                        <a:pt x="767" y="246"/>
                      </a:lnTo>
                      <a:lnTo>
                        <a:pt x="772" y="258"/>
                      </a:lnTo>
                      <a:lnTo>
                        <a:pt x="775" y="271"/>
                      </a:lnTo>
                      <a:lnTo>
                        <a:pt x="771" y="287"/>
                      </a:lnTo>
                      <a:lnTo>
                        <a:pt x="753" y="352"/>
                      </a:lnTo>
                      <a:lnTo>
                        <a:pt x="733" y="416"/>
                      </a:lnTo>
                      <a:lnTo>
                        <a:pt x="726" y="434"/>
                      </a:lnTo>
                      <a:lnTo>
                        <a:pt x="720" y="446"/>
                      </a:lnTo>
                      <a:lnTo>
                        <a:pt x="711" y="452"/>
                      </a:lnTo>
                      <a:lnTo>
                        <a:pt x="700" y="455"/>
                      </a:lnTo>
                      <a:lnTo>
                        <a:pt x="686" y="451"/>
                      </a:lnTo>
                      <a:lnTo>
                        <a:pt x="668" y="445"/>
                      </a:lnTo>
                      <a:lnTo>
                        <a:pt x="621" y="425"/>
                      </a:lnTo>
                      <a:lnTo>
                        <a:pt x="573" y="410"/>
                      </a:lnTo>
                      <a:lnTo>
                        <a:pt x="524" y="400"/>
                      </a:lnTo>
                      <a:lnTo>
                        <a:pt x="473" y="396"/>
                      </a:lnTo>
                      <a:lnTo>
                        <a:pt x="422" y="396"/>
                      </a:lnTo>
                      <a:lnTo>
                        <a:pt x="399" y="398"/>
                      </a:lnTo>
                      <a:lnTo>
                        <a:pt x="377" y="402"/>
                      </a:lnTo>
                      <a:lnTo>
                        <a:pt x="356" y="409"/>
                      </a:lnTo>
                      <a:lnTo>
                        <a:pt x="333" y="422"/>
                      </a:lnTo>
                      <a:lnTo>
                        <a:pt x="315" y="437"/>
                      </a:lnTo>
                      <a:lnTo>
                        <a:pt x="302" y="456"/>
                      </a:lnTo>
                      <a:lnTo>
                        <a:pt x="295" y="475"/>
                      </a:lnTo>
                      <a:lnTo>
                        <a:pt x="291" y="496"/>
                      </a:lnTo>
                      <a:lnTo>
                        <a:pt x="293" y="517"/>
                      </a:lnTo>
                      <a:lnTo>
                        <a:pt x="301" y="538"/>
                      </a:lnTo>
                      <a:lnTo>
                        <a:pt x="314" y="557"/>
                      </a:lnTo>
                      <a:lnTo>
                        <a:pt x="333" y="575"/>
                      </a:lnTo>
                      <a:lnTo>
                        <a:pt x="366" y="598"/>
                      </a:lnTo>
                      <a:lnTo>
                        <a:pt x="402" y="618"/>
                      </a:lnTo>
                      <a:lnTo>
                        <a:pt x="440" y="635"/>
                      </a:lnTo>
                      <a:lnTo>
                        <a:pt x="506" y="662"/>
                      </a:lnTo>
                      <a:lnTo>
                        <a:pt x="572" y="691"/>
                      </a:lnTo>
                      <a:lnTo>
                        <a:pt x="635" y="724"/>
                      </a:lnTo>
                      <a:lnTo>
                        <a:pt x="676" y="749"/>
                      </a:lnTo>
                      <a:lnTo>
                        <a:pt x="712" y="778"/>
                      </a:lnTo>
                      <a:lnTo>
                        <a:pt x="743" y="811"/>
                      </a:lnTo>
                      <a:lnTo>
                        <a:pt x="770" y="847"/>
                      </a:lnTo>
                      <a:lnTo>
                        <a:pt x="791" y="886"/>
                      </a:lnTo>
                      <a:lnTo>
                        <a:pt x="808" y="925"/>
                      </a:lnTo>
                      <a:lnTo>
                        <a:pt x="819" y="967"/>
                      </a:lnTo>
                      <a:lnTo>
                        <a:pt x="826" y="1009"/>
                      </a:lnTo>
                      <a:lnTo>
                        <a:pt x="827" y="1052"/>
                      </a:lnTo>
                      <a:lnTo>
                        <a:pt x="822" y="1095"/>
                      </a:lnTo>
                      <a:lnTo>
                        <a:pt x="812" y="1137"/>
                      </a:lnTo>
                      <a:lnTo>
                        <a:pt x="796" y="1179"/>
                      </a:lnTo>
                      <a:lnTo>
                        <a:pt x="775" y="1218"/>
                      </a:lnTo>
                      <a:lnTo>
                        <a:pt x="747" y="1256"/>
                      </a:lnTo>
                      <a:lnTo>
                        <a:pt x="715" y="1290"/>
                      </a:lnTo>
                      <a:lnTo>
                        <a:pt x="679" y="1320"/>
                      </a:lnTo>
                      <a:lnTo>
                        <a:pt x="640" y="1345"/>
                      </a:lnTo>
                      <a:lnTo>
                        <a:pt x="598" y="1366"/>
                      </a:lnTo>
                      <a:lnTo>
                        <a:pt x="553" y="1380"/>
                      </a:lnTo>
                      <a:lnTo>
                        <a:pt x="535" y="1387"/>
                      </a:lnTo>
                      <a:lnTo>
                        <a:pt x="521" y="1396"/>
                      </a:lnTo>
                      <a:lnTo>
                        <a:pt x="512" y="1407"/>
                      </a:lnTo>
                      <a:lnTo>
                        <a:pt x="506" y="1423"/>
                      </a:lnTo>
                      <a:lnTo>
                        <a:pt x="505" y="1442"/>
                      </a:lnTo>
                      <a:lnTo>
                        <a:pt x="506" y="1493"/>
                      </a:lnTo>
                      <a:lnTo>
                        <a:pt x="505" y="1545"/>
                      </a:lnTo>
                      <a:lnTo>
                        <a:pt x="504" y="1562"/>
                      </a:lnTo>
                      <a:lnTo>
                        <a:pt x="497" y="1575"/>
                      </a:lnTo>
                      <a:lnTo>
                        <a:pt x="489" y="1585"/>
                      </a:lnTo>
                      <a:lnTo>
                        <a:pt x="475" y="1590"/>
                      </a:lnTo>
                      <a:lnTo>
                        <a:pt x="459" y="1593"/>
                      </a:lnTo>
                      <a:lnTo>
                        <a:pt x="404" y="1593"/>
                      </a:lnTo>
                      <a:lnTo>
                        <a:pt x="348" y="1593"/>
                      </a:lnTo>
                      <a:lnTo>
                        <a:pt x="331" y="1590"/>
                      </a:lnTo>
                      <a:lnTo>
                        <a:pt x="318" y="1584"/>
                      </a:lnTo>
                      <a:lnTo>
                        <a:pt x="308" y="1574"/>
                      </a:lnTo>
                      <a:lnTo>
                        <a:pt x="302" y="1559"/>
                      </a:lnTo>
                      <a:lnTo>
                        <a:pt x="300" y="1542"/>
                      </a:lnTo>
                      <a:lnTo>
                        <a:pt x="300" y="1505"/>
                      </a:lnTo>
                      <a:lnTo>
                        <a:pt x="299" y="1466"/>
                      </a:lnTo>
                      <a:lnTo>
                        <a:pt x="299" y="1446"/>
                      </a:lnTo>
                      <a:lnTo>
                        <a:pt x="298" y="1431"/>
                      </a:lnTo>
                      <a:lnTo>
                        <a:pt x="293" y="1421"/>
                      </a:lnTo>
                      <a:lnTo>
                        <a:pt x="288" y="1413"/>
                      </a:lnTo>
                      <a:lnTo>
                        <a:pt x="278" y="1407"/>
                      </a:lnTo>
                      <a:lnTo>
                        <a:pt x="264" y="1404"/>
                      </a:lnTo>
                      <a:lnTo>
                        <a:pt x="244" y="1401"/>
                      </a:lnTo>
                      <a:lnTo>
                        <a:pt x="193" y="1392"/>
                      </a:lnTo>
                      <a:lnTo>
                        <a:pt x="142" y="1380"/>
                      </a:lnTo>
                      <a:lnTo>
                        <a:pt x="94" y="1365"/>
                      </a:lnTo>
                      <a:lnTo>
                        <a:pt x="46" y="1345"/>
                      </a:lnTo>
                      <a:lnTo>
                        <a:pt x="28" y="1335"/>
                      </a:lnTo>
                      <a:lnTo>
                        <a:pt x="14" y="1325"/>
                      </a:lnTo>
                      <a:lnTo>
                        <a:pt x="5" y="1317"/>
                      </a:lnTo>
                      <a:lnTo>
                        <a:pt x="1" y="1306"/>
                      </a:lnTo>
                      <a:lnTo>
                        <a:pt x="0" y="1293"/>
                      </a:lnTo>
                      <a:lnTo>
                        <a:pt x="2" y="1277"/>
                      </a:lnTo>
                      <a:lnTo>
                        <a:pt x="6" y="1256"/>
                      </a:lnTo>
                      <a:lnTo>
                        <a:pt x="23" y="1198"/>
                      </a:lnTo>
                      <a:lnTo>
                        <a:pt x="39" y="1142"/>
                      </a:lnTo>
                      <a:lnTo>
                        <a:pt x="45" y="1125"/>
                      </a:lnTo>
                      <a:lnTo>
                        <a:pt x="51" y="1113"/>
                      </a:lnTo>
                      <a:lnTo>
                        <a:pt x="58" y="1105"/>
                      </a:lnTo>
                      <a:lnTo>
                        <a:pt x="67" y="1102"/>
                      </a:lnTo>
                      <a:lnTo>
                        <a:pt x="78" y="1102"/>
                      </a:lnTo>
                      <a:lnTo>
                        <a:pt x="90" y="1107"/>
                      </a:lnTo>
                      <a:lnTo>
                        <a:pt x="106" y="1113"/>
                      </a:lnTo>
                      <a:lnTo>
                        <a:pt x="159" y="1137"/>
                      </a:lnTo>
                      <a:lnTo>
                        <a:pt x="212" y="1157"/>
                      </a:lnTo>
                      <a:lnTo>
                        <a:pt x="268" y="1170"/>
                      </a:lnTo>
                      <a:lnTo>
                        <a:pt x="325" y="1180"/>
                      </a:lnTo>
                      <a:lnTo>
                        <a:pt x="363" y="1182"/>
                      </a:lnTo>
                      <a:lnTo>
                        <a:pt x="399" y="1180"/>
                      </a:lnTo>
                      <a:lnTo>
                        <a:pt x="435" y="1173"/>
                      </a:lnTo>
                      <a:lnTo>
                        <a:pt x="469" y="1161"/>
                      </a:lnTo>
                      <a:lnTo>
                        <a:pt x="493" y="1148"/>
                      </a:lnTo>
                      <a:lnTo>
                        <a:pt x="512" y="1132"/>
                      </a:lnTo>
                      <a:lnTo>
                        <a:pt x="527" y="1113"/>
                      </a:lnTo>
                      <a:lnTo>
                        <a:pt x="537" y="1092"/>
                      </a:lnTo>
                      <a:lnTo>
                        <a:pt x="542" y="1070"/>
                      </a:lnTo>
                      <a:lnTo>
                        <a:pt x="542" y="1049"/>
                      </a:lnTo>
                      <a:lnTo>
                        <a:pt x="539" y="1026"/>
                      </a:lnTo>
                      <a:lnTo>
                        <a:pt x="529" y="1004"/>
                      </a:lnTo>
                      <a:lnTo>
                        <a:pt x="516" y="983"/>
                      </a:lnTo>
                      <a:lnTo>
                        <a:pt x="496" y="964"/>
                      </a:lnTo>
                      <a:lnTo>
                        <a:pt x="471" y="946"/>
                      </a:lnTo>
                      <a:lnTo>
                        <a:pt x="444" y="929"/>
                      </a:lnTo>
                      <a:lnTo>
                        <a:pt x="414" y="916"/>
                      </a:lnTo>
                      <a:lnTo>
                        <a:pt x="369" y="898"/>
                      </a:lnTo>
                      <a:lnTo>
                        <a:pt x="323" y="879"/>
                      </a:lnTo>
                      <a:lnTo>
                        <a:pt x="278" y="860"/>
                      </a:lnTo>
                      <a:lnTo>
                        <a:pt x="233" y="840"/>
                      </a:lnTo>
                      <a:lnTo>
                        <a:pt x="189" y="816"/>
                      </a:lnTo>
                      <a:lnTo>
                        <a:pt x="157" y="795"/>
                      </a:lnTo>
                      <a:lnTo>
                        <a:pt x="126" y="772"/>
                      </a:lnTo>
                      <a:lnTo>
                        <a:pt x="98" y="747"/>
                      </a:lnTo>
                      <a:lnTo>
                        <a:pt x="74" y="720"/>
                      </a:lnTo>
                      <a:lnTo>
                        <a:pt x="54" y="691"/>
                      </a:lnTo>
                      <a:lnTo>
                        <a:pt x="37" y="660"/>
                      </a:lnTo>
                      <a:lnTo>
                        <a:pt x="24" y="627"/>
                      </a:lnTo>
                      <a:lnTo>
                        <a:pt x="15" y="591"/>
                      </a:lnTo>
                      <a:lnTo>
                        <a:pt x="10" y="553"/>
                      </a:lnTo>
                      <a:lnTo>
                        <a:pt x="10" y="513"/>
                      </a:lnTo>
                      <a:lnTo>
                        <a:pt x="15" y="467"/>
                      </a:lnTo>
                      <a:lnTo>
                        <a:pt x="25" y="425"/>
                      </a:lnTo>
                      <a:lnTo>
                        <a:pt x="39" y="386"/>
                      </a:lnTo>
                      <a:lnTo>
                        <a:pt x="58" y="351"/>
                      </a:lnTo>
                      <a:lnTo>
                        <a:pt x="81" y="318"/>
                      </a:lnTo>
                      <a:lnTo>
                        <a:pt x="108" y="289"/>
                      </a:lnTo>
                      <a:lnTo>
                        <a:pt x="139" y="263"/>
                      </a:lnTo>
                      <a:lnTo>
                        <a:pt x="174" y="240"/>
                      </a:lnTo>
                      <a:lnTo>
                        <a:pt x="212" y="220"/>
                      </a:lnTo>
                      <a:lnTo>
                        <a:pt x="254" y="203"/>
                      </a:lnTo>
                      <a:lnTo>
                        <a:pt x="274" y="195"/>
                      </a:lnTo>
                      <a:lnTo>
                        <a:pt x="289" y="190"/>
                      </a:lnTo>
                      <a:lnTo>
                        <a:pt x="300" y="183"/>
                      </a:lnTo>
                      <a:lnTo>
                        <a:pt x="308" y="177"/>
                      </a:lnTo>
                      <a:lnTo>
                        <a:pt x="312" y="168"/>
                      </a:lnTo>
                      <a:lnTo>
                        <a:pt x="314" y="156"/>
                      </a:lnTo>
                      <a:lnTo>
                        <a:pt x="315" y="141"/>
                      </a:lnTo>
                      <a:lnTo>
                        <a:pt x="315" y="120"/>
                      </a:lnTo>
                      <a:lnTo>
                        <a:pt x="315" y="87"/>
                      </a:lnTo>
                      <a:lnTo>
                        <a:pt x="315" y="56"/>
                      </a:lnTo>
                      <a:lnTo>
                        <a:pt x="316" y="36"/>
                      </a:lnTo>
                      <a:lnTo>
                        <a:pt x="320" y="21"/>
                      </a:lnTo>
                      <a:lnTo>
                        <a:pt x="326" y="10"/>
                      </a:lnTo>
                      <a:lnTo>
                        <a:pt x="336" y="5"/>
                      </a:lnTo>
                      <a:lnTo>
                        <a:pt x="352" y="1"/>
                      </a:lnTo>
                      <a:lnTo>
                        <a:pt x="37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48" name="Freeform 19"/>
                <p:cNvSpPr>
                  <a:spLocks noEditPoints="1"/>
                </p:cNvSpPr>
                <p:nvPr/>
              </p:nvSpPr>
              <p:spPr bwMode="auto">
                <a:xfrm>
                  <a:off x="2593975" y="4225925"/>
                  <a:ext cx="490538" cy="569912"/>
                </a:xfrm>
                <a:custGeom>
                  <a:avLst/>
                  <a:gdLst>
                    <a:gd name="T0" fmla="*/ 1277 w 3088"/>
                    <a:gd name="T1" fmla="*/ 663 h 3592"/>
                    <a:gd name="T2" fmla="*/ 955 w 3088"/>
                    <a:gd name="T3" fmla="*/ 791 h 3592"/>
                    <a:gd name="T4" fmla="*/ 689 w 3088"/>
                    <a:gd name="T5" fmla="*/ 1004 h 3592"/>
                    <a:gd name="T6" fmla="*/ 496 w 3088"/>
                    <a:gd name="T7" fmla="*/ 1284 h 3592"/>
                    <a:gd name="T8" fmla="*/ 391 w 3088"/>
                    <a:gd name="T9" fmla="*/ 1617 h 3592"/>
                    <a:gd name="T10" fmla="*/ 391 w 3088"/>
                    <a:gd name="T11" fmla="*/ 1976 h 3592"/>
                    <a:gd name="T12" fmla="*/ 496 w 3088"/>
                    <a:gd name="T13" fmla="*/ 2308 h 3592"/>
                    <a:gd name="T14" fmla="*/ 689 w 3088"/>
                    <a:gd name="T15" fmla="*/ 2589 h 3592"/>
                    <a:gd name="T16" fmla="*/ 955 w 3088"/>
                    <a:gd name="T17" fmla="*/ 2801 h 3592"/>
                    <a:gd name="T18" fmla="*/ 1277 w 3088"/>
                    <a:gd name="T19" fmla="*/ 2929 h 3592"/>
                    <a:gd name="T20" fmla="*/ 1630 w 3088"/>
                    <a:gd name="T21" fmla="*/ 2958 h 3592"/>
                    <a:gd name="T22" fmla="*/ 1959 w 3088"/>
                    <a:gd name="T23" fmla="*/ 2884 h 3592"/>
                    <a:gd name="T24" fmla="*/ 2246 w 3088"/>
                    <a:gd name="T25" fmla="*/ 2726 h 3592"/>
                    <a:gd name="T26" fmla="*/ 2475 w 3088"/>
                    <a:gd name="T27" fmla="*/ 2497 h 3592"/>
                    <a:gd name="T28" fmla="*/ 2634 w 3088"/>
                    <a:gd name="T29" fmla="*/ 2211 h 3592"/>
                    <a:gd name="T30" fmla="*/ 2706 w 3088"/>
                    <a:gd name="T31" fmla="*/ 1883 h 3592"/>
                    <a:gd name="T32" fmla="*/ 2679 w 3088"/>
                    <a:gd name="T33" fmla="*/ 1529 h 3592"/>
                    <a:gd name="T34" fmla="*/ 2551 w 3088"/>
                    <a:gd name="T35" fmla="*/ 1208 h 3592"/>
                    <a:gd name="T36" fmla="*/ 2337 w 3088"/>
                    <a:gd name="T37" fmla="*/ 944 h 3592"/>
                    <a:gd name="T38" fmla="*/ 2057 w 3088"/>
                    <a:gd name="T39" fmla="*/ 750 h 3592"/>
                    <a:gd name="T40" fmla="*/ 1725 w 3088"/>
                    <a:gd name="T41" fmla="*/ 646 h 3592"/>
                    <a:gd name="T42" fmla="*/ 1557 w 3088"/>
                    <a:gd name="T43" fmla="*/ 1 h 3592"/>
                    <a:gd name="T44" fmla="*/ 1621 w 3088"/>
                    <a:gd name="T45" fmla="*/ 39 h 3592"/>
                    <a:gd name="T46" fmla="*/ 2010 w 3088"/>
                    <a:gd name="T47" fmla="*/ 278 h 3592"/>
                    <a:gd name="T48" fmla="*/ 2427 w 3088"/>
                    <a:gd name="T49" fmla="*/ 456 h 3592"/>
                    <a:gd name="T50" fmla="*/ 2828 w 3088"/>
                    <a:gd name="T51" fmla="*/ 546 h 3592"/>
                    <a:gd name="T52" fmla="*/ 3051 w 3088"/>
                    <a:gd name="T53" fmla="*/ 577 h 3592"/>
                    <a:gd name="T54" fmla="*/ 3087 w 3088"/>
                    <a:gd name="T55" fmla="*/ 630 h 3592"/>
                    <a:gd name="T56" fmla="*/ 3086 w 3088"/>
                    <a:gd name="T57" fmla="*/ 1810 h 3592"/>
                    <a:gd name="T58" fmla="*/ 3046 w 3088"/>
                    <a:gd name="T59" fmla="*/ 2262 h 3592"/>
                    <a:gd name="T60" fmla="*/ 2938 w 3088"/>
                    <a:gd name="T61" fmla="*/ 2537 h 3592"/>
                    <a:gd name="T62" fmla="*/ 2757 w 3088"/>
                    <a:gd name="T63" fmla="*/ 2805 h 3592"/>
                    <a:gd name="T64" fmla="*/ 2484 w 3088"/>
                    <a:gd name="T65" fmla="*/ 3078 h 3592"/>
                    <a:gd name="T66" fmla="*/ 2171 w 3088"/>
                    <a:gd name="T67" fmla="*/ 3300 h 3592"/>
                    <a:gd name="T68" fmla="*/ 1796 w 3088"/>
                    <a:gd name="T69" fmla="*/ 3494 h 3592"/>
                    <a:gd name="T70" fmla="*/ 1549 w 3088"/>
                    <a:gd name="T71" fmla="*/ 3592 h 3592"/>
                    <a:gd name="T72" fmla="*/ 1296 w 3088"/>
                    <a:gd name="T73" fmla="*/ 3499 h 3592"/>
                    <a:gd name="T74" fmla="*/ 891 w 3088"/>
                    <a:gd name="T75" fmla="*/ 3284 h 3592"/>
                    <a:gd name="T76" fmla="*/ 525 w 3088"/>
                    <a:gd name="T77" fmla="*/ 3005 h 3592"/>
                    <a:gd name="T78" fmla="*/ 282 w 3088"/>
                    <a:gd name="T79" fmla="*/ 2741 h 3592"/>
                    <a:gd name="T80" fmla="*/ 118 w 3088"/>
                    <a:gd name="T81" fmla="*/ 2469 h 3592"/>
                    <a:gd name="T82" fmla="*/ 25 w 3088"/>
                    <a:gd name="T83" fmla="*/ 2161 h 3592"/>
                    <a:gd name="T84" fmla="*/ 0 w 3088"/>
                    <a:gd name="T85" fmla="*/ 1506 h 3592"/>
                    <a:gd name="T86" fmla="*/ 3 w 3088"/>
                    <a:gd name="T87" fmla="*/ 621 h 3592"/>
                    <a:gd name="T88" fmla="*/ 44 w 3088"/>
                    <a:gd name="T89" fmla="*/ 575 h 3592"/>
                    <a:gd name="T90" fmla="*/ 324 w 3088"/>
                    <a:gd name="T91" fmla="*/ 541 h 3592"/>
                    <a:gd name="T92" fmla="*/ 764 w 3088"/>
                    <a:gd name="T93" fmla="*/ 420 h 3592"/>
                    <a:gd name="T94" fmla="*/ 1176 w 3088"/>
                    <a:gd name="T95" fmla="*/ 224 h 3592"/>
                    <a:gd name="T96" fmla="*/ 1489 w 3088"/>
                    <a:gd name="T97" fmla="*/ 24 h 3592"/>
                    <a:gd name="T98" fmla="*/ 1545 w 3088"/>
                    <a:gd name="T99" fmla="*/ 0 h 35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088" h="3592">
                      <a:moveTo>
                        <a:pt x="1544" y="632"/>
                      </a:moveTo>
                      <a:lnTo>
                        <a:pt x="1453" y="635"/>
                      </a:lnTo>
                      <a:lnTo>
                        <a:pt x="1363" y="646"/>
                      </a:lnTo>
                      <a:lnTo>
                        <a:pt x="1277" y="663"/>
                      </a:lnTo>
                      <a:lnTo>
                        <a:pt x="1192" y="686"/>
                      </a:lnTo>
                      <a:lnTo>
                        <a:pt x="1110" y="715"/>
                      </a:lnTo>
                      <a:lnTo>
                        <a:pt x="1031" y="750"/>
                      </a:lnTo>
                      <a:lnTo>
                        <a:pt x="955" y="791"/>
                      </a:lnTo>
                      <a:lnTo>
                        <a:pt x="883" y="837"/>
                      </a:lnTo>
                      <a:lnTo>
                        <a:pt x="814" y="888"/>
                      </a:lnTo>
                      <a:lnTo>
                        <a:pt x="749" y="944"/>
                      </a:lnTo>
                      <a:lnTo>
                        <a:pt x="689" y="1004"/>
                      </a:lnTo>
                      <a:lnTo>
                        <a:pt x="634" y="1068"/>
                      </a:lnTo>
                      <a:lnTo>
                        <a:pt x="583" y="1136"/>
                      </a:lnTo>
                      <a:lnTo>
                        <a:pt x="537" y="1208"/>
                      </a:lnTo>
                      <a:lnTo>
                        <a:pt x="496" y="1284"/>
                      </a:lnTo>
                      <a:lnTo>
                        <a:pt x="461" y="1363"/>
                      </a:lnTo>
                      <a:lnTo>
                        <a:pt x="432" y="1445"/>
                      </a:lnTo>
                      <a:lnTo>
                        <a:pt x="409" y="1529"/>
                      </a:lnTo>
                      <a:lnTo>
                        <a:pt x="391" y="1617"/>
                      </a:lnTo>
                      <a:lnTo>
                        <a:pt x="381" y="1705"/>
                      </a:lnTo>
                      <a:lnTo>
                        <a:pt x="378" y="1796"/>
                      </a:lnTo>
                      <a:lnTo>
                        <a:pt x="381" y="1887"/>
                      </a:lnTo>
                      <a:lnTo>
                        <a:pt x="391" y="1976"/>
                      </a:lnTo>
                      <a:lnTo>
                        <a:pt x="409" y="2063"/>
                      </a:lnTo>
                      <a:lnTo>
                        <a:pt x="432" y="2148"/>
                      </a:lnTo>
                      <a:lnTo>
                        <a:pt x="461" y="2229"/>
                      </a:lnTo>
                      <a:lnTo>
                        <a:pt x="496" y="2308"/>
                      </a:lnTo>
                      <a:lnTo>
                        <a:pt x="537" y="2383"/>
                      </a:lnTo>
                      <a:lnTo>
                        <a:pt x="583" y="2456"/>
                      </a:lnTo>
                      <a:lnTo>
                        <a:pt x="634" y="2524"/>
                      </a:lnTo>
                      <a:lnTo>
                        <a:pt x="689" y="2589"/>
                      </a:lnTo>
                      <a:lnTo>
                        <a:pt x="749" y="2649"/>
                      </a:lnTo>
                      <a:lnTo>
                        <a:pt x="814" y="2705"/>
                      </a:lnTo>
                      <a:lnTo>
                        <a:pt x="883" y="2755"/>
                      </a:lnTo>
                      <a:lnTo>
                        <a:pt x="955" y="2801"/>
                      </a:lnTo>
                      <a:lnTo>
                        <a:pt x="1031" y="2842"/>
                      </a:lnTo>
                      <a:lnTo>
                        <a:pt x="1110" y="2877"/>
                      </a:lnTo>
                      <a:lnTo>
                        <a:pt x="1192" y="2906"/>
                      </a:lnTo>
                      <a:lnTo>
                        <a:pt x="1277" y="2929"/>
                      </a:lnTo>
                      <a:lnTo>
                        <a:pt x="1363" y="2947"/>
                      </a:lnTo>
                      <a:lnTo>
                        <a:pt x="1453" y="2957"/>
                      </a:lnTo>
                      <a:lnTo>
                        <a:pt x="1544" y="2961"/>
                      </a:lnTo>
                      <a:lnTo>
                        <a:pt x="1630" y="2958"/>
                      </a:lnTo>
                      <a:lnTo>
                        <a:pt x="1716" y="2948"/>
                      </a:lnTo>
                      <a:lnTo>
                        <a:pt x="1799" y="2933"/>
                      </a:lnTo>
                      <a:lnTo>
                        <a:pt x="1881" y="2911"/>
                      </a:lnTo>
                      <a:lnTo>
                        <a:pt x="1959" y="2884"/>
                      </a:lnTo>
                      <a:lnTo>
                        <a:pt x="2036" y="2853"/>
                      </a:lnTo>
                      <a:lnTo>
                        <a:pt x="2109" y="2815"/>
                      </a:lnTo>
                      <a:lnTo>
                        <a:pt x="2179" y="2773"/>
                      </a:lnTo>
                      <a:lnTo>
                        <a:pt x="2246" y="2726"/>
                      </a:lnTo>
                      <a:lnTo>
                        <a:pt x="2309" y="2674"/>
                      </a:lnTo>
                      <a:lnTo>
                        <a:pt x="2369" y="2620"/>
                      </a:lnTo>
                      <a:lnTo>
                        <a:pt x="2424" y="2559"/>
                      </a:lnTo>
                      <a:lnTo>
                        <a:pt x="2475" y="2497"/>
                      </a:lnTo>
                      <a:lnTo>
                        <a:pt x="2522" y="2430"/>
                      </a:lnTo>
                      <a:lnTo>
                        <a:pt x="2564" y="2360"/>
                      </a:lnTo>
                      <a:lnTo>
                        <a:pt x="2601" y="2287"/>
                      </a:lnTo>
                      <a:lnTo>
                        <a:pt x="2634" y="2211"/>
                      </a:lnTo>
                      <a:lnTo>
                        <a:pt x="2660" y="2133"/>
                      </a:lnTo>
                      <a:lnTo>
                        <a:pt x="2682" y="2052"/>
                      </a:lnTo>
                      <a:lnTo>
                        <a:pt x="2698" y="1969"/>
                      </a:lnTo>
                      <a:lnTo>
                        <a:pt x="2706" y="1883"/>
                      </a:lnTo>
                      <a:lnTo>
                        <a:pt x="2710" y="1796"/>
                      </a:lnTo>
                      <a:lnTo>
                        <a:pt x="2706" y="1705"/>
                      </a:lnTo>
                      <a:lnTo>
                        <a:pt x="2697" y="1617"/>
                      </a:lnTo>
                      <a:lnTo>
                        <a:pt x="2679" y="1529"/>
                      </a:lnTo>
                      <a:lnTo>
                        <a:pt x="2656" y="1445"/>
                      </a:lnTo>
                      <a:lnTo>
                        <a:pt x="2627" y="1363"/>
                      </a:lnTo>
                      <a:lnTo>
                        <a:pt x="2591" y="1284"/>
                      </a:lnTo>
                      <a:lnTo>
                        <a:pt x="2551" y="1208"/>
                      </a:lnTo>
                      <a:lnTo>
                        <a:pt x="2505" y="1136"/>
                      </a:lnTo>
                      <a:lnTo>
                        <a:pt x="2453" y="1068"/>
                      </a:lnTo>
                      <a:lnTo>
                        <a:pt x="2397" y="1004"/>
                      </a:lnTo>
                      <a:lnTo>
                        <a:pt x="2337" y="944"/>
                      </a:lnTo>
                      <a:lnTo>
                        <a:pt x="2274" y="888"/>
                      </a:lnTo>
                      <a:lnTo>
                        <a:pt x="2205" y="837"/>
                      </a:lnTo>
                      <a:lnTo>
                        <a:pt x="2132" y="791"/>
                      </a:lnTo>
                      <a:lnTo>
                        <a:pt x="2057" y="750"/>
                      </a:lnTo>
                      <a:lnTo>
                        <a:pt x="1978" y="715"/>
                      </a:lnTo>
                      <a:lnTo>
                        <a:pt x="1896" y="686"/>
                      </a:lnTo>
                      <a:lnTo>
                        <a:pt x="1811" y="663"/>
                      </a:lnTo>
                      <a:lnTo>
                        <a:pt x="1725" y="646"/>
                      </a:lnTo>
                      <a:lnTo>
                        <a:pt x="1635" y="635"/>
                      </a:lnTo>
                      <a:lnTo>
                        <a:pt x="1544" y="632"/>
                      </a:lnTo>
                      <a:close/>
                      <a:moveTo>
                        <a:pt x="1545" y="0"/>
                      </a:moveTo>
                      <a:lnTo>
                        <a:pt x="1557" y="1"/>
                      </a:lnTo>
                      <a:lnTo>
                        <a:pt x="1569" y="6"/>
                      </a:lnTo>
                      <a:lnTo>
                        <a:pt x="1583" y="14"/>
                      </a:lnTo>
                      <a:lnTo>
                        <a:pt x="1600" y="25"/>
                      </a:lnTo>
                      <a:lnTo>
                        <a:pt x="1621" y="39"/>
                      </a:lnTo>
                      <a:lnTo>
                        <a:pt x="1716" y="104"/>
                      </a:lnTo>
                      <a:lnTo>
                        <a:pt x="1812" y="165"/>
                      </a:lnTo>
                      <a:lnTo>
                        <a:pt x="1910" y="223"/>
                      </a:lnTo>
                      <a:lnTo>
                        <a:pt x="2010" y="278"/>
                      </a:lnTo>
                      <a:lnTo>
                        <a:pt x="2112" y="329"/>
                      </a:lnTo>
                      <a:lnTo>
                        <a:pt x="2215" y="375"/>
                      </a:lnTo>
                      <a:lnTo>
                        <a:pt x="2320" y="418"/>
                      </a:lnTo>
                      <a:lnTo>
                        <a:pt x="2427" y="456"/>
                      </a:lnTo>
                      <a:lnTo>
                        <a:pt x="2537" y="489"/>
                      </a:lnTo>
                      <a:lnTo>
                        <a:pt x="2648" y="516"/>
                      </a:lnTo>
                      <a:lnTo>
                        <a:pt x="2738" y="532"/>
                      </a:lnTo>
                      <a:lnTo>
                        <a:pt x="2828" y="546"/>
                      </a:lnTo>
                      <a:lnTo>
                        <a:pt x="2919" y="556"/>
                      </a:lnTo>
                      <a:lnTo>
                        <a:pt x="3010" y="567"/>
                      </a:lnTo>
                      <a:lnTo>
                        <a:pt x="3032" y="572"/>
                      </a:lnTo>
                      <a:lnTo>
                        <a:pt x="3051" y="577"/>
                      </a:lnTo>
                      <a:lnTo>
                        <a:pt x="3065" y="586"/>
                      </a:lnTo>
                      <a:lnTo>
                        <a:pt x="3075" y="597"/>
                      </a:lnTo>
                      <a:lnTo>
                        <a:pt x="3082" y="611"/>
                      </a:lnTo>
                      <a:lnTo>
                        <a:pt x="3087" y="630"/>
                      </a:lnTo>
                      <a:lnTo>
                        <a:pt x="3088" y="653"/>
                      </a:lnTo>
                      <a:lnTo>
                        <a:pt x="3088" y="1352"/>
                      </a:lnTo>
                      <a:lnTo>
                        <a:pt x="3088" y="1580"/>
                      </a:lnTo>
                      <a:lnTo>
                        <a:pt x="3086" y="1810"/>
                      </a:lnTo>
                      <a:lnTo>
                        <a:pt x="3080" y="2039"/>
                      </a:lnTo>
                      <a:lnTo>
                        <a:pt x="3074" y="2115"/>
                      </a:lnTo>
                      <a:lnTo>
                        <a:pt x="3063" y="2190"/>
                      </a:lnTo>
                      <a:lnTo>
                        <a:pt x="3046" y="2262"/>
                      </a:lnTo>
                      <a:lnTo>
                        <a:pt x="3025" y="2333"/>
                      </a:lnTo>
                      <a:lnTo>
                        <a:pt x="3000" y="2402"/>
                      </a:lnTo>
                      <a:lnTo>
                        <a:pt x="2972" y="2470"/>
                      </a:lnTo>
                      <a:lnTo>
                        <a:pt x="2938" y="2537"/>
                      </a:lnTo>
                      <a:lnTo>
                        <a:pt x="2900" y="2601"/>
                      </a:lnTo>
                      <a:lnTo>
                        <a:pt x="2860" y="2664"/>
                      </a:lnTo>
                      <a:lnTo>
                        <a:pt x="2817" y="2727"/>
                      </a:lnTo>
                      <a:lnTo>
                        <a:pt x="2757" y="2805"/>
                      </a:lnTo>
                      <a:lnTo>
                        <a:pt x="2693" y="2878"/>
                      </a:lnTo>
                      <a:lnTo>
                        <a:pt x="2627" y="2948"/>
                      </a:lnTo>
                      <a:lnTo>
                        <a:pt x="2556" y="3015"/>
                      </a:lnTo>
                      <a:lnTo>
                        <a:pt x="2484" y="3078"/>
                      </a:lnTo>
                      <a:lnTo>
                        <a:pt x="2410" y="3138"/>
                      </a:lnTo>
                      <a:lnTo>
                        <a:pt x="2332" y="3195"/>
                      </a:lnTo>
                      <a:lnTo>
                        <a:pt x="2252" y="3249"/>
                      </a:lnTo>
                      <a:lnTo>
                        <a:pt x="2171" y="3300"/>
                      </a:lnTo>
                      <a:lnTo>
                        <a:pt x="2086" y="3349"/>
                      </a:lnTo>
                      <a:lnTo>
                        <a:pt x="2001" y="3396"/>
                      </a:lnTo>
                      <a:lnTo>
                        <a:pt x="1900" y="3447"/>
                      </a:lnTo>
                      <a:lnTo>
                        <a:pt x="1796" y="3494"/>
                      </a:lnTo>
                      <a:lnTo>
                        <a:pt x="1692" y="3540"/>
                      </a:lnTo>
                      <a:lnTo>
                        <a:pt x="1588" y="3583"/>
                      </a:lnTo>
                      <a:lnTo>
                        <a:pt x="1570" y="3590"/>
                      </a:lnTo>
                      <a:lnTo>
                        <a:pt x="1549" y="3592"/>
                      </a:lnTo>
                      <a:lnTo>
                        <a:pt x="1530" y="3592"/>
                      </a:lnTo>
                      <a:lnTo>
                        <a:pt x="1511" y="3588"/>
                      </a:lnTo>
                      <a:lnTo>
                        <a:pt x="1404" y="3545"/>
                      </a:lnTo>
                      <a:lnTo>
                        <a:pt x="1296" y="3499"/>
                      </a:lnTo>
                      <a:lnTo>
                        <a:pt x="1192" y="3451"/>
                      </a:lnTo>
                      <a:lnTo>
                        <a:pt x="1089" y="3399"/>
                      </a:lnTo>
                      <a:lnTo>
                        <a:pt x="989" y="3343"/>
                      </a:lnTo>
                      <a:lnTo>
                        <a:pt x="891" y="3284"/>
                      </a:lnTo>
                      <a:lnTo>
                        <a:pt x="796" y="3220"/>
                      </a:lnTo>
                      <a:lnTo>
                        <a:pt x="702" y="3152"/>
                      </a:lnTo>
                      <a:lnTo>
                        <a:pt x="613" y="3081"/>
                      </a:lnTo>
                      <a:lnTo>
                        <a:pt x="525" y="3005"/>
                      </a:lnTo>
                      <a:lnTo>
                        <a:pt x="440" y="2924"/>
                      </a:lnTo>
                      <a:lnTo>
                        <a:pt x="385" y="2865"/>
                      </a:lnTo>
                      <a:lnTo>
                        <a:pt x="331" y="2803"/>
                      </a:lnTo>
                      <a:lnTo>
                        <a:pt x="282" y="2741"/>
                      </a:lnTo>
                      <a:lnTo>
                        <a:pt x="234" y="2677"/>
                      </a:lnTo>
                      <a:lnTo>
                        <a:pt x="192" y="2610"/>
                      </a:lnTo>
                      <a:lnTo>
                        <a:pt x="153" y="2540"/>
                      </a:lnTo>
                      <a:lnTo>
                        <a:pt x="118" y="2469"/>
                      </a:lnTo>
                      <a:lnTo>
                        <a:pt x="88" y="2394"/>
                      </a:lnTo>
                      <a:lnTo>
                        <a:pt x="62" y="2318"/>
                      </a:lnTo>
                      <a:lnTo>
                        <a:pt x="42" y="2239"/>
                      </a:lnTo>
                      <a:lnTo>
                        <a:pt x="25" y="2161"/>
                      </a:lnTo>
                      <a:lnTo>
                        <a:pt x="13" y="2084"/>
                      </a:lnTo>
                      <a:lnTo>
                        <a:pt x="5" y="2004"/>
                      </a:lnTo>
                      <a:lnTo>
                        <a:pt x="3" y="1925"/>
                      </a:lnTo>
                      <a:lnTo>
                        <a:pt x="0" y="1506"/>
                      </a:lnTo>
                      <a:lnTo>
                        <a:pt x="0" y="1087"/>
                      </a:lnTo>
                      <a:lnTo>
                        <a:pt x="1" y="668"/>
                      </a:lnTo>
                      <a:lnTo>
                        <a:pt x="1" y="642"/>
                      </a:lnTo>
                      <a:lnTo>
                        <a:pt x="3" y="621"/>
                      </a:lnTo>
                      <a:lnTo>
                        <a:pt x="9" y="604"/>
                      </a:lnTo>
                      <a:lnTo>
                        <a:pt x="16" y="591"/>
                      </a:lnTo>
                      <a:lnTo>
                        <a:pt x="28" y="582"/>
                      </a:lnTo>
                      <a:lnTo>
                        <a:pt x="44" y="575"/>
                      </a:lnTo>
                      <a:lnTo>
                        <a:pt x="65" y="571"/>
                      </a:lnTo>
                      <a:lnTo>
                        <a:pt x="91" y="569"/>
                      </a:lnTo>
                      <a:lnTo>
                        <a:pt x="209" y="558"/>
                      </a:lnTo>
                      <a:lnTo>
                        <a:pt x="324" y="541"/>
                      </a:lnTo>
                      <a:lnTo>
                        <a:pt x="437" y="518"/>
                      </a:lnTo>
                      <a:lnTo>
                        <a:pt x="548" y="491"/>
                      </a:lnTo>
                      <a:lnTo>
                        <a:pt x="657" y="458"/>
                      </a:lnTo>
                      <a:lnTo>
                        <a:pt x="764" y="420"/>
                      </a:lnTo>
                      <a:lnTo>
                        <a:pt x="869" y="377"/>
                      </a:lnTo>
                      <a:lnTo>
                        <a:pt x="973" y="330"/>
                      </a:lnTo>
                      <a:lnTo>
                        <a:pt x="1075" y="279"/>
                      </a:lnTo>
                      <a:lnTo>
                        <a:pt x="1176" y="224"/>
                      </a:lnTo>
                      <a:lnTo>
                        <a:pt x="1274" y="165"/>
                      </a:lnTo>
                      <a:lnTo>
                        <a:pt x="1372" y="102"/>
                      </a:lnTo>
                      <a:lnTo>
                        <a:pt x="1468" y="38"/>
                      </a:lnTo>
                      <a:lnTo>
                        <a:pt x="1489" y="24"/>
                      </a:lnTo>
                      <a:lnTo>
                        <a:pt x="1507" y="13"/>
                      </a:lnTo>
                      <a:lnTo>
                        <a:pt x="1521" y="5"/>
                      </a:lnTo>
                      <a:lnTo>
                        <a:pt x="1534" y="1"/>
                      </a:lnTo>
                      <a:lnTo>
                        <a:pt x="154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Rectangle 30"/>
            <p:cNvSpPr/>
            <p:nvPr/>
          </p:nvSpPr>
          <p:spPr>
            <a:xfrm>
              <a:off x="10554247" y="3977872"/>
              <a:ext cx="1562911" cy="34241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Oval 28"/>
            <p:cNvSpPr/>
            <p:nvPr/>
          </p:nvSpPr>
          <p:spPr>
            <a:xfrm>
              <a:off x="11258871" y="4077072"/>
              <a:ext cx="165721" cy="1684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cxnSp>
          <p:nvCxnSpPr>
            <p:cNvPr id="8" name="Straight Connector 33"/>
            <p:cNvCxnSpPr/>
            <p:nvPr/>
          </p:nvCxnSpPr>
          <p:spPr>
            <a:xfrm flipH="1">
              <a:off x="11347261" y="4320287"/>
              <a:ext cx="1" cy="1099155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21"/>
            <p:cNvSpPr/>
            <p:nvPr/>
          </p:nvSpPr>
          <p:spPr>
            <a:xfrm>
              <a:off x="10782426" y="5420130"/>
              <a:ext cx="1158711" cy="1177909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dirty="0">
                <a:highlight>
                  <a:srgbClr val="0000FF"/>
                </a:highlight>
              </a:endParaRPr>
            </a:p>
          </p:txBody>
        </p:sp>
        <p:sp>
          <p:nvSpPr>
            <p:cNvPr id="10" name="Inhaltsplatzhalter 4"/>
            <p:cNvSpPr txBox="1"/>
            <p:nvPr/>
          </p:nvSpPr>
          <p:spPr>
            <a:xfrm>
              <a:off x="10138910" y="2829433"/>
              <a:ext cx="2472729" cy="923389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3050" indent="-273050" algn="l" defTabSz="913765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20" indent="-273050" algn="l" defTabSz="913765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70" indent="-177800" algn="l" defTabSz="913765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370" indent="-177800" algn="l" defTabSz="913765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240" indent="-179070" algn="l" defTabSz="913765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965" indent="-228600" algn="l" defTabSz="913765" rtl="0" eaLnBrk="1" latinLnBrk="0" hangingPunct="1">
                <a:spcBef>
                  <a:spcPct val="200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165" indent="-228600" algn="l" defTabSz="913765" rtl="0" eaLnBrk="1" latinLnBrk="0" hangingPunct="1">
                <a:spcBef>
                  <a:spcPct val="200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730" indent="-228600" algn="l" defTabSz="913765" rtl="0" eaLnBrk="1" latinLnBrk="0" hangingPunct="1">
                <a:spcBef>
                  <a:spcPct val="200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4930" indent="-228600" algn="l" defTabSz="913765" rtl="0" eaLnBrk="1" latinLnBrk="0" hangingPunct="1">
                <a:spcBef>
                  <a:spcPct val="200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1200"/>
                </a:spcAft>
                <a:buNone/>
              </a:pPr>
              <a:r>
                <a:rPr lang="en-US" altLang="zh-CN" sz="1600" b="1" dirty="0">
                  <a:solidFill>
                    <a:srgbClr val="FFC000"/>
                  </a:solidFill>
                  <a:latin typeface="+mj-lt"/>
                </a:rPr>
                <a:t>Apache</a:t>
              </a:r>
              <a:r>
                <a:rPr lang="zh-CN" altLang="en-US" sz="1600" b="1" dirty="0">
                  <a:solidFill>
                    <a:srgbClr val="FFC000"/>
                  </a:solidFill>
                  <a:latin typeface="+mj-lt"/>
                </a:rPr>
                <a:t>第一个版本</a:t>
              </a:r>
              <a:r>
                <a:rPr lang="en-US" altLang="zh-CN" sz="1600" b="1" dirty="0">
                  <a:solidFill>
                    <a:srgbClr val="FFC000"/>
                  </a:solidFill>
                  <a:latin typeface="+mj-lt"/>
                </a:rPr>
                <a:t>1.2.0</a:t>
              </a:r>
              <a:br>
                <a:rPr lang="en-US" sz="1400" b="1" dirty="0">
                  <a:solidFill>
                    <a:srgbClr val="FFC000"/>
                  </a:solidFill>
                  <a:latin typeface="+mj-lt"/>
                </a:rPr>
              </a:br>
              <a:endParaRPr lang="en-US" sz="12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Inhaltsplatzhalter 4"/>
            <p:cNvSpPr txBox="1"/>
            <p:nvPr/>
          </p:nvSpPr>
          <p:spPr>
            <a:xfrm>
              <a:off x="10543876" y="3518423"/>
              <a:ext cx="1536800" cy="419723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3050" indent="-273050" algn="l" defTabSz="913765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20" indent="-273050" algn="l" defTabSz="913765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70" indent="-177800" algn="l" defTabSz="913765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370" indent="-177800" algn="l" defTabSz="913765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240" indent="-179070" algn="l" defTabSz="913765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965" indent="-228600" algn="l" defTabSz="913765" rtl="0" eaLnBrk="1" latinLnBrk="0" hangingPunct="1">
                <a:spcBef>
                  <a:spcPct val="200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165" indent="-228600" algn="l" defTabSz="913765" rtl="0" eaLnBrk="1" latinLnBrk="0" hangingPunct="1">
                <a:spcBef>
                  <a:spcPct val="200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730" indent="-228600" algn="l" defTabSz="913765" rtl="0" eaLnBrk="1" latinLnBrk="0" hangingPunct="1">
                <a:spcBef>
                  <a:spcPct val="200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4930" indent="-228600" algn="l" defTabSz="913765" rtl="0" eaLnBrk="1" latinLnBrk="0" hangingPunct="1">
                <a:spcBef>
                  <a:spcPct val="200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1200"/>
                </a:spcAft>
                <a:buNone/>
              </a:pPr>
              <a:r>
                <a:rPr lang="en-US" sz="2000" b="1" dirty="0">
                  <a:solidFill>
                    <a:srgbClr val="FFC000"/>
                  </a:solidFill>
                  <a:latin typeface="+mj-lt"/>
                </a:rPr>
                <a:t>201</a:t>
              </a:r>
              <a:r>
                <a:rPr lang="en-US" altLang="zh-CN" sz="2000" b="1" dirty="0">
                  <a:solidFill>
                    <a:srgbClr val="FFC000"/>
                  </a:solidFill>
                  <a:latin typeface="+mj-lt"/>
                </a:rPr>
                <a:t>9.12</a:t>
              </a:r>
              <a:endParaRPr lang="en-US" sz="1600" dirty="0">
                <a:solidFill>
                  <a:srgbClr val="FFC000"/>
                </a:solidFill>
                <a:latin typeface="+mn-lt"/>
              </a:endParaRPr>
            </a:p>
          </p:txBody>
        </p:sp>
      </p:grpSp>
      <p:sp>
        <p:nvSpPr>
          <p:cNvPr id="79" name="Freeform 101"/>
          <p:cNvSpPr/>
          <p:nvPr/>
        </p:nvSpPr>
        <p:spPr bwMode="auto">
          <a:xfrm>
            <a:off x="9293193" y="4683173"/>
            <a:ext cx="524545" cy="402183"/>
          </a:xfrm>
          <a:custGeom>
            <a:avLst/>
            <a:gdLst>
              <a:gd name="T0" fmla="*/ 2510 w 3538"/>
              <a:gd name="T1" fmla="*/ 12 h 2700"/>
              <a:gd name="T2" fmla="*/ 2653 w 3538"/>
              <a:gd name="T3" fmla="*/ 96 h 2700"/>
              <a:gd name="T4" fmla="*/ 2738 w 3538"/>
              <a:gd name="T5" fmla="*/ 241 h 2700"/>
              <a:gd name="T6" fmla="*/ 2746 w 3538"/>
              <a:gd name="T7" fmla="*/ 866 h 2700"/>
              <a:gd name="T8" fmla="*/ 2681 w 3538"/>
              <a:gd name="T9" fmla="*/ 1022 h 2700"/>
              <a:gd name="T10" fmla="*/ 2550 w 3538"/>
              <a:gd name="T11" fmla="*/ 1124 h 2700"/>
              <a:gd name="T12" fmla="*/ 1851 w 3538"/>
              <a:gd name="T13" fmla="*/ 1150 h 2700"/>
              <a:gd name="T14" fmla="*/ 2829 w 3538"/>
              <a:gd name="T15" fmla="*/ 1596 h 2700"/>
              <a:gd name="T16" fmla="*/ 2987 w 3538"/>
              <a:gd name="T17" fmla="*/ 1680 h 2700"/>
              <a:gd name="T18" fmla="*/ 3090 w 3538"/>
              <a:gd name="T19" fmla="*/ 1827 h 2700"/>
              <a:gd name="T20" fmla="*/ 3115 w 3538"/>
              <a:gd name="T21" fmla="*/ 2072 h 2700"/>
              <a:gd name="T22" fmla="*/ 3446 w 3538"/>
              <a:gd name="T23" fmla="*/ 2097 h 2700"/>
              <a:gd name="T24" fmla="*/ 3526 w 3538"/>
              <a:gd name="T25" fmla="*/ 2194 h 2700"/>
              <a:gd name="T26" fmla="*/ 3536 w 3538"/>
              <a:gd name="T27" fmla="*/ 2545 h 2700"/>
              <a:gd name="T28" fmla="*/ 3471 w 3538"/>
              <a:gd name="T29" fmla="*/ 2655 h 2700"/>
              <a:gd name="T30" fmla="*/ 3351 w 3538"/>
              <a:gd name="T31" fmla="*/ 2700 h 2700"/>
              <a:gd name="T32" fmla="*/ 2622 w 3538"/>
              <a:gd name="T33" fmla="*/ 2674 h 2700"/>
              <a:gd name="T34" fmla="*/ 2540 w 3538"/>
              <a:gd name="T35" fmla="*/ 2578 h 2700"/>
              <a:gd name="T36" fmla="*/ 2531 w 3538"/>
              <a:gd name="T37" fmla="*/ 2226 h 2700"/>
              <a:gd name="T38" fmla="*/ 2595 w 3538"/>
              <a:gd name="T39" fmla="*/ 2116 h 2700"/>
              <a:gd name="T40" fmla="*/ 2716 w 3538"/>
              <a:gd name="T41" fmla="*/ 2072 h 2700"/>
              <a:gd name="T42" fmla="*/ 2941 w 3538"/>
              <a:gd name="T43" fmla="*/ 1896 h 2700"/>
              <a:gd name="T44" fmla="*/ 2864 w 3538"/>
              <a:gd name="T45" fmla="*/ 1789 h 2700"/>
              <a:gd name="T46" fmla="*/ 2736 w 3538"/>
              <a:gd name="T47" fmla="*/ 1748 h 2700"/>
              <a:gd name="T48" fmla="*/ 2120 w 3538"/>
              <a:gd name="T49" fmla="*/ 2074 h 2700"/>
              <a:gd name="T50" fmla="*/ 2230 w 3538"/>
              <a:gd name="T51" fmla="*/ 2139 h 2700"/>
              <a:gd name="T52" fmla="*/ 2274 w 3538"/>
              <a:gd name="T53" fmla="*/ 2259 h 2700"/>
              <a:gd name="T54" fmla="*/ 2248 w 3538"/>
              <a:gd name="T55" fmla="*/ 2607 h 2700"/>
              <a:gd name="T56" fmla="*/ 2153 w 3538"/>
              <a:gd name="T57" fmla="*/ 2688 h 2700"/>
              <a:gd name="T58" fmla="*/ 1418 w 3538"/>
              <a:gd name="T59" fmla="*/ 2696 h 2700"/>
              <a:gd name="T60" fmla="*/ 1308 w 3538"/>
              <a:gd name="T61" fmla="*/ 2633 h 2700"/>
              <a:gd name="T62" fmla="*/ 1264 w 3538"/>
              <a:gd name="T63" fmla="*/ 2512 h 2700"/>
              <a:gd name="T64" fmla="*/ 1290 w 3538"/>
              <a:gd name="T65" fmla="*/ 2165 h 2700"/>
              <a:gd name="T66" fmla="*/ 1387 w 3538"/>
              <a:gd name="T67" fmla="*/ 2083 h 2700"/>
              <a:gd name="T68" fmla="*/ 1688 w 3538"/>
              <a:gd name="T69" fmla="*/ 1748 h 2700"/>
              <a:gd name="T70" fmla="*/ 704 w 3538"/>
              <a:gd name="T71" fmla="*/ 1772 h 2700"/>
              <a:gd name="T72" fmla="*/ 611 w 3538"/>
              <a:gd name="T73" fmla="*/ 1865 h 2700"/>
              <a:gd name="T74" fmla="*/ 586 w 3538"/>
              <a:gd name="T75" fmla="*/ 2072 h 2700"/>
              <a:gd name="T76" fmla="*/ 918 w 3538"/>
              <a:gd name="T77" fmla="*/ 2097 h 2700"/>
              <a:gd name="T78" fmla="*/ 998 w 3538"/>
              <a:gd name="T79" fmla="*/ 2194 h 2700"/>
              <a:gd name="T80" fmla="*/ 1007 w 3538"/>
              <a:gd name="T81" fmla="*/ 2545 h 2700"/>
              <a:gd name="T82" fmla="*/ 943 w 3538"/>
              <a:gd name="T83" fmla="*/ 2655 h 2700"/>
              <a:gd name="T84" fmla="*/ 823 w 3538"/>
              <a:gd name="T85" fmla="*/ 2700 h 2700"/>
              <a:gd name="T86" fmla="*/ 93 w 3538"/>
              <a:gd name="T87" fmla="*/ 2674 h 2700"/>
              <a:gd name="T88" fmla="*/ 12 w 3538"/>
              <a:gd name="T89" fmla="*/ 2578 h 2700"/>
              <a:gd name="T90" fmla="*/ 3 w 3538"/>
              <a:gd name="T91" fmla="*/ 2226 h 2700"/>
              <a:gd name="T92" fmla="*/ 67 w 3538"/>
              <a:gd name="T93" fmla="*/ 2116 h 2700"/>
              <a:gd name="T94" fmla="*/ 187 w 3538"/>
              <a:gd name="T95" fmla="*/ 2072 h 2700"/>
              <a:gd name="T96" fmla="*/ 436 w 3538"/>
              <a:gd name="T97" fmla="*/ 1870 h 2700"/>
              <a:gd name="T98" fmla="*/ 520 w 3538"/>
              <a:gd name="T99" fmla="*/ 1712 h 2700"/>
              <a:gd name="T100" fmla="*/ 666 w 3538"/>
              <a:gd name="T101" fmla="*/ 1610 h 2700"/>
              <a:gd name="T102" fmla="*/ 1688 w 3538"/>
              <a:gd name="T103" fmla="*/ 1584 h 2700"/>
              <a:gd name="T104" fmla="*/ 1030 w 3538"/>
              <a:gd name="T105" fmla="*/ 1138 h 2700"/>
              <a:gd name="T106" fmla="*/ 885 w 3538"/>
              <a:gd name="T107" fmla="*/ 1054 h 2700"/>
              <a:gd name="T108" fmla="*/ 801 w 3538"/>
              <a:gd name="T109" fmla="*/ 909 h 2700"/>
              <a:gd name="T110" fmla="*/ 793 w 3538"/>
              <a:gd name="T111" fmla="*/ 283 h 2700"/>
              <a:gd name="T112" fmla="*/ 857 w 3538"/>
              <a:gd name="T113" fmla="*/ 127 h 2700"/>
              <a:gd name="T114" fmla="*/ 989 w 3538"/>
              <a:gd name="T115" fmla="*/ 26 h 2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538" h="2700">
                <a:moveTo>
                  <a:pt x="1116" y="0"/>
                </a:moveTo>
                <a:lnTo>
                  <a:pt x="2423" y="0"/>
                </a:lnTo>
                <a:lnTo>
                  <a:pt x="2467" y="3"/>
                </a:lnTo>
                <a:lnTo>
                  <a:pt x="2510" y="12"/>
                </a:lnTo>
                <a:lnTo>
                  <a:pt x="2550" y="26"/>
                </a:lnTo>
                <a:lnTo>
                  <a:pt x="2587" y="45"/>
                </a:lnTo>
                <a:lnTo>
                  <a:pt x="2622" y="68"/>
                </a:lnTo>
                <a:lnTo>
                  <a:pt x="2653" y="96"/>
                </a:lnTo>
                <a:lnTo>
                  <a:pt x="2681" y="127"/>
                </a:lnTo>
                <a:lnTo>
                  <a:pt x="2704" y="163"/>
                </a:lnTo>
                <a:lnTo>
                  <a:pt x="2724" y="201"/>
                </a:lnTo>
                <a:lnTo>
                  <a:pt x="2738" y="241"/>
                </a:lnTo>
                <a:lnTo>
                  <a:pt x="2746" y="283"/>
                </a:lnTo>
                <a:lnTo>
                  <a:pt x="2749" y="328"/>
                </a:lnTo>
                <a:lnTo>
                  <a:pt x="2749" y="822"/>
                </a:lnTo>
                <a:lnTo>
                  <a:pt x="2746" y="866"/>
                </a:lnTo>
                <a:lnTo>
                  <a:pt x="2738" y="909"/>
                </a:lnTo>
                <a:lnTo>
                  <a:pt x="2724" y="949"/>
                </a:lnTo>
                <a:lnTo>
                  <a:pt x="2704" y="987"/>
                </a:lnTo>
                <a:lnTo>
                  <a:pt x="2681" y="1022"/>
                </a:lnTo>
                <a:lnTo>
                  <a:pt x="2653" y="1054"/>
                </a:lnTo>
                <a:lnTo>
                  <a:pt x="2622" y="1081"/>
                </a:lnTo>
                <a:lnTo>
                  <a:pt x="2587" y="1104"/>
                </a:lnTo>
                <a:lnTo>
                  <a:pt x="2550" y="1124"/>
                </a:lnTo>
                <a:lnTo>
                  <a:pt x="2510" y="1138"/>
                </a:lnTo>
                <a:lnTo>
                  <a:pt x="2467" y="1146"/>
                </a:lnTo>
                <a:lnTo>
                  <a:pt x="2423" y="1150"/>
                </a:lnTo>
                <a:lnTo>
                  <a:pt x="1851" y="1150"/>
                </a:lnTo>
                <a:lnTo>
                  <a:pt x="1851" y="1584"/>
                </a:lnTo>
                <a:lnTo>
                  <a:pt x="2737" y="1584"/>
                </a:lnTo>
                <a:lnTo>
                  <a:pt x="2784" y="1588"/>
                </a:lnTo>
                <a:lnTo>
                  <a:pt x="2829" y="1596"/>
                </a:lnTo>
                <a:lnTo>
                  <a:pt x="2873" y="1610"/>
                </a:lnTo>
                <a:lnTo>
                  <a:pt x="2914" y="1629"/>
                </a:lnTo>
                <a:lnTo>
                  <a:pt x="2953" y="1652"/>
                </a:lnTo>
                <a:lnTo>
                  <a:pt x="2987" y="1680"/>
                </a:lnTo>
                <a:lnTo>
                  <a:pt x="3020" y="1712"/>
                </a:lnTo>
                <a:lnTo>
                  <a:pt x="3047" y="1747"/>
                </a:lnTo>
                <a:lnTo>
                  <a:pt x="3070" y="1786"/>
                </a:lnTo>
                <a:lnTo>
                  <a:pt x="3090" y="1827"/>
                </a:lnTo>
                <a:lnTo>
                  <a:pt x="3104" y="1870"/>
                </a:lnTo>
                <a:lnTo>
                  <a:pt x="3112" y="1917"/>
                </a:lnTo>
                <a:lnTo>
                  <a:pt x="3115" y="1964"/>
                </a:lnTo>
                <a:lnTo>
                  <a:pt x="3115" y="2072"/>
                </a:lnTo>
                <a:lnTo>
                  <a:pt x="3351" y="2072"/>
                </a:lnTo>
                <a:lnTo>
                  <a:pt x="3384" y="2074"/>
                </a:lnTo>
                <a:lnTo>
                  <a:pt x="3417" y="2084"/>
                </a:lnTo>
                <a:lnTo>
                  <a:pt x="3446" y="2097"/>
                </a:lnTo>
                <a:lnTo>
                  <a:pt x="3471" y="2116"/>
                </a:lnTo>
                <a:lnTo>
                  <a:pt x="3494" y="2139"/>
                </a:lnTo>
                <a:lnTo>
                  <a:pt x="3513" y="2165"/>
                </a:lnTo>
                <a:lnTo>
                  <a:pt x="3526" y="2194"/>
                </a:lnTo>
                <a:lnTo>
                  <a:pt x="3536" y="2226"/>
                </a:lnTo>
                <a:lnTo>
                  <a:pt x="3538" y="2259"/>
                </a:lnTo>
                <a:lnTo>
                  <a:pt x="3538" y="2512"/>
                </a:lnTo>
                <a:lnTo>
                  <a:pt x="3536" y="2545"/>
                </a:lnTo>
                <a:lnTo>
                  <a:pt x="3526" y="2578"/>
                </a:lnTo>
                <a:lnTo>
                  <a:pt x="3512" y="2607"/>
                </a:lnTo>
                <a:lnTo>
                  <a:pt x="3494" y="2633"/>
                </a:lnTo>
                <a:lnTo>
                  <a:pt x="3471" y="2655"/>
                </a:lnTo>
                <a:lnTo>
                  <a:pt x="3446" y="2674"/>
                </a:lnTo>
                <a:lnTo>
                  <a:pt x="3417" y="2688"/>
                </a:lnTo>
                <a:lnTo>
                  <a:pt x="3384" y="2696"/>
                </a:lnTo>
                <a:lnTo>
                  <a:pt x="3351" y="2700"/>
                </a:lnTo>
                <a:lnTo>
                  <a:pt x="2716" y="2700"/>
                </a:lnTo>
                <a:lnTo>
                  <a:pt x="2682" y="2696"/>
                </a:lnTo>
                <a:lnTo>
                  <a:pt x="2651" y="2688"/>
                </a:lnTo>
                <a:lnTo>
                  <a:pt x="2622" y="2674"/>
                </a:lnTo>
                <a:lnTo>
                  <a:pt x="2595" y="2655"/>
                </a:lnTo>
                <a:lnTo>
                  <a:pt x="2572" y="2633"/>
                </a:lnTo>
                <a:lnTo>
                  <a:pt x="2554" y="2607"/>
                </a:lnTo>
                <a:lnTo>
                  <a:pt x="2540" y="2578"/>
                </a:lnTo>
                <a:lnTo>
                  <a:pt x="2531" y="2545"/>
                </a:lnTo>
                <a:lnTo>
                  <a:pt x="2528" y="2512"/>
                </a:lnTo>
                <a:lnTo>
                  <a:pt x="2528" y="2259"/>
                </a:lnTo>
                <a:lnTo>
                  <a:pt x="2531" y="2226"/>
                </a:lnTo>
                <a:lnTo>
                  <a:pt x="2540" y="2194"/>
                </a:lnTo>
                <a:lnTo>
                  <a:pt x="2554" y="2165"/>
                </a:lnTo>
                <a:lnTo>
                  <a:pt x="2572" y="2139"/>
                </a:lnTo>
                <a:lnTo>
                  <a:pt x="2595" y="2116"/>
                </a:lnTo>
                <a:lnTo>
                  <a:pt x="2622" y="2097"/>
                </a:lnTo>
                <a:lnTo>
                  <a:pt x="2651" y="2084"/>
                </a:lnTo>
                <a:lnTo>
                  <a:pt x="2682" y="2074"/>
                </a:lnTo>
                <a:lnTo>
                  <a:pt x="2716" y="2072"/>
                </a:lnTo>
                <a:lnTo>
                  <a:pt x="2952" y="2072"/>
                </a:lnTo>
                <a:lnTo>
                  <a:pt x="2952" y="1964"/>
                </a:lnTo>
                <a:lnTo>
                  <a:pt x="2949" y="1929"/>
                </a:lnTo>
                <a:lnTo>
                  <a:pt x="2941" y="1896"/>
                </a:lnTo>
                <a:lnTo>
                  <a:pt x="2928" y="1865"/>
                </a:lnTo>
                <a:lnTo>
                  <a:pt x="2910" y="1837"/>
                </a:lnTo>
                <a:lnTo>
                  <a:pt x="2888" y="1811"/>
                </a:lnTo>
                <a:lnTo>
                  <a:pt x="2864" y="1789"/>
                </a:lnTo>
                <a:lnTo>
                  <a:pt x="2836" y="1772"/>
                </a:lnTo>
                <a:lnTo>
                  <a:pt x="2805" y="1759"/>
                </a:lnTo>
                <a:lnTo>
                  <a:pt x="2771" y="1750"/>
                </a:lnTo>
                <a:lnTo>
                  <a:pt x="2736" y="1748"/>
                </a:lnTo>
                <a:lnTo>
                  <a:pt x="1851" y="1748"/>
                </a:lnTo>
                <a:lnTo>
                  <a:pt x="1851" y="2072"/>
                </a:lnTo>
                <a:lnTo>
                  <a:pt x="2087" y="2072"/>
                </a:lnTo>
                <a:lnTo>
                  <a:pt x="2120" y="2074"/>
                </a:lnTo>
                <a:lnTo>
                  <a:pt x="2153" y="2083"/>
                </a:lnTo>
                <a:lnTo>
                  <a:pt x="2182" y="2097"/>
                </a:lnTo>
                <a:lnTo>
                  <a:pt x="2207" y="2116"/>
                </a:lnTo>
                <a:lnTo>
                  <a:pt x="2230" y="2139"/>
                </a:lnTo>
                <a:lnTo>
                  <a:pt x="2248" y="2165"/>
                </a:lnTo>
                <a:lnTo>
                  <a:pt x="2262" y="2194"/>
                </a:lnTo>
                <a:lnTo>
                  <a:pt x="2271" y="2226"/>
                </a:lnTo>
                <a:lnTo>
                  <a:pt x="2274" y="2259"/>
                </a:lnTo>
                <a:lnTo>
                  <a:pt x="2274" y="2512"/>
                </a:lnTo>
                <a:lnTo>
                  <a:pt x="2271" y="2545"/>
                </a:lnTo>
                <a:lnTo>
                  <a:pt x="2262" y="2578"/>
                </a:lnTo>
                <a:lnTo>
                  <a:pt x="2248" y="2607"/>
                </a:lnTo>
                <a:lnTo>
                  <a:pt x="2230" y="2633"/>
                </a:lnTo>
                <a:lnTo>
                  <a:pt x="2207" y="2655"/>
                </a:lnTo>
                <a:lnTo>
                  <a:pt x="2182" y="2674"/>
                </a:lnTo>
                <a:lnTo>
                  <a:pt x="2153" y="2688"/>
                </a:lnTo>
                <a:lnTo>
                  <a:pt x="2120" y="2696"/>
                </a:lnTo>
                <a:lnTo>
                  <a:pt x="2087" y="2700"/>
                </a:lnTo>
                <a:lnTo>
                  <a:pt x="1452" y="2700"/>
                </a:lnTo>
                <a:lnTo>
                  <a:pt x="1418" y="2696"/>
                </a:lnTo>
                <a:lnTo>
                  <a:pt x="1387" y="2688"/>
                </a:lnTo>
                <a:lnTo>
                  <a:pt x="1358" y="2674"/>
                </a:lnTo>
                <a:lnTo>
                  <a:pt x="1331" y="2655"/>
                </a:lnTo>
                <a:lnTo>
                  <a:pt x="1308" y="2633"/>
                </a:lnTo>
                <a:lnTo>
                  <a:pt x="1290" y="2607"/>
                </a:lnTo>
                <a:lnTo>
                  <a:pt x="1276" y="2578"/>
                </a:lnTo>
                <a:lnTo>
                  <a:pt x="1267" y="2545"/>
                </a:lnTo>
                <a:lnTo>
                  <a:pt x="1264" y="2512"/>
                </a:lnTo>
                <a:lnTo>
                  <a:pt x="1264" y="2259"/>
                </a:lnTo>
                <a:lnTo>
                  <a:pt x="1267" y="2226"/>
                </a:lnTo>
                <a:lnTo>
                  <a:pt x="1276" y="2194"/>
                </a:lnTo>
                <a:lnTo>
                  <a:pt x="1290" y="2165"/>
                </a:lnTo>
                <a:lnTo>
                  <a:pt x="1308" y="2139"/>
                </a:lnTo>
                <a:lnTo>
                  <a:pt x="1331" y="2116"/>
                </a:lnTo>
                <a:lnTo>
                  <a:pt x="1358" y="2097"/>
                </a:lnTo>
                <a:lnTo>
                  <a:pt x="1387" y="2083"/>
                </a:lnTo>
                <a:lnTo>
                  <a:pt x="1418" y="2074"/>
                </a:lnTo>
                <a:lnTo>
                  <a:pt x="1452" y="2072"/>
                </a:lnTo>
                <a:lnTo>
                  <a:pt x="1688" y="2072"/>
                </a:lnTo>
                <a:lnTo>
                  <a:pt x="1688" y="1748"/>
                </a:lnTo>
                <a:lnTo>
                  <a:pt x="803" y="1748"/>
                </a:lnTo>
                <a:lnTo>
                  <a:pt x="767" y="1750"/>
                </a:lnTo>
                <a:lnTo>
                  <a:pt x="735" y="1759"/>
                </a:lnTo>
                <a:lnTo>
                  <a:pt x="704" y="1772"/>
                </a:lnTo>
                <a:lnTo>
                  <a:pt x="676" y="1789"/>
                </a:lnTo>
                <a:lnTo>
                  <a:pt x="650" y="1811"/>
                </a:lnTo>
                <a:lnTo>
                  <a:pt x="628" y="1837"/>
                </a:lnTo>
                <a:lnTo>
                  <a:pt x="611" y="1865"/>
                </a:lnTo>
                <a:lnTo>
                  <a:pt x="598" y="1896"/>
                </a:lnTo>
                <a:lnTo>
                  <a:pt x="590" y="1929"/>
                </a:lnTo>
                <a:lnTo>
                  <a:pt x="586" y="1964"/>
                </a:lnTo>
                <a:lnTo>
                  <a:pt x="586" y="2072"/>
                </a:lnTo>
                <a:lnTo>
                  <a:pt x="823" y="2072"/>
                </a:lnTo>
                <a:lnTo>
                  <a:pt x="856" y="2074"/>
                </a:lnTo>
                <a:lnTo>
                  <a:pt x="889" y="2084"/>
                </a:lnTo>
                <a:lnTo>
                  <a:pt x="918" y="2097"/>
                </a:lnTo>
                <a:lnTo>
                  <a:pt x="943" y="2116"/>
                </a:lnTo>
                <a:lnTo>
                  <a:pt x="966" y="2139"/>
                </a:lnTo>
                <a:lnTo>
                  <a:pt x="984" y="2165"/>
                </a:lnTo>
                <a:lnTo>
                  <a:pt x="998" y="2194"/>
                </a:lnTo>
                <a:lnTo>
                  <a:pt x="1007" y="2226"/>
                </a:lnTo>
                <a:lnTo>
                  <a:pt x="1010" y="2259"/>
                </a:lnTo>
                <a:lnTo>
                  <a:pt x="1010" y="2512"/>
                </a:lnTo>
                <a:lnTo>
                  <a:pt x="1007" y="2545"/>
                </a:lnTo>
                <a:lnTo>
                  <a:pt x="998" y="2578"/>
                </a:lnTo>
                <a:lnTo>
                  <a:pt x="984" y="2607"/>
                </a:lnTo>
                <a:lnTo>
                  <a:pt x="966" y="2633"/>
                </a:lnTo>
                <a:lnTo>
                  <a:pt x="943" y="2655"/>
                </a:lnTo>
                <a:lnTo>
                  <a:pt x="918" y="2674"/>
                </a:lnTo>
                <a:lnTo>
                  <a:pt x="889" y="2688"/>
                </a:lnTo>
                <a:lnTo>
                  <a:pt x="856" y="2696"/>
                </a:lnTo>
                <a:lnTo>
                  <a:pt x="823" y="2700"/>
                </a:lnTo>
                <a:lnTo>
                  <a:pt x="187" y="2700"/>
                </a:lnTo>
                <a:lnTo>
                  <a:pt x="154" y="2696"/>
                </a:lnTo>
                <a:lnTo>
                  <a:pt x="123" y="2688"/>
                </a:lnTo>
                <a:lnTo>
                  <a:pt x="93" y="2674"/>
                </a:lnTo>
                <a:lnTo>
                  <a:pt x="67" y="2655"/>
                </a:lnTo>
                <a:lnTo>
                  <a:pt x="44" y="2633"/>
                </a:lnTo>
                <a:lnTo>
                  <a:pt x="26" y="2607"/>
                </a:lnTo>
                <a:lnTo>
                  <a:pt x="12" y="2578"/>
                </a:lnTo>
                <a:lnTo>
                  <a:pt x="3" y="2545"/>
                </a:lnTo>
                <a:lnTo>
                  <a:pt x="0" y="2512"/>
                </a:lnTo>
                <a:lnTo>
                  <a:pt x="0" y="2259"/>
                </a:lnTo>
                <a:lnTo>
                  <a:pt x="3" y="2226"/>
                </a:lnTo>
                <a:lnTo>
                  <a:pt x="12" y="2194"/>
                </a:lnTo>
                <a:lnTo>
                  <a:pt x="26" y="2165"/>
                </a:lnTo>
                <a:lnTo>
                  <a:pt x="44" y="2139"/>
                </a:lnTo>
                <a:lnTo>
                  <a:pt x="67" y="2116"/>
                </a:lnTo>
                <a:lnTo>
                  <a:pt x="93" y="2097"/>
                </a:lnTo>
                <a:lnTo>
                  <a:pt x="123" y="2084"/>
                </a:lnTo>
                <a:lnTo>
                  <a:pt x="154" y="2074"/>
                </a:lnTo>
                <a:lnTo>
                  <a:pt x="187" y="2072"/>
                </a:lnTo>
                <a:lnTo>
                  <a:pt x="424" y="2072"/>
                </a:lnTo>
                <a:lnTo>
                  <a:pt x="424" y="1964"/>
                </a:lnTo>
                <a:lnTo>
                  <a:pt x="427" y="1917"/>
                </a:lnTo>
                <a:lnTo>
                  <a:pt x="436" y="1870"/>
                </a:lnTo>
                <a:lnTo>
                  <a:pt x="449" y="1827"/>
                </a:lnTo>
                <a:lnTo>
                  <a:pt x="468" y="1786"/>
                </a:lnTo>
                <a:lnTo>
                  <a:pt x="492" y="1747"/>
                </a:lnTo>
                <a:lnTo>
                  <a:pt x="520" y="1712"/>
                </a:lnTo>
                <a:lnTo>
                  <a:pt x="551" y="1680"/>
                </a:lnTo>
                <a:lnTo>
                  <a:pt x="586" y="1652"/>
                </a:lnTo>
                <a:lnTo>
                  <a:pt x="624" y="1629"/>
                </a:lnTo>
                <a:lnTo>
                  <a:pt x="666" y="1610"/>
                </a:lnTo>
                <a:lnTo>
                  <a:pt x="709" y="1596"/>
                </a:lnTo>
                <a:lnTo>
                  <a:pt x="755" y="1588"/>
                </a:lnTo>
                <a:lnTo>
                  <a:pt x="803" y="1584"/>
                </a:lnTo>
                <a:lnTo>
                  <a:pt x="1688" y="1584"/>
                </a:lnTo>
                <a:lnTo>
                  <a:pt x="1688" y="1150"/>
                </a:lnTo>
                <a:lnTo>
                  <a:pt x="1116" y="1150"/>
                </a:lnTo>
                <a:lnTo>
                  <a:pt x="1071" y="1146"/>
                </a:lnTo>
                <a:lnTo>
                  <a:pt x="1030" y="1138"/>
                </a:lnTo>
                <a:lnTo>
                  <a:pt x="989" y="1124"/>
                </a:lnTo>
                <a:lnTo>
                  <a:pt x="951" y="1104"/>
                </a:lnTo>
                <a:lnTo>
                  <a:pt x="917" y="1081"/>
                </a:lnTo>
                <a:lnTo>
                  <a:pt x="885" y="1054"/>
                </a:lnTo>
                <a:lnTo>
                  <a:pt x="857" y="1022"/>
                </a:lnTo>
                <a:lnTo>
                  <a:pt x="834" y="987"/>
                </a:lnTo>
                <a:lnTo>
                  <a:pt x="815" y="949"/>
                </a:lnTo>
                <a:lnTo>
                  <a:pt x="801" y="909"/>
                </a:lnTo>
                <a:lnTo>
                  <a:pt x="793" y="866"/>
                </a:lnTo>
                <a:lnTo>
                  <a:pt x="790" y="822"/>
                </a:lnTo>
                <a:lnTo>
                  <a:pt x="790" y="328"/>
                </a:lnTo>
                <a:lnTo>
                  <a:pt x="793" y="283"/>
                </a:lnTo>
                <a:lnTo>
                  <a:pt x="801" y="241"/>
                </a:lnTo>
                <a:lnTo>
                  <a:pt x="815" y="201"/>
                </a:lnTo>
                <a:lnTo>
                  <a:pt x="834" y="163"/>
                </a:lnTo>
                <a:lnTo>
                  <a:pt x="857" y="127"/>
                </a:lnTo>
                <a:lnTo>
                  <a:pt x="885" y="96"/>
                </a:lnTo>
                <a:lnTo>
                  <a:pt x="917" y="68"/>
                </a:lnTo>
                <a:lnTo>
                  <a:pt x="951" y="45"/>
                </a:lnTo>
                <a:lnTo>
                  <a:pt x="989" y="26"/>
                </a:lnTo>
                <a:lnTo>
                  <a:pt x="1030" y="12"/>
                </a:lnTo>
                <a:lnTo>
                  <a:pt x="1071" y="3"/>
                </a:lnTo>
                <a:lnTo>
                  <a:pt x="1116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algn="ctr"/>
            <a:endParaRPr lang="en-US" sz="1400"/>
          </a:p>
        </p:txBody>
      </p:sp>
      <p:sp>
        <p:nvSpPr>
          <p:cNvPr id="3" name="文本框 2"/>
          <p:cNvSpPr txBox="1"/>
          <p:nvPr/>
        </p:nvSpPr>
        <p:spPr>
          <a:xfrm>
            <a:off x="9311092" y="336066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…</a:t>
            </a:r>
            <a:endParaRPr kumimoji="1" lang="zh-CN" altLang="en-US" dirty="0"/>
          </a:p>
        </p:txBody>
      </p:sp>
      <p:sp>
        <p:nvSpPr>
          <p:cNvPr id="83" name="Rectangle 20"/>
          <p:cNvSpPr/>
          <p:nvPr/>
        </p:nvSpPr>
        <p:spPr>
          <a:xfrm>
            <a:off x="9795162" y="3419784"/>
            <a:ext cx="1223650" cy="251088"/>
          </a:xfrm>
          <a:prstGeom prst="rect">
            <a:avLst/>
          </a:prstGeom>
          <a:solidFill>
            <a:srgbClr val="EA3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4000">
              <a:solidFill>
                <a:srgbClr val="45D8FF"/>
              </a:solidFill>
            </a:endParaRPr>
          </a:p>
        </p:txBody>
      </p:sp>
      <p:sp>
        <p:nvSpPr>
          <p:cNvPr id="84" name="Oval 28"/>
          <p:cNvSpPr/>
          <p:nvPr/>
        </p:nvSpPr>
        <p:spPr>
          <a:xfrm>
            <a:off x="10355867" y="3485433"/>
            <a:ext cx="129748" cy="1235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cxnSp>
        <p:nvCxnSpPr>
          <p:cNvPr id="85" name="Straight Connector 29"/>
          <p:cNvCxnSpPr/>
          <p:nvPr/>
        </p:nvCxnSpPr>
        <p:spPr>
          <a:xfrm>
            <a:off x="10377567" y="2545880"/>
            <a:ext cx="10665" cy="860749"/>
          </a:xfrm>
          <a:prstGeom prst="line">
            <a:avLst/>
          </a:prstGeom>
          <a:ln w="38100">
            <a:solidFill>
              <a:srgbClr val="EA38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文本框 79"/>
          <p:cNvSpPr txBox="1"/>
          <p:nvPr/>
        </p:nvSpPr>
        <p:spPr>
          <a:xfrm>
            <a:off x="10330192" y="2610046"/>
            <a:ext cx="2012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FF0000"/>
                </a:solidFill>
              </a:rPr>
              <a:t>Apache</a:t>
            </a:r>
            <a:r>
              <a:rPr kumimoji="1" lang="zh-CN" altLang="en-US" b="1" dirty="0">
                <a:solidFill>
                  <a:srgbClr val="FF0000"/>
                </a:solidFill>
              </a:rPr>
              <a:t> 顶级项目</a:t>
            </a:r>
            <a:endParaRPr kumimoji="1" lang="en-US" altLang="zh-CN" b="1" dirty="0">
              <a:solidFill>
                <a:srgbClr val="FF0000"/>
              </a:solidFill>
            </a:endParaRPr>
          </a:p>
          <a:p>
            <a:r>
              <a:rPr kumimoji="1" lang="en-US" altLang="zh-CN" b="1" dirty="0">
                <a:solidFill>
                  <a:srgbClr val="FF0000"/>
                </a:solidFill>
              </a:rPr>
              <a:t>2021.04.09</a:t>
            </a:r>
            <a:endParaRPr kumimoji="1"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86" name="Oval 17"/>
          <p:cNvSpPr/>
          <p:nvPr/>
        </p:nvSpPr>
        <p:spPr>
          <a:xfrm>
            <a:off x="7800433" y="1735908"/>
            <a:ext cx="907189" cy="879015"/>
          </a:xfrm>
          <a:prstGeom prst="ellipse">
            <a:avLst/>
          </a:prstGeom>
          <a:solidFill>
            <a:srgbClr val="FF9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pic>
        <p:nvPicPr>
          <p:cNvPr id="93" name="图形 9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72584" y="1821936"/>
            <a:ext cx="3200271" cy="805994"/>
          </a:xfrm>
          <a:prstGeom prst="rect">
            <a:avLst/>
          </a:prstGeom>
        </p:spPr>
      </p:pic>
      <p:sp>
        <p:nvSpPr>
          <p:cNvPr id="87" name="Oval 17"/>
          <p:cNvSpPr/>
          <p:nvPr/>
        </p:nvSpPr>
        <p:spPr>
          <a:xfrm>
            <a:off x="9929244" y="1718510"/>
            <a:ext cx="907188" cy="879015"/>
          </a:xfrm>
          <a:prstGeom prst="ellipse">
            <a:avLst/>
          </a:prstGeom>
          <a:solidFill>
            <a:srgbClr val="EA36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88" name="AutoShape 59"/>
          <p:cNvSpPr/>
          <p:nvPr/>
        </p:nvSpPr>
        <p:spPr bwMode="auto">
          <a:xfrm>
            <a:off x="10164888" y="1954922"/>
            <a:ext cx="406278" cy="374984"/>
          </a:xfrm>
          <a:custGeom>
            <a:avLst/>
            <a:gdLst>
              <a:gd name="T0" fmla="+- 0 10794 23"/>
              <a:gd name="T1" fmla="*/ T0 w 21543"/>
              <a:gd name="T2" fmla="*/ 10800 h 21600"/>
              <a:gd name="T3" fmla="+- 0 10794 23"/>
              <a:gd name="T4" fmla="*/ T3 w 21543"/>
              <a:gd name="T5" fmla="*/ 10800 h 21600"/>
              <a:gd name="T6" fmla="+- 0 10794 23"/>
              <a:gd name="T7" fmla="*/ T6 w 21543"/>
              <a:gd name="T8" fmla="*/ 10800 h 21600"/>
              <a:gd name="T9" fmla="+- 0 10794 23"/>
              <a:gd name="T10" fmla="*/ T9 w 21543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43" h="21600">
                <a:moveTo>
                  <a:pt x="16976" y="19986"/>
                </a:moveTo>
                <a:lnTo>
                  <a:pt x="11226" y="17680"/>
                </a:lnTo>
                <a:cubicBezTo>
                  <a:pt x="11088" y="17626"/>
                  <a:pt x="10946" y="17608"/>
                  <a:pt x="10806" y="17600"/>
                </a:cubicBezTo>
                <a:lnTo>
                  <a:pt x="19660" y="3837"/>
                </a:lnTo>
                <a:cubicBezTo>
                  <a:pt x="19660" y="3837"/>
                  <a:pt x="16976" y="19986"/>
                  <a:pt x="16976" y="19986"/>
                </a:cubicBezTo>
                <a:close/>
                <a:moveTo>
                  <a:pt x="6859" y="16244"/>
                </a:moveTo>
                <a:cubicBezTo>
                  <a:pt x="6858" y="16242"/>
                  <a:pt x="6855" y="16240"/>
                  <a:pt x="6854" y="16238"/>
                </a:cubicBezTo>
                <a:lnTo>
                  <a:pt x="19606" y="2552"/>
                </a:lnTo>
                <a:lnTo>
                  <a:pt x="8735" y="19536"/>
                </a:lnTo>
                <a:cubicBezTo>
                  <a:pt x="8735" y="19536"/>
                  <a:pt x="6859" y="16244"/>
                  <a:pt x="6859" y="16244"/>
                </a:cubicBezTo>
                <a:close/>
                <a:moveTo>
                  <a:pt x="2111" y="14024"/>
                </a:moveTo>
                <a:lnTo>
                  <a:pt x="17712" y="3595"/>
                </a:lnTo>
                <a:lnTo>
                  <a:pt x="6369" y="15770"/>
                </a:lnTo>
                <a:cubicBezTo>
                  <a:pt x="6309" y="15734"/>
                  <a:pt x="6256" y="15687"/>
                  <a:pt x="6190" y="15660"/>
                </a:cubicBezTo>
                <a:cubicBezTo>
                  <a:pt x="6190" y="15660"/>
                  <a:pt x="2111" y="14024"/>
                  <a:pt x="2111" y="14024"/>
                </a:cubicBezTo>
                <a:close/>
                <a:moveTo>
                  <a:pt x="21234" y="108"/>
                </a:moveTo>
                <a:cubicBezTo>
                  <a:pt x="21123" y="35"/>
                  <a:pt x="20996" y="0"/>
                  <a:pt x="20868" y="0"/>
                </a:cubicBezTo>
                <a:cubicBezTo>
                  <a:pt x="20738" y="0"/>
                  <a:pt x="20608" y="36"/>
                  <a:pt x="20495" y="113"/>
                </a:cubicBezTo>
                <a:lnTo>
                  <a:pt x="299" y="13613"/>
                </a:lnTo>
                <a:cubicBezTo>
                  <a:pt x="91" y="13751"/>
                  <a:pt x="-23" y="13995"/>
                  <a:pt x="3" y="14244"/>
                </a:cubicBezTo>
                <a:cubicBezTo>
                  <a:pt x="28" y="14494"/>
                  <a:pt x="190" y="14708"/>
                  <a:pt x="422" y="14801"/>
                </a:cubicBezTo>
                <a:lnTo>
                  <a:pt x="5689" y="16914"/>
                </a:lnTo>
                <a:lnTo>
                  <a:pt x="8166" y="21259"/>
                </a:lnTo>
                <a:cubicBezTo>
                  <a:pt x="8284" y="21468"/>
                  <a:pt x="8505" y="21597"/>
                  <a:pt x="8743" y="21599"/>
                </a:cubicBezTo>
                <a:lnTo>
                  <a:pt x="8751" y="21599"/>
                </a:lnTo>
                <a:cubicBezTo>
                  <a:pt x="8987" y="21599"/>
                  <a:pt x="9206" y="21474"/>
                  <a:pt x="9328" y="21271"/>
                </a:cubicBezTo>
                <a:lnTo>
                  <a:pt x="10726" y="18934"/>
                </a:lnTo>
                <a:lnTo>
                  <a:pt x="17253" y="21551"/>
                </a:lnTo>
                <a:cubicBezTo>
                  <a:pt x="17332" y="21584"/>
                  <a:pt x="17418" y="21599"/>
                  <a:pt x="17502" y="21599"/>
                </a:cubicBezTo>
                <a:cubicBezTo>
                  <a:pt x="17617" y="21599"/>
                  <a:pt x="17731" y="21571"/>
                  <a:pt x="17832" y="21512"/>
                </a:cubicBezTo>
                <a:cubicBezTo>
                  <a:pt x="18010" y="21412"/>
                  <a:pt x="18133" y="21238"/>
                  <a:pt x="18167" y="21035"/>
                </a:cubicBezTo>
                <a:lnTo>
                  <a:pt x="21533" y="785"/>
                </a:lnTo>
                <a:cubicBezTo>
                  <a:pt x="21576" y="520"/>
                  <a:pt x="21459" y="254"/>
                  <a:pt x="21234" y="108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457200"/>
            <a:endParaRPr lang="en-US" sz="3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 err="1">
                <a:latin typeface="+mj-ea"/>
              </a:rPr>
              <a:t>DolphinScheduler</a:t>
            </a:r>
            <a:r>
              <a:rPr kumimoji="1" lang="zh-CN" altLang="en-US" b="1" dirty="0">
                <a:latin typeface="+mj-ea"/>
              </a:rPr>
              <a:t> </a:t>
            </a:r>
            <a:r>
              <a:rPr kumimoji="1" lang="en-US" altLang="zh-CN" b="1" dirty="0">
                <a:latin typeface="+mj-ea"/>
              </a:rPr>
              <a:t>Slogan</a:t>
            </a:r>
            <a:endParaRPr lang="zh-CN" altLang="en-US" b="1" dirty="0"/>
          </a:p>
        </p:txBody>
      </p:sp>
      <p:grpSp>
        <p:nvGrpSpPr>
          <p:cNvPr id="3" name="组合 2"/>
          <p:cNvGrpSpPr/>
          <p:nvPr/>
        </p:nvGrpSpPr>
        <p:grpSpPr>
          <a:xfrm>
            <a:off x="1656806" y="1736154"/>
            <a:ext cx="8375562" cy="4059311"/>
            <a:chOff x="925286" y="1736154"/>
            <a:chExt cx="8375562" cy="4059311"/>
          </a:xfrm>
        </p:grpSpPr>
        <p:sp>
          <p:nvSpPr>
            <p:cNvPr id="113" name="Freeform 4"/>
            <p:cNvSpPr/>
            <p:nvPr/>
          </p:nvSpPr>
          <p:spPr bwMode="auto">
            <a:xfrm rot="2686389">
              <a:off x="5058280" y="2383656"/>
              <a:ext cx="2115616" cy="860708"/>
            </a:xfrm>
            <a:custGeom>
              <a:avLst/>
              <a:gdLst>
                <a:gd name="T0" fmla="*/ 17 w 234"/>
                <a:gd name="T1" fmla="*/ 44 h 83"/>
                <a:gd name="T2" fmla="*/ 234 w 234"/>
                <a:gd name="T3" fmla="*/ 54 h 83"/>
                <a:gd name="T4" fmla="*/ 209 w 234"/>
                <a:gd name="T5" fmla="*/ 78 h 83"/>
                <a:gd name="T6" fmla="*/ 41 w 234"/>
                <a:gd name="T7" fmla="*/ 69 h 83"/>
                <a:gd name="T8" fmla="*/ 55 w 234"/>
                <a:gd name="T9" fmla="*/ 83 h 83"/>
                <a:gd name="T10" fmla="*/ 0 w 234"/>
                <a:gd name="T11" fmla="*/ 82 h 83"/>
                <a:gd name="T12" fmla="*/ 0 w 234"/>
                <a:gd name="T13" fmla="*/ 27 h 83"/>
                <a:gd name="T14" fmla="*/ 17 w 234"/>
                <a:gd name="T15" fmla="*/ 4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4" h="83">
                  <a:moveTo>
                    <a:pt x="17" y="44"/>
                  </a:moveTo>
                  <a:cubicBezTo>
                    <a:pt x="83" y="0"/>
                    <a:pt x="171" y="3"/>
                    <a:pt x="234" y="54"/>
                  </a:cubicBezTo>
                  <a:cubicBezTo>
                    <a:pt x="209" y="78"/>
                    <a:pt x="209" y="78"/>
                    <a:pt x="209" y="78"/>
                  </a:cubicBezTo>
                  <a:cubicBezTo>
                    <a:pt x="161" y="40"/>
                    <a:pt x="93" y="37"/>
                    <a:pt x="41" y="69"/>
                  </a:cubicBezTo>
                  <a:cubicBezTo>
                    <a:pt x="55" y="83"/>
                    <a:pt x="55" y="83"/>
                    <a:pt x="55" y="83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7" y="44"/>
                    <a:pt x="17" y="44"/>
                    <a:pt x="17" y="44"/>
                  </a:cubicBezTo>
                  <a:close/>
                </a:path>
              </a:pathLst>
            </a:custGeom>
            <a:solidFill>
              <a:srgbClr val="95BF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endParaRPr>
            </a:p>
          </p:txBody>
        </p:sp>
        <p:sp>
          <p:nvSpPr>
            <p:cNvPr id="118" name="Freeform 5"/>
            <p:cNvSpPr/>
            <p:nvPr/>
          </p:nvSpPr>
          <p:spPr bwMode="auto">
            <a:xfrm rot="2686389">
              <a:off x="5771542" y="3806071"/>
              <a:ext cx="720454" cy="1989394"/>
            </a:xfrm>
            <a:custGeom>
              <a:avLst/>
              <a:gdLst>
                <a:gd name="T0" fmla="*/ 0 w 80"/>
                <a:gd name="T1" fmla="*/ 56 h 228"/>
                <a:gd name="T2" fmla="*/ 14 w 80"/>
                <a:gd name="T3" fmla="*/ 42 h 228"/>
                <a:gd name="T4" fmla="*/ 3 w 80"/>
                <a:gd name="T5" fmla="*/ 204 h 228"/>
                <a:gd name="T6" fmla="*/ 28 w 80"/>
                <a:gd name="T7" fmla="*/ 228 h 228"/>
                <a:gd name="T8" fmla="*/ 39 w 80"/>
                <a:gd name="T9" fmla="*/ 17 h 228"/>
                <a:gd name="T10" fmla="*/ 56 w 80"/>
                <a:gd name="T11" fmla="*/ 0 h 228"/>
                <a:gd name="T12" fmla="*/ 0 w 80"/>
                <a:gd name="T13" fmla="*/ 0 h 228"/>
                <a:gd name="T14" fmla="*/ 0 w 80"/>
                <a:gd name="T15" fmla="*/ 5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228">
                  <a:moveTo>
                    <a:pt x="0" y="56"/>
                  </a:moveTo>
                  <a:cubicBezTo>
                    <a:pt x="14" y="42"/>
                    <a:pt x="14" y="42"/>
                    <a:pt x="14" y="42"/>
                  </a:cubicBezTo>
                  <a:cubicBezTo>
                    <a:pt x="43" y="93"/>
                    <a:pt x="39" y="157"/>
                    <a:pt x="3" y="204"/>
                  </a:cubicBezTo>
                  <a:cubicBezTo>
                    <a:pt x="28" y="228"/>
                    <a:pt x="28" y="228"/>
                    <a:pt x="28" y="228"/>
                  </a:cubicBezTo>
                  <a:cubicBezTo>
                    <a:pt x="76" y="167"/>
                    <a:pt x="80" y="82"/>
                    <a:pt x="39" y="17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6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7DDAD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endParaRPr>
            </a:p>
          </p:txBody>
        </p:sp>
        <p:sp>
          <p:nvSpPr>
            <p:cNvPr id="123" name="Freeform 6"/>
            <p:cNvSpPr/>
            <p:nvPr/>
          </p:nvSpPr>
          <p:spPr bwMode="auto">
            <a:xfrm rot="2686389">
              <a:off x="3161555" y="4437290"/>
              <a:ext cx="2066062" cy="719002"/>
            </a:xfrm>
            <a:custGeom>
              <a:avLst/>
              <a:gdLst>
                <a:gd name="T0" fmla="*/ 229 w 229"/>
                <a:gd name="T1" fmla="*/ 56 h 80"/>
                <a:gd name="T2" fmla="*/ 211 w 229"/>
                <a:gd name="T3" fmla="*/ 38 h 80"/>
                <a:gd name="T4" fmla="*/ 0 w 229"/>
                <a:gd name="T5" fmla="*/ 29 h 80"/>
                <a:gd name="T6" fmla="*/ 24 w 229"/>
                <a:gd name="T7" fmla="*/ 4 h 80"/>
                <a:gd name="T8" fmla="*/ 187 w 229"/>
                <a:gd name="T9" fmla="*/ 13 h 80"/>
                <a:gd name="T10" fmla="*/ 174 w 229"/>
                <a:gd name="T11" fmla="*/ 0 h 80"/>
                <a:gd name="T12" fmla="*/ 229 w 229"/>
                <a:gd name="T13" fmla="*/ 0 h 80"/>
                <a:gd name="T14" fmla="*/ 229 w 229"/>
                <a:gd name="T15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9" h="80">
                  <a:moveTo>
                    <a:pt x="229" y="56"/>
                  </a:moveTo>
                  <a:cubicBezTo>
                    <a:pt x="211" y="38"/>
                    <a:pt x="211" y="38"/>
                    <a:pt x="211" y="38"/>
                  </a:cubicBezTo>
                  <a:cubicBezTo>
                    <a:pt x="147" y="80"/>
                    <a:pt x="62" y="77"/>
                    <a:pt x="0" y="29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72" y="40"/>
                    <a:pt x="136" y="43"/>
                    <a:pt x="187" y="13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29" y="56"/>
                    <a:pt x="229" y="56"/>
                    <a:pt x="229" y="56"/>
                  </a:cubicBez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endParaRPr>
            </a:p>
          </p:txBody>
        </p:sp>
        <p:sp>
          <p:nvSpPr>
            <p:cNvPr id="139" name="Freeform 7"/>
            <p:cNvSpPr/>
            <p:nvPr/>
          </p:nvSpPr>
          <p:spPr bwMode="auto">
            <a:xfrm rot="2686389">
              <a:off x="3729518" y="1837135"/>
              <a:ext cx="772634" cy="2015088"/>
            </a:xfrm>
            <a:custGeom>
              <a:avLst/>
              <a:gdLst>
                <a:gd name="T0" fmla="*/ 26 w 81"/>
                <a:gd name="T1" fmla="*/ 231 h 231"/>
                <a:gd name="T2" fmla="*/ 43 w 81"/>
                <a:gd name="T3" fmla="*/ 213 h 231"/>
                <a:gd name="T4" fmla="*/ 52 w 81"/>
                <a:gd name="T5" fmla="*/ 0 h 231"/>
                <a:gd name="T6" fmla="*/ 77 w 81"/>
                <a:gd name="T7" fmla="*/ 24 h 231"/>
                <a:gd name="T8" fmla="*/ 68 w 81"/>
                <a:gd name="T9" fmla="*/ 189 h 231"/>
                <a:gd name="T10" fmla="*/ 81 w 81"/>
                <a:gd name="T11" fmla="*/ 175 h 231"/>
                <a:gd name="T12" fmla="*/ 81 w 81"/>
                <a:gd name="T13" fmla="*/ 231 h 231"/>
                <a:gd name="T14" fmla="*/ 26 w 81"/>
                <a:gd name="T15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231">
                  <a:moveTo>
                    <a:pt x="26" y="231"/>
                  </a:moveTo>
                  <a:cubicBezTo>
                    <a:pt x="43" y="213"/>
                    <a:pt x="43" y="213"/>
                    <a:pt x="43" y="213"/>
                  </a:cubicBezTo>
                  <a:cubicBezTo>
                    <a:pt x="0" y="148"/>
                    <a:pt x="3" y="62"/>
                    <a:pt x="52" y="0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40" y="72"/>
                    <a:pt x="37" y="138"/>
                    <a:pt x="68" y="189"/>
                  </a:cubicBezTo>
                  <a:cubicBezTo>
                    <a:pt x="81" y="175"/>
                    <a:pt x="81" y="175"/>
                    <a:pt x="81" y="175"/>
                  </a:cubicBezTo>
                  <a:cubicBezTo>
                    <a:pt x="81" y="231"/>
                    <a:pt x="81" y="231"/>
                    <a:pt x="81" y="231"/>
                  </a:cubicBezTo>
                  <a:lnTo>
                    <a:pt x="26" y="231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endParaRPr>
            </a:p>
          </p:txBody>
        </p:sp>
        <p:sp>
          <p:nvSpPr>
            <p:cNvPr id="140" name="TextBox 34"/>
            <p:cNvSpPr txBox="1"/>
            <p:nvPr/>
          </p:nvSpPr>
          <p:spPr>
            <a:xfrm>
              <a:off x="4411540" y="4173062"/>
              <a:ext cx="144847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rPr>
                <a:t>SUCCESS</a:t>
              </a:r>
              <a:endParaRPr lang="en-GB" sz="2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endParaRPr>
            </a:p>
          </p:txBody>
        </p:sp>
        <p:grpSp>
          <p:nvGrpSpPr>
            <p:cNvPr id="141" name="组合 140"/>
            <p:cNvGrpSpPr/>
            <p:nvPr/>
          </p:nvGrpSpPr>
          <p:grpSpPr>
            <a:xfrm>
              <a:off x="6006100" y="4254100"/>
              <a:ext cx="3294748" cy="1020309"/>
              <a:chOff x="5372116" y="3473812"/>
              <a:chExt cx="3294748" cy="1020309"/>
            </a:xfrm>
          </p:grpSpPr>
          <p:grpSp>
            <p:nvGrpSpPr>
              <p:cNvPr id="142" name="Group 18"/>
              <p:cNvGrpSpPr/>
              <p:nvPr/>
            </p:nvGrpSpPr>
            <p:grpSpPr>
              <a:xfrm>
                <a:off x="5372116" y="4029233"/>
                <a:ext cx="2701595" cy="464888"/>
                <a:chOff x="7202658" y="1907795"/>
                <a:chExt cx="2785403" cy="497781"/>
              </a:xfrm>
              <a:solidFill>
                <a:schemeClr val="accent4"/>
              </a:solidFill>
            </p:grpSpPr>
            <p:cxnSp>
              <p:nvCxnSpPr>
                <p:cNvPr id="144" name="Straight Connector 20"/>
                <p:cNvCxnSpPr/>
                <p:nvPr/>
              </p:nvCxnSpPr>
              <p:spPr>
                <a:xfrm>
                  <a:off x="7202658" y="2405575"/>
                  <a:ext cx="2236764" cy="0"/>
                </a:xfrm>
                <a:prstGeom prst="line">
                  <a:avLst/>
                </a:prstGeom>
                <a:grpFill/>
                <a:ln w="25400">
                  <a:solidFill>
                    <a:srgbClr val="7DDAD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21"/>
                <p:cNvCxnSpPr/>
                <p:nvPr/>
              </p:nvCxnSpPr>
              <p:spPr>
                <a:xfrm flipV="1">
                  <a:off x="9425354" y="1907795"/>
                  <a:ext cx="562707" cy="497781"/>
                </a:xfrm>
                <a:prstGeom prst="line">
                  <a:avLst/>
                </a:prstGeom>
                <a:grpFill/>
                <a:ln w="25400">
                  <a:solidFill>
                    <a:srgbClr val="7DDAD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3" name="Oval 19"/>
              <p:cNvSpPr/>
              <p:nvPr/>
            </p:nvSpPr>
            <p:spPr>
              <a:xfrm>
                <a:off x="7933899" y="3473812"/>
                <a:ext cx="732965" cy="705766"/>
              </a:xfrm>
              <a:prstGeom prst="ellipse">
                <a:avLst/>
              </a:prstGeom>
              <a:solidFill>
                <a:srgbClr val="7DDA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endParaRPr>
              </a:p>
            </p:txBody>
          </p:sp>
        </p:grpSp>
        <p:grpSp>
          <p:nvGrpSpPr>
            <p:cNvPr id="146" name="组合 145"/>
            <p:cNvGrpSpPr/>
            <p:nvPr/>
          </p:nvGrpSpPr>
          <p:grpSpPr>
            <a:xfrm>
              <a:off x="925286" y="4254100"/>
              <a:ext cx="3294748" cy="1020309"/>
              <a:chOff x="291302" y="3473812"/>
              <a:chExt cx="3294748" cy="1020309"/>
            </a:xfrm>
          </p:grpSpPr>
          <p:grpSp>
            <p:nvGrpSpPr>
              <p:cNvPr id="147" name="Group 28"/>
              <p:cNvGrpSpPr/>
              <p:nvPr/>
            </p:nvGrpSpPr>
            <p:grpSpPr>
              <a:xfrm flipH="1">
                <a:off x="291302" y="3473812"/>
                <a:ext cx="3294748" cy="1020309"/>
                <a:chOff x="6991643" y="1620367"/>
                <a:chExt cx="3396957" cy="1092501"/>
              </a:xfrm>
            </p:grpSpPr>
            <p:grpSp>
              <p:nvGrpSpPr>
                <p:cNvPr id="149" name="Group 29"/>
                <p:cNvGrpSpPr/>
                <p:nvPr/>
              </p:nvGrpSpPr>
              <p:grpSpPr>
                <a:xfrm>
                  <a:off x="6991643" y="2215087"/>
                  <a:ext cx="2785403" cy="497781"/>
                  <a:chOff x="7202658" y="1907795"/>
                  <a:chExt cx="2785403" cy="497781"/>
                </a:xfrm>
              </p:grpSpPr>
              <p:cxnSp>
                <p:nvCxnSpPr>
                  <p:cNvPr id="151" name="Straight Connector 31"/>
                  <p:cNvCxnSpPr/>
                  <p:nvPr/>
                </p:nvCxnSpPr>
                <p:spPr>
                  <a:xfrm>
                    <a:off x="7202658" y="2405575"/>
                    <a:ext cx="2236764" cy="0"/>
                  </a:xfrm>
                  <a:prstGeom prst="line">
                    <a:avLst/>
                  </a:prstGeom>
                  <a:ln w="25400">
                    <a:solidFill>
                      <a:srgbClr val="9BBB5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Straight Connector 32"/>
                  <p:cNvCxnSpPr/>
                  <p:nvPr/>
                </p:nvCxnSpPr>
                <p:spPr>
                  <a:xfrm flipV="1">
                    <a:off x="9425354" y="1907795"/>
                    <a:ext cx="562707" cy="497781"/>
                  </a:xfrm>
                  <a:prstGeom prst="line">
                    <a:avLst/>
                  </a:prstGeom>
                  <a:ln w="25400">
                    <a:solidFill>
                      <a:srgbClr val="9BBB5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50" name="Oval 30"/>
                <p:cNvSpPr/>
                <p:nvPr/>
              </p:nvSpPr>
              <p:spPr>
                <a:xfrm>
                  <a:off x="9632897" y="1620367"/>
                  <a:ext cx="755703" cy="755703"/>
                </a:xfrm>
                <a:prstGeom prst="ellipse">
                  <a:avLst/>
                </a:prstGeom>
                <a:solidFill>
                  <a:srgbClr val="9BBB5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240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90204" pitchFamily="34" charset="0"/>
                  </a:endParaRPr>
                </a:p>
              </p:txBody>
            </p:sp>
          </p:grpSp>
          <p:sp>
            <p:nvSpPr>
              <p:cNvPr id="148" name="Freeform 36"/>
              <p:cNvSpPr>
                <a:spLocks noEditPoints="1"/>
              </p:cNvSpPr>
              <p:nvPr/>
            </p:nvSpPr>
            <p:spPr bwMode="auto">
              <a:xfrm>
                <a:off x="493982" y="3678082"/>
                <a:ext cx="327605" cy="308321"/>
              </a:xfrm>
              <a:custGeom>
                <a:avLst/>
                <a:gdLst>
                  <a:gd name="T0" fmla="*/ 74 w 82"/>
                  <a:gd name="T1" fmla="*/ 6 h 80"/>
                  <a:gd name="T2" fmla="*/ 67 w 82"/>
                  <a:gd name="T3" fmla="*/ 27 h 80"/>
                  <a:gd name="T4" fmla="*/ 65 w 82"/>
                  <a:gd name="T5" fmla="*/ 30 h 80"/>
                  <a:gd name="T6" fmla="*/ 75 w 82"/>
                  <a:gd name="T7" fmla="*/ 71 h 80"/>
                  <a:gd name="T8" fmla="*/ 66 w 82"/>
                  <a:gd name="T9" fmla="*/ 80 h 80"/>
                  <a:gd name="T10" fmla="*/ 44 w 82"/>
                  <a:gd name="T11" fmla="*/ 50 h 80"/>
                  <a:gd name="T12" fmla="*/ 36 w 82"/>
                  <a:gd name="T13" fmla="*/ 57 h 80"/>
                  <a:gd name="T14" fmla="*/ 39 w 82"/>
                  <a:gd name="T15" fmla="*/ 70 h 80"/>
                  <a:gd name="T16" fmla="*/ 34 w 82"/>
                  <a:gd name="T17" fmla="*/ 75 h 80"/>
                  <a:gd name="T18" fmla="*/ 26 w 82"/>
                  <a:gd name="T19" fmla="*/ 61 h 80"/>
                  <a:gd name="T20" fmla="*/ 21 w 82"/>
                  <a:gd name="T21" fmla="*/ 67 h 80"/>
                  <a:gd name="T22" fmla="*/ 16 w 82"/>
                  <a:gd name="T23" fmla="*/ 62 h 80"/>
                  <a:gd name="T24" fmla="*/ 21 w 82"/>
                  <a:gd name="T25" fmla="*/ 57 h 80"/>
                  <a:gd name="T26" fmla="*/ 7 w 82"/>
                  <a:gd name="T27" fmla="*/ 50 h 80"/>
                  <a:gd name="T28" fmla="*/ 12 w 82"/>
                  <a:gd name="T29" fmla="*/ 44 h 80"/>
                  <a:gd name="T30" fmla="*/ 25 w 82"/>
                  <a:gd name="T31" fmla="*/ 47 h 80"/>
                  <a:gd name="T32" fmla="*/ 32 w 82"/>
                  <a:gd name="T33" fmla="*/ 39 h 80"/>
                  <a:gd name="T34" fmla="*/ 0 w 82"/>
                  <a:gd name="T35" fmla="*/ 18 h 80"/>
                  <a:gd name="T36" fmla="*/ 9 w 82"/>
                  <a:gd name="T37" fmla="*/ 8 h 80"/>
                  <a:gd name="T38" fmla="*/ 51 w 82"/>
                  <a:gd name="T39" fmla="*/ 16 h 80"/>
                  <a:gd name="T40" fmla="*/ 53 w 82"/>
                  <a:gd name="T41" fmla="*/ 13 h 80"/>
                  <a:gd name="T42" fmla="*/ 74 w 82"/>
                  <a:gd name="T43" fmla="*/ 6 h 80"/>
                  <a:gd name="T44" fmla="*/ 82 w 82"/>
                  <a:gd name="T45" fmla="*/ 50 h 80"/>
                  <a:gd name="T46" fmla="*/ 74 w 82"/>
                  <a:gd name="T47" fmla="*/ 42 h 80"/>
                  <a:gd name="T48" fmla="*/ 72 w 82"/>
                  <a:gd name="T49" fmla="*/ 44 h 80"/>
                  <a:gd name="T50" fmla="*/ 76 w 82"/>
                  <a:gd name="T51" fmla="*/ 57 h 80"/>
                  <a:gd name="T52" fmla="*/ 82 w 82"/>
                  <a:gd name="T53" fmla="*/ 50 h 80"/>
                  <a:gd name="T54" fmla="*/ 29 w 82"/>
                  <a:gd name="T55" fmla="*/ 0 h 80"/>
                  <a:gd name="T56" fmla="*/ 23 w 82"/>
                  <a:gd name="T57" fmla="*/ 7 h 80"/>
                  <a:gd name="T58" fmla="*/ 36 w 82"/>
                  <a:gd name="T59" fmla="*/ 10 h 80"/>
                  <a:gd name="T60" fmla="*/ 37 w 82"/>
                  <a:gd name="T61" fmla="*/ 8 h 80"/>
                  <a:gd name="T62" fmla="*/ 29 w 82"/>
                  <a:gd name="T63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2" h="80">
                    <a:moveTo>
                      <a:pt x="74" y="6"/>
                    </a:moveTo>
                    <a:cubicBezTo>
                      <a:pt x="76" y="15"/>
                      <a:pt x="74" y="21"/>
                      <a:pt x="67" y="27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44" y="50"/>
                      <a:pt x="44" y="50"/>
                      <a:pt x="44" y="50"/>
                    </a:cubicBezTo>
                    <a:cubicBezTo>
                      <a:pt x="36" y="57"/>
                      <a:pt x="36" y="57"/>
                      <a:pt x="36" y="57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4" y="75"/>
                      <a:pt x="34" y="75"/>
                      <a:pt x="34" y="75"/>
                    </a:cubicBezTo>
                    <a:cubicBezTo>
                      <a:pt x="26" y="61"/>
                      <a:pt x="26" y="61"/>
                      <a:pt x="26" y="61"/>
                    </a:cubicBezTo>
                    <a:cubicBezTo>
                      <a:pt x="21" y="67"/>
                      <a:pt x="21" y="67"/>
                      <a:pt x="21" y="67"/>
                    </a:cubicBezTo>
                    <a:cubicBezTo>
                      <a:pt x="16" y="62"/>
                      <a:pt x="16" y="62"/>
                      <a:pt x="16" y="62"/>
                    </a:cubicBezTo>
                    <a:cubicBezTo>
                      <a:pt x="21" y="57"/>
                      <a:pt x="21" y="57"/>
                      <a:pt x="21" y="57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51" y="16"/>
                      <a:pt x="51" y="16"/>
                      <a:pt x="51" y="16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60" y="5"/>
                      <a:pt x="67" y="4"/>
                      <a:pt x="74" y="6"/>
                    </a:cubicBezTo>
                    <a:close/>
                    <a:moveTo>
                      <a:pt x="82" y="50"/>
                    </a:moveTo>
                    <a:cubicBezTo>
                      <a:pt x="74" y="42"/>
                      <a:pt x="74" y="42"/>
                      <a:pt x="74" y="42"/>
                    </a:cubicBezTo>
                    <a:cubicBezTo>
                      <a:pt x="72" y="44"/>
                      <a:pt x="72" y="44"/>
                      <a:pt x="72" y="44"/>
                    </a:cubicBezTo>
                    <a:cubicBezTo>
                      <a:pt x="76" y="57"/>
                      <a:pt x="76" y="57"/>
                      <a:pt x="76" y="57"/>
                    </a:cubicBezTo>
                    <a:cubicBezTo>
                      <a:pt x="82" y="50"/>
                      <a:pt x="82" y="50"/>
                      <a:pt x="82" y="50"/>
                    </a:cubicBezTo>
                    <a:close/>
                    <a:moveTo>
                      <a:pt x="29" y="0"/>
                    </a:moveTo>
                    <a:cubicBezTo>
                      <a:pt x="23" y="7"/>
                      <a:pt x="23" y="7"/>
                      <a:pt x="23" y="7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7" y="8"/>
                      <a:pt x="37" y="8"/>
                      <a:pt x="37" y="8"/>
                    </a:cubicBez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sz="240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endParaRPr>
              </a:p>
            </p:txBody>
          </p:sp>
        </p:grpSp>
        <p:grpSp>
          <p:nvGrpSpPr>
            <p:cNvPr id="153" name="组合 152"/>
            <p:cNvGrpSpPr/>
            <p:nvPr/>
          </p:nvGrpSpPr>
          <p:grpSpPr>
            <a:xfrm>
              <a:off x="6530280" y="2364911"/>
              <a:ext cx="2067743" cy="391554"/>
              <a:chOff x="5896296" y="1584623"/>
              <a:chExt cx="2067743" cy="391554"/>
            </a:xfrm>
          </p:grpSpPr>
          <p:cxnSp>
            <p:nvCxnSpPr>
              <p:cNvPr id="154" name="Straight Connector 9"/>
              <p:cNvCxnSpPr/>
              <p:nvPr/>
            </p:nvCxnSpPr>
            <p:spPr>
              <a:xfrm>
                <a:off x="5896296" y="1976175"/>
                <a:ext cx="1645283" cy="0"/>
              </a:xfrm>
              <a:prstGeom prst="line">
                <a:avLst/>
              </a:prstGeom>
              <a:ln w="25400">
                <a:solidFill>
                  <a:srgbClr val="95BFF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1"/>
              <p:cNvCxnSpPr/>
              <p:nvPr/>
            </p:nvCxnSpPr>
            <p:spPr>
              <a:xfrm flipV="1">
                <a:off x="7527935" y="1584623"/>
                <a:ext cx="436104" cy="391554"/>
              </a:xfrm>
              <a:prstGeom prst="line">
                <a:avLst/>
              </a:prstGeom>
              <a:ln w="25400">
                <a:solidFill>
                  <a:srgbClr val="95BFF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6" name="组合 155"/>
            <p:cNvGrpSpPr/>
            <p:nvPr/>
          </p:nvGrpSpPr>
          <p:grpSpPr>
            <a:xfrm>
              <a:off x="925286" y="1736154"/>
              <a:ext cx="2770568" cy="1020309"/>
              <a:chOff x="291302" y="955866"/>
              <a:chExt cx="2770568" cy="1020309"/>
            </a:xfrm>
          </p:grpSpPr>
          <p:grpSp>
            <p:nvGrpSpPr>
              <p:cNvPr id="157" name="Group 23"/>
              <p:cNvGrpSpPr/>
              <p:nvPr/>
            </p:nvGrpSpPr>
            <p:grpSpPr>
              <a:xfrm flipH="1">
                <a:off x="291302" y="955866"/>
                <a:ext cx="2770568" cy="1020309"/>
                <a:chOff x="7532084" y="1620367"/>
                <a:chExt cx="2856516" cy="1092501"/>
              </a:xfrm>
            </p:grpSpPr>
            <p:grpSp>
              <p:nvGrpSpPr>
                <p:cNvPr id="159" name="Group 24"/>
                <p:cNvGrpSpPr/>
                <p:nvPr/>
              </p:nvGrpSpPr>
              <p:grpSpPr>
                <a:xfrm>
                  <a:off x="7532084" y="2215087"/>
                  <a:ext cx="2244962" cy="497781"/>
                  <a:chOff x="7743099" y="1907795"/>
                  <a:chExt cx="2244962" cy="497781"/>
                </a:xfrm>
              </p:grpSpPr>
              <p:cxnSp>
                <p:nvCxnSpPr>
                  <p:cNvPr id="161" name="Straight Connector 26"/>
                  <p:cNvCxnSpPr/>
                  <p:nvPr/>
                </p:nvCxnSpPr>
                <p:spPr>
                  <a:xfrm>
                    <a:off x="7743099" y="2405575"/>
                    <a:ext cx="1696323" cy="0"/>
                  </a:xfrm>
                  <a:prstGeom prst="line">
                    <a:avLst/>
                  </a:prstGeom>
                  <a:ln w="25400">
                    <a:solidFill>
                      <a:srgbClr val="C0504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Straight Connector 27"/>
                  <p:cNvCxnSpPr/>
                  <p:nvPr/>
                </p:nvCxnSpPr>
                <p:spPr>
                  <a:xfrm flipV="1">
                    <a:off x="9425354" y="1907795"/>
                    <a:ext cx="562707" cy="497781"/>
                  </a:xfrm>
                  <a:prstGeom prst="line">
                    <a:avLst/>
                  </a:prstGeom>
                  <a:ln w="25400">
                    <a:solidFill>
                      <a:srgbClr val="C0504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0" name="Oval 25"/>
                <p:cNvSpPr/>
                <p:nvPr/>
              </p:nvSpPr>
              <p:spPr>
                <a:xfrm>
                  <a:off x="9632897" y="1620367"/>
                  <a:ext cx="755703" cy="755703"/>
                </a:xfrm>
                <a:prstGeom prst="ellipse">
                  <a:avLst/>
                </a:prstGeom>
                <a:solidFill>
                  <a:srgbClr val="C0504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90204" pitchFamily="34" charset="0"/>
                  </a:endParaRPr>
                </a:p>
              </p:txBody>
            </p:sp>
          </p:grpSp>
          <p:sp>
            <p:nvSpPr>
              <p:cNvPr id="158" name="Freeform 38"/>
              <p:cNvSpPr>
                <a:spLocks noEditPoints="1"/>
              </p:cNvSpPr>
              <p:nvPr/>
            </p:nvSpPr>
            <p:spPr bwMode="auto">
              <a:xfrm>
                <a:off x="523596" y="1104687"/>
                <a:ext cx="268376" cy="408123"/>
              </a:xfrm>
              <a:custGeom>
                <a:avLst/>
                <a:gdLst>
                  <a:gd name="T0" fmla="*/ 57 w 67"/>
                  <a:gd name="T1" fmla="*/ 10 h 106"/>
                  <a:gd name="T2" fmla="*/ 62 w 67"/>
                  <a:gd name="T3" fmla="*/ 51 h 106"/>
                  <a:gd name="T4" fmla="*/ 51 w 67"/>
                  <a:gd name="T5" fmla="*/ 66 h 106"/>
                  <a:gd name="T6" fmla="*/ 55 w 67"/>
                  <a:gd name="T7" fmla="*/ 65 h 106"/>
                  <a:gd name="T8" fmla="*/ 57 w 67"/>
                  <a:gd name="T9" fmla="*/ 73 h 106"/>
                  <a:gd name="T10" fmla="*/ 56 w 67"/>
                  <a:gd name="T11" fmla="*/ 80 h 106"/>
                  <a:gd name="T12" fmla="*/ 57 w 67"/>
                  <a:gd name="T13" fmla="*/ 86 h 106"/>
                  <a:gd name="T14" fmla="*/ 55 w 67"/>
                  <a:gd name="T15" fmla="*/ 93 h 106"/>
                  <a:gd name="T16" fmla="*/ 15 w 67"/>
                  <a:gd name="T17" fmla="*/ 97 h 106"/>
                  <a:gd name="T18" fmla="*/ 12 w 67"/>
                  <a:gd name="T19" fmla="*/ 95 h 106"/>
                  <a:gd name="T20" fmla="*/ 12 w 67"/>
                  <a:gd name="T21" fmla="*/ 83 h 106"/>
                  <a:gd name="T22" fmla="*/ 12 w 67"/>
                  <a:gd name="T23" fmla="*/ 82 h 106"/>
                  <a:gd name="T24" fmla="*/ 12 w 67"/>
                  <a:gd name="T25" fmla="*/ 71 h 106"/>
                  <a:gd name="T26" fmla="*/ 15 w 67"/>
                  <a:gd name="T27" fmla="*/ 69 h 106"/>
                  <a:gd name="T28" fmla="*/ 16 w 67"/>
                  <a:gd name="T29" fmla="*/ 63 h 106"/>
                  <a:gd name="T30" fmla="*/ 0 w 67"/>
                  <a:gd name="T31" fmla="*/ 34 h 106"/>
                  <a:gd name="T32" fmla="*/ 33 w 67"/>
                  <a:gd name="T33" fmla="*/ 0 h 106"/>
                  <a:gd name="T34" fmla="*/ 28 w 67"/>
                  <a:gd name="T35" fmla="*/ 41 h 106"/>
                  <a:gd name="T36" fmla="*/ 30 w 67"/>
                  <a:gd name="T37" fmla="*/ 39 h 106"/>
                  <a:gd name="T38" fmla="*/ 33 w 67"/>
                  <a:gd name="T39" fmla="*/ 41 h 106"/>
                  <a:gd name="T40" fmla="*/ 36 w 67"/>
                  <a:gd name="T41" fmla="*/ 39 h 106"/>
                  <a:gd name="T42" fmla="*/ 39 w 67"/>
                  <a:gd name="T43" fmla="*/ 41 h 106"/>
                  <a:gd name="T44" fmla="*/ 43 w 67"/>
                  <a:gd name="T45" fmla="*/ 38 h 106"/>
                  <a:gd name="T46" fmla="*/ 39 w 67"/>
                  <a:gd name="T47" fmla="*/ 52 h 106"/>
                  <a:gd name="T48" fmla="*/ 44 w 67"/>
                  <a:gd name="T49" fmla="*/ 66 h 106"/>
                  <a:gd name="T50" fmla="*/ 44 w 67"/>
                  <a:gd name="T51" fmla="*/ 58 h 106"/>
                  <a:gd name="T52" fmla="*/ 56 w 67"/>
                  <a:gd name="T53" fmla="*/ 47 h 106"/>
                  <a:gd name="T54" fmla="*/ 52 w 67"/>
                  <a:gd name="T55" fmla="*/ 15 h 106"/>
                  <a:gd name="T56" fmla="*/ 15 w 67"/>
                  <a:gd name="T57" fmla="*/ 15 h 106"/>
                  <a:gd name="T58" fmla="*/ 11 w 67"/>
                  <a:gd name="T59" fmla="*/ 48 h 106"/>
                  <a:gd name="T60" fmla="*/ 23 w 67"/>
                  <a:gd name="T61" fmla="*/ 59 h 106"/>
                  <a:gd name="T62" fmla="*/ 23 w 67"/>
                  <a:gd name="T63" fmla="*/ 67 h 106"/>
                  <a:gd name="T64" fmla="*/ 29 w 67"/>
                  <a:gd name="T65" fmla="*/ 52 h 106"/>
                  <a:gd name="T66" fmla="*/ 25 w 67"/>
                  <a:gd name="T67" fmla="*/ 38 h 106"/>
                  <a:gd name="T68" fmla="*/ 40 w 67"/>
                  <a:gd name="T69" fmla="*/ 43 h 106"/>
                  <a:gd name="T70" fmla="*/ 36 w 67"/>
                  <a:gd name="T71" fmla="*/ 42 h 106"/>
                  <a:gd name="T72" fmla="*/ 30 w 67"/>
                  <a:gd name="T73" fmla="*/ 42 h 106"/>
                  <a:gd name="T74" fmla="*/ 27 w 67"/>
                  <a:gd name="T75" fmla="*/ 42 h 106"/>
                  <a:gd name="T76" fmla="*/ 32 w 67"/>
                  <a:gd name="T77" fmla="*/ 51 h 106"/>
                  <a:gd name="T78" fmla="*/ 32 w 67"/>
                  <a:gd name="T79" fmla="*/ 67 h 106"/>
                  <a:gd name="T80" fmla="*/ 35 w 67"/>
                  <a:gd name="T81" fmla="*/ 51 h 106"/>
                  <a:gd name="T82" fmla="*/ 35 w 67"/>
                  <a:gd name="T83" fmla="*/ 50 h 106"/>
                  <a:gd name="T84" fmla="*/ 43 w 67"/>
                  <a:gd name="T85" fmla="*/ 96 h 106"/>
                  <a:gd name="T86" fmla="*/ 34 w 67"/>
                  <a:gd name="T87" fmla="*/ 106 h 106"/>
                  <a:gd name="T88" fmla="*/ 43 w 67"/>
                  <a:gd name="T89" fmla="*/ 96 h 106"/>
                  <a:gd name="T90" fmla="*/ 17 w 67"/>
                  <a:gd name="T91" fmla="*/ 88 h 106"/>
                  <a:gd name="T92" fmla="*/ 17 w 67"/>
                  <a:gd name="T93" fmla="*/ 90 h 106"/>
                  <a:gd name="T94" fmla="*/ 50 w 67"/>
                  <a:gd name="T95" fmla="*/ 86 h 106"/>
                  <a:gd name="T96" fmla="*/ 50 w 67"/>
                  <a:gd name="T97" fmla="*/ 73 h 106"/>
                  <a:gd name="T98" fmla="*/ 17 w 67"/>
                  <a:gd name="T99" fmla="*/ 77 h 106"/>
                  <a:gd name="T100" fmla="*/ 50 w 67"/>
                  <a:gd name="T101" fmla="*/ 74 h 106"/>
                  <a:gd name="T102" fmla="*/ 50 w 67"/>
                  <a:gd name="T103" fmla="*/ 73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7" h="106">
                    <a:moveTo>
                      <a:pt x="33" y="0"/>
                    </a:moveTo>
                    <a:cubicBezTo>
                      <a:pt x="43" y="0"/>
                      <a:pt x="51" y="4"/>
                      <a:pt x="57" y="10"/>
                    </a:cubicBezTo>
                    <a:cubicBezTo>
                      <a:pt x="63" y="16"/>
                      <a:pt x="67" y="25"/>
                      <a:pt x="67" y="34"/>
                    </a:cubicBezTo>
                    <a:cubicBezTo>
                      <a:pt x="67" y="40"/>
                      <a:pt x="65" y="46"/>
                      <a:pt x="62" y="51"/>
                    </a:cubicBezTo>
                    <a:cubicBezTo>
                      <a:pt x="59" y="56"/>
                      <a:pt x="56" y="59"/>
                      <a:pt x="51" y="62"/>
                    </a:cubicBezTo>
                    <a:cubicBezTo>
                      <a:pt x="51" y="66"/>
                      <a:pt x="51" y="66"/>
                      <a:pt x="51" y="66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5" y="65"/>
                      <a:pt x="55" y="65"/>
                      <a:pt x="55" y="65"/>
                    </a:cubicBezTo>
                    <a:cubicBezTo>
                      <a:pt x="56" y="68"/>
                      <a:pt x="56" y="68"/>
                      <a:pt x="56" y="68"/>
                    </a:cubicBezTo>
                    <a:cubicBezTo>
                      <a:pt x="57" y="70"/>
                      <a:pt x="57" y="72"/>
                      <a:pt x="57" y="73"/>
                    </a:cubicBezTo>
                    <a:cubicBezTo>
                      <a:pt x="57" y="75"/>
                      <a:pt x="57" y="77"/>
                      <a:pt x="56" y="79"/>
                    </a:cubicBezTo>
                    <a:cubicBezTo>
                      <a:pt x="56" y="80"/>
                      <a:pt x="56" y="80"/>
                      <a:pt x="56" y="80"/>
                    </a:cubicBezTo>
                    <a:cubicBezTo>
                      <a:pt x="56" y="80"/>
                      <a:pt x="56" y="80"/>
                      <a:pt x="56" y="80"/>
                    </a:cubicBezTo>
                    <a:cubicBezTo>
                      <a:pt x="57" y="82"/>
                      <a:pt x="57" y="84"/>
                      <a:pt x="57" y="86"/>
                    </a:cubicBezTo>
                    <a:cubicBezTo>
                      <a:pt x="57" y="88"/>
                      <a:pt x="57" y="90"/>
                      <a:pt x="56" y="92"/>
                    </a:cubicBezTo>
                    <a:cubicBezTo>
                      <a:pt x="55" y="93"/>
                      <a:pt x="55" y="93"/>
                      <a:pt x="55" y="93"/>
                    </a:cubicBezTo>
                    <a:cubicBezTo>
                      <a:pt x="53" y="94"/>
                      <a:pt x="53" y="94"/>
                      <a:pt x="53" y="94"/>
                    </a:cubicBezTo>
                    <a:cubicBezTo>
                      <a:pt x="15" y="97"/>
                      <a:pt x="15" y="97"/>
                      <a:pt x="15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1" y="93"/>
                      <a:pt x="11" y="91"/>
                      <a:pt x="10" y="90"/>
                    </a:cubicBezTo>
                    <a:cubicBezTo>
                      <a:pt x="10" y="88"/>
                      <a:pt x="11" y="86"/>
                      <a:pt x="12" y="83"/>
                    </a:cubicBezTo>
                    <a:cubicBezTo>
                      <a:pt x="12" y="83"/>
                      <a:pt x="12" y="83"/>
                      <a:pt x="12" y="83"/>
                    </a:cubicBezTo>
                    <a:cubicBezTo>
                      <a:pt x="12" y="82"/>
                      <a:pt x="12" y="82"/>
                      <a:pt x="12" y="82"/>
                    </a:cubicBezTo>
                    <a:cubicBezTo>
                      <a:pt x="11" y="81"/>
                      <a:pt x="11" y="79"/>
                      <a:pt x="10" y="77"/>
                    </a:cubicBezTo>
                    <a:cubicBezTo>
                      <a:pt x="10" y="75"/>
                      <a:pt x="11" y="73"/>
                      <a:pt x="12" y="71"/>
                    </a:cubicBezTo>
                    <a:cubicBezTo>
                      <a:pt x="13" y="69"/>
                      <a:pt x="13" y="69"/>
                      <a:pt x="13" y="69"/>
                    </a:cubicBezTo>
                    <a:cubicBezTo>
                      <a:pt x="15" y="69"/>
                      <a:pt x="15" y="69"/>
                      <a:pt x="15" y="69"/>
                    </a:cubicBezTo>
                    <a:cubicBezTo>
                      <a:pt x="16" y="69"/>
                      <a:pt x="16" y="69"/>
                      <a:pt x="16" y="69"/>
                    </a:cubicBezTo>
                    <a:cubicBezTo>
                      <a:pt x="16" y="63"/>
                      <a:pt x="16" y="63"/>
                      <a:pt x="16" y="63"/>
                    </a:cubicBezTo>
                    <a:cubicBezTo>
                      <a:pt x="11" y="60"/>
                      <a:pt x="7" y="56"/>
                      <a:pt x="5" y="51"/>
                    </a:cubicBezTo>
                    <a:cubicBezTo>
                      <a:pt x="2" y="46"/>
                      <a:pt x="0" y="40"/>
                      <a:pt x="0" y="34"/>
                    </a:cubicBezTo>
                    <a:cubicBezTo>
                      <a:pt x="0" y="25"/>
                      <a:pt x="4" y="16"/>
                      <a:pt x="10" y="10"/>
                    </a:cubicBezTo>
                    <a:cubicBezTo>
                      <a:pt x="16" y="4"/>
                      <a:pt x="24" y="0"/>
                      <a:pt x="33" y="0"/>
                    </a:cubicBezTo>
                    <a:close/>
                    <a:moveTo>
                      <a:pt x="26" y="40"/>
                    </a:moveTo>
                    <a:cubicBezTo>
                      <a:pt x="27" y="41"/>
                      <a:pt x="27" y="41"/>
                      <a:pt x="28" y="41"/>
                    </a:cubicBezTo>
                    <a:cubicBezTo>
                      <a:pt x="28" y="41"/>
                      <a:pt x="29" y="41"/>
                      <a:pt x="30" y="40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1" y="40"/>
                      <a:pt x="31" y="40"/>
                      <a:pt x="31" y="40"/>
                    </a:cubicBezTo>
                    <a:cubicBezTo>
                      <a:pt x="32" y="41"/>
                      <a:pt x="32" y="41"/>
                      <a:pt x="33" y="41"/>
                    </a:cubicBezTo>
                    <a:cubicBezTo>
                      <a:pt x="34" y="41"/>
                      <a:pt x="35" y="41"/>
                      <a:pt x="35" y="40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7" y="41"/>
                      <a:pt x="38" y="41"/>
                      <a:pt x="39" y="41"/>
                    </a:cubicBezTo>
                    <a:cubicBezTo>
                      <a:pt x="40" y="41"/>
                      <a:pt x="41" y="41"/>
                      <a:pt x="42" y="40"/>
                    </a:cubicBezTo>
                    <a:cubicBezTo>
                      <a:pt x="43" y="38"/>
                      <a:pt x="43" y="38"/>
                      <a:pt x="43" y="38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39" y="52"/>
                      <a:pt x="39" y="52"/>
                      <a:pt x="39" y="52"/>
                    </a:cubicBezTo>
                    <a:cubicBezTo>
                      <a:pt x="39" y="67"/>
                      <a:pt x="39" y="67"/>
                      <a:pt x="39" y="67"/>
                    </a:cubicBezTo>
                    <a:cubicBezTo>
                      <a:pt x="44" y="66"/>
                      <a:pt x="44" y="66"/>
                      <a:pt x="44" y="66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44" y="58"/>
                      <a:pt x="44" y="58"/>
                      <a:pt x="44" y="58"/>
                    </a:cubicBezTo>
                    <a:cubicBezTo>
                      <a:pt x="46" y="57"/>
                      <a:pt x="46" y="57"/>
                      <a:pt x="46" y="57"/>
                    </a:cubicBezTo>
                    <a:cubicBezTo>
                      <a:pt x="50" y="55"/>
                      <a:pt x="54" y="52"/>
                      <a:pt x="56" y="47"/>
                    </a:cubicBezTo>
                    <a:cubicBezTo>
                      <a:pt x="59" y="44"/>
                      <a:pt x="60" y="39"/>
                      <a:pt x="60" y="34"/>
                    </a:cubicBezTo>
                    <a:cubicBezTo>
                      <a:pt x="60" y="27"/>
                      <a:pt x="57" y="20"/>
                      <a:pt x="52" y="15"/>
                    </a:cubicBezTo>
                    <a:cubicBezTo>
                      <a:pt x="47" y="10"/>
                      <a:pt x="41" y="7"/>
                      <a:pt x="33" y="7"/>
                    </a:cubicBezTo>
                    <a:cubicBezTo>
                      <a:pt x="26" y="7"/>
                      <a:pt x="19" y="10"/>
                      <a:pt x="15" y="15"/>
                    </a:cubicBezTo>
                    <a:cubicBezTo>
                      <a:pt x="10" y="20"/>
                      <a:pt x="7" y="27"/>
                      <a:pt x="7" y="34"/>
                    </a:cubicBezTo>
                    <a:cubicBezTo>
                      <a:pt x="7" y="39"/>
                      <a:pt x="8" y="44"/>
                      <a:pt x="11" y="48"/>
                    </a:cubicBezTo>
                    <a:cubicBezTo>
                      <a:pt x="13" y="52"/>
                      <a:pt x="17" y="55"/>
                      <a:pt x="21" y="58"/>
                    </a:cubicBezTo>
                    <a:cubicBezTo>
                      <a:pt x="23" y="59"/>
                      <a:pt x="23" y="59"/>
                      <a:pt x="23" y="59"/>
                    </a:cubicBezTo>
                    <a:cubicBezTo>
                      <a:pt x="23" y="61"/>
                      <a:pt x="23" y="61"/>
                      <a:pt x="23" y="61"/>
                    </a:cubicBezTo>
                    <a:cubicBezTo>
                      <a:pt x="23" y="67"/>
                      <a:pt x="23" y="67"/>
                      <a:pt x="23" y="67"/>
                    </a:cubicBezTo>
                    <a:cubicBezTo>
                      <a:pt x="29" y="67"/>
                      <a:pt x="29" y="67"/>
                      <a:pt x="29" y="67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5" y="38"/>
                      <a:pt x="25" y="38"/>
                      <a:pt x="25" y="38"/>
                    </a:cubicBezTo>
                    <a:cubicBezTo>
                      <a:pt x="26" y="40"/>
                      <a:pt x="26" y="40"/>
                      <a:pt x="26" y="40"/>
                    </a:cubicBezTo>
                    <a:close/>
                    <a:moveTo>
                      <a:pt x="40" y="43"/>
                    </a:moveTo>
                    <a:cubicBezTo>
                      <a:pt x="40" y="43"/>
                      <a:pt x="40" y="43"/>
                      <a:pt x="39" y="43"/>
                    </a:cubicBezTo>
                    <a:cubicBezTo>
                      <a:pt x="38" y="43"/>
                      <a:pt x="37" y="43"/>
                      <a:pt x="36" y="42"/>
                    </a:cubicBezTo>
                    <a:cubicBezTo>
                      <a:pt x="35" y="42"/>
                      <a:pt x="34" y="43"/>
                      <a:pt x="33" y="43"/>
                    </a:cubicBezTo>
                    <a:cubicBezTo>
                      <a:pt x="32" y="43"/>
                      <a:pt x="31" y="42"/>
                      <a:pt x="30" y="42"/>
                    </a:cubicBezTo>
                    <a:cubicBezTo>
                      <a:pt x="29" y="42"/>
                      <a:pt x="28" y="43"/>
                      <a:pt x="28" y="43"/>
                    </a:cubicBezTo>
                    <a:cubicBezTo>
                      <a:pt x="27" y="43"/>
                      <a:pt x="27" y="43"/>
                      <a:pt x="27" y="42"/>
                    </a:cubicBezTo>
                    <a:cubicBezTo>
                      <a:pt x="32" y="50"/>
                      <a:pt x="32" y="50"/>
                      <a:pt x="32" y="50"/>
                    </a:cubicBezTo>
                    <a:cubicBezTo>
                      <a:pt x="32" y="51"/>
                      <a:pt x="32" y="51"/>
                      <a:pt x="32" y="51"/>
                    </a:cubicBezTo>
                    <a:cubicBezTo>
                      <a:pt x="32" y="51"/>
                      <a:pt x="32" y="51"/>
                      <a:pt x="32" y="51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5" y="67"/>
                      <a:pt x="35" y="67"/>
                      <a:pt x="35" y="67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40" y="43"/>
                      <a:pt x="40" y="43"/>
                      <a:pt x="40" y="43"/>
                    </a:cubicBezTo>
                    <a:close/>
                    <a:moveTo>
                      <a:pt x="43" y="96"/>
                    </a:moveTo>
                    <a:cubicBezTo>
                      <a:pt x="24" y="98"/>
                      <a:pt x="24" y="98"/>
                      <a:pt x="24" y="98"/>
                    </a:cubicBezTo>
                    <a:cubicBezTo>
                      <a:pt x="25" y="103"/>
                      <a:pt x="29" y="106"/>
                      <a:pt x="34" y="106"/>
                    </a:cubicBezTo>
                    <a:cubicBezTo>
                      <a:pt x="39" y="106"/>
                      <a:pt x="43" y="102"/>
                      <a:pt x="43" y="97"/>
                    </a:cubicBezTo>
                    <a:cubicBezTo>
                      <a:pt x="43" y="97"/>
                      <a:pt x="43" y="97"/>
                      <a:pt x="43" y="96"/>
                    </a:cubicBezTo>
                    <a:close/>
                    <a:moveTo>
                      <a:pt x="50" y="85"/>
                    </a:moveTo>
                    <a:cubicBezTo>
                      <a:pt x="17" y="88"/>
                      <a:pt x="17" y="88"/>
                      <a:pt x="17" y="88"/>
                    </a:cubicBezTo>
                    <a:cubicBezTo>
                      <a:pt x="17" y="89"/>
                      <a:pt x="17" y="89"/>
                      <a:pt x="17" y="89"/>
                    </a:cubicBezTo>
                    <a:cubicBezTo>
                      <a:pt x="17" y="89"/>
                      <a:pt x="17" y="90"/>
                      <a:pt x="17" y="90"/>
                    </a:cubicBezTo>
                    <a:cubicBezTo>
                      <a:pt x="50" y="87"/>
                      <a:pt x="50" y="87"/>
                      <a:pt x="50" y="87"/>
                    </a:cubicBezTo>
                    <a:cubicBezTo>
                      <a:pt x="50" y="87"/>
                      <a:pt x="50" y="86"/>
                      <a:pt x="50" y="86"/>
                    </a:cubicBezTo>
                    <a:cubicBezTo>
                      <a:pt x="50" y="86"/>
                      <a:pt x="50" y="86"/>
                      <a:pt x="50" y="85"/>
                    </a:cubicBezTo>
                    <a:close/>
                    <a:moveTo>
                      <a:pt x="50" y="73"/>
                    </a:moveTo>
                    <a:cubicBezTo>
                      <a:pt x="17" y="76"/>
                      <a:pt x="17" y="76"/>
                      <a:pt x="17" y="76"/>
                    </a:cubicBezTo>
                    <a:cubicBezTo>
                      <a:pt x="17" y="76"/>
                      <a:pt x="17" y="76"/>
                      <a:pt x="17" y="77"/>
                    </a:cubicBezTo>
                    <a:cubicBezTo>
                      <a:pt x="17" y="77"/>
                      <a:pt x="17" y="77"/>
                      <a:pt x="17" y="77"/>
                    </a:cubicBezTo>
                    <a:cubicBezTo>
                      <a:pt x="50" y="74"/>
                      <a:pt x="50" y="74"/>
                      <a:pt x="50" y="74"/>
                    </a:cubicBezTo>
                    <a:cubicBezTo>
                      <a:pt x="50" y="74"/>
                      <a:pt x="50" y="74"/>
                      <a:pt x="50" y="73"/>
                    </a:cubicBezTo>
                    <a:cubicBezTo>
                      <a:pt x="50" y="73"/>
                      <a:pt x="50" y="73"/>
                      <a:pt x="50" y="7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sz="24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90204" pitchFamily="34" charset="0"/>
                </a:endParaRPr>
              </a:p>
            </p:txBody>
          </p:sp>
        </p:grpSp>
        <p:sp>
          <p:nvSpPr>
            <p:cNvPr id="163" name="TextBox 18"/>
            <p:cNvSpPr txBox="1"/>
            <p:nvPr/>
          </p:nvSpPr>
          <p:spPr>
            <a:xfrm flipH="1">
              <a:off x="1885198" y="1809459"/>
              <a:ext cx="172354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工具选的好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Roboto Black" charset="0"/>
              </a:endParaRPr>
            </a:p>
          </p:txBody>
        </p:sp>
        <p:sp>
          <p:nvSpPr>
            <p:cNvPr id="164" name="TextBox 18"/>
            <p:cNvSpPr txBox="1"/>
            <p:nvPr/>
          </p:nvSpPr>
          <p:spPr>
            <a:xfrm flipH="1">
              <a:off x="1847218" y="4314651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调度用的对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5" name="TextBox 18"/>
            <p:cNvSpPr txBox="1"/>
            <p:nvPr/>
          </p:nvSpPr>
          <p:spPr>
            <a:xfrm flipH="1">
              <a:off x="6743575" y="1788302"/>
              <a:ext cx="1847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Roboto Black" charset="0"/>
              </a:endParaRPr>
            </a:p>
          </p:txBody>
        </p:sp>
        <p:sp>
          <p:nvSpPr>
            <p:cNvPr id="166" name="TextBox 18"/>
            <p:cNvSpPr txBox="1"/>
            <p:nvPr/>
          </p:nvSpPr>
          <p:spPr>
            <a:xfrm flipH="1">
              <a:off x="6867389" y="4290382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半夜安心睡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7" name="矩形 166"/>
            <p:cNvSpPr/>
            <p:nvPr/>
          </p:nvSpPr>
          <p:spPr>
            <a:xfrm>
              <a:off x="6620509" y="1815211"/>
              <a:ext cx="172354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下班回家早</a:t>
              </a:r>
              <a:endParaRPr lang="zh-CN" altLang="en-US" sz="2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8" name="文本框 167"/>
            <p:cNvSpPr txBox="1"/>
            <p:nvPr/>
          </p:nvSpPr>
          <p:spPr>
            <a:xfrm>
              <a:off x="8790096" y="4336808"/>
              <a:ext cx="510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>
                  <a:solidFill>
                    <a:srgbClr val="E7E6E6"/>
                  </a:solidFill>
                </a:rPr>
                <a:t>z</a:t>
              </a:r>
              <a:endParaRPr kumimoji="1" lang="zh-CN" altLang="en-US" dirty="0">
                <a:solidFill>
                  <a:srgbClr val="E7E6E6"/>
                </a:solidFill>
              </a:endParaRPr>
            </a:p>
          </p:txBody>
        </p:sp>
        <p:sp>
          <p:nvSpPr>
            <p:cNvPr id="169" name="文本框 168"/>
            <p:cNvSpPr txBox="1"/>
            <p:nvPr/>
          </p:nvSpPr>
          <p:spPr>
            <a:xfrm rot="3740626">
              <a:off x="8703289" y="4382275"/>
              <a:ext cx="2556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3200" dirty="0">
                  <a:solidFill>
                    <a:srgbClr val="E7E6E6"/>
                  </a:solidFill>
                </a:rPr>
                <a:t>z</a:t>
              </a:r>
              <a:endParaRPr kumimoji="1" lang="zh-CN" altLang="en-US" sz="3200" dirty="0">
                <a:solidFill>
                  <a:srgbClr val="E7E6E6"/>
                </a:solidFill>
              </a:endParaRPr>
            </a:p>
          </p:txBody>
        </p:sp>
        <p:sp>
          <p:nvSpPr>
            <p:cNvPr id="170" name="文本框 169"/>
            <p:cNvSpPr txBox="1"/>
            <p:nvPr/>
          </p:nvSpPr>
          <p:spPr>
            <a:xfrm rot="2545298">
              <a:off x="8903427" y="4268713"/>
              <a:ext cx="25177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800" dirty="0">
                  <a:solidFill>
                    <a:srgbClr val="E7E6E6"/>
                  </a:solidFill>
                </a:rPr>
                <a:t>z</a:t>
              </a:r>
              <a:endParaRPr kumimoji="1" lang="zh-CN" altLang="en-US" sz="800" dirty="0">
                <a:solidFill>
                  <a:srgbClr val="E7E6E6"/>
                </a:solidFill>
              </a:endParaRPr>
            </a:p>
          </p:txBody>
        </p:sp>
        <p:sp>
          <p:nvSpPr>
            <p:cNvPr id="171" name="文本框 170"/>
            <p:cNvSpPr txBox="1"/>
            <p:nvPr/>
          </p:nvSpPr>
          <p:spPr>
            <a:xfrm rot="1814290">
              <a:off x="9001402" y="4337622"/>
              <a:ext cx="1891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solidFill>
                    <a:srgbClr val="E7E6E6"/>
                  </a:solidFill>
                </a:rPr>
                <a:t>z</a:t>
              </a:r>
              <a:endParaRPr kumimoji="1" lang="zh-CN" altLang="en-US" sz="1200" dirty="0">
                <a:solidFill>
                  <a:srgbClr val="E7E6E6"/>
                </a:solidFill>
              </a:endParaRPr>
            </a:p>
          </p:txBody>
        </p:sp>
        <p:sp>
          <p:nvSpPr>
            <p:cNvPr id="172" name="文本框 171"/>
            <p:cNvSpPr txBox="1"/>
            <p:nvPr/>
          </p:nvSpPr>
          <p:spPr>
            <a:xfrm rot="1814290">
              <a:off x="8709081" y="4243662"/>
              <a:ext cx="1891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solidFill>
                    <a:srgbClr val="E7E6E6"/>
                  </a:solidFill>
                </a:rPr>
                <a:t>z</a:t>
              </a:r>
              <a:endParaRPr kumimoji="1" lang="zh-CN" altLang="en-US" sz="1200" dirty="0">
                <a:solidFill>
                  <a:srgbClr val="E7E6E6"/>
                </a:solidFill>
              </a:endParaRPr>
            </a:p>
          </p:txBody>
        </p:sp>
        <p:sp>
          <p:nvSpPr>
            <p:cNvPr id="173" name="文本框 172"/>
            <p:cNvSpPr txBox="1"/>
            <p:nvPr/>
          </p:nvSpPr>
          <p:spPr>
            <a:xfrm rot="1814290">
              <a:off x="8797674" y="4169408"/>
              <a:ext cx="1891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solidFill>
                    <a:srgbClr val="E7E6E6"/>
                  </a:solidFill>
                </a:rPr>
                <a:t>z</a:t>
              </a:r>
              <a:endParaRPr kumimoji="1" lang="zh-CN" altLang="en-US" sz="1200" dirty="0">
                <a:solidFill>
                  <a:srgbClr val="E7E6E6"/>
                </a:solidFill>
              </a:endParaRPr>
            </a:p>
          </p:txBody>
        </p:sp>
        <p:pic>
          <p:nvPicPr>
            <p:cNvPr id="174" name="图片 17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361892" y="2948698"/>
              <a:ext cx="1431731" cy="1305402"/>
            </a:xfrm>
            <a:prstGeom prst="rect">
              <a:avLst/>
            </a:prstGeom>
          </p:spPr>
        </p:pic>
        <p:grpSp>
          <p:nvGrpSpPr>
            <p:cNvPr id="43" name="组合 2"/>
            <p:cNvGrpSpPr/>
            <p:nvPr/>
          </p:nvGrpSpPr>
          <p:grpSpPr>
            <a:xfrm>
              <a:off x="8535406" y="1776287"/>
              <a:ext cx="732965" cy="718253"/>
              <a:chOff x="9089840" y="1516540"/>
              <a:chExt cx="1413510" cy="1413510"/>
            </a:xfrm>
          </p:grpSpPr>
          <p:sp>
            <p:nvSpPr>
              <p:cNvPr id="44" name="椭圆 4"/>
              <p:cNvSpPr/>
              <p:nvPr/>
            </p:nvSpPr>
            <p:spPr>
              <a:xfrm>
                <a:off x="9089840" y="1516540"/>
                <a:ext cx="1413510" cy="141351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太阳形 86"/>
              <p:cNvSpPr/>
              <p:nvPr/>
            </p:nvSpPr>
            <p:spPr>
              <a:xfrm>
                <a:off x="9293357" y="1746966"/>
                <a:ext cx="1006475" cy="1006475"/>
              </a:xfrm>
              <a:prstGeom prst="su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latin typeface="+mj-ea"/>
              </a:rPr>
              <a:t>DolphinScheduler</a:t>
            </a:r>
            <a:r>
              <a:rPr lang="zh-CN" altLang="en-US" sz="2800" b="1" dirty="0">
                <a:latin typeface="+mj-ea"/>
              </a:rPr>
              <a:t> 资源</a:t>
            </a:r>
            <a:endParaRPr lang="zh-CN" altLang="en-US" sz="2800" b="1" dirty="0">
              <a:latin typeface="+mj-ea"/>
            </a:endParaRPr>
          </a:p>
        </p:txBody>
      </p:sp>
      <p:sp>
        <p:nvSpPr>
          <p:cNvPr id="8" name="Rectangle 51"/>
          <p:cNvSpPr/>
          <p:nvPr/>
        </p:nvSpPr>
        <p:spPr>
          <a:xfrm>
            <a:off x="83201" y="1171469"/>
            <a:ext cx="7511533" cy="2587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45"/>
              </a:lnSpc>
            </a:pPr>
            <a:endParaRPr kumimoji="1"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endParaRPr kumimoji="1"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r>
              <a:rPr kumimoji="1"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官网：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  <a:hlinkClick r:id="rId1"/>
              </a:rPr>
              <a:t>https://dolphinscheduler.apache.org</a:t>
            </a:r>
            <a:endParaRPr 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145"/>
              </a:lnSpc>
            </a:pPr>
            <a:endParaRPr 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endParaRPr 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r>
              <a:rPr kumimoji="1"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开源地址：</a:t>
            </a:r>
            <a:r>
              <a:rPr kumimoji="1"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https://github.com/apache/dolphinscheduler</a:t>
            </a:r>
            <a:endParaRPr 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公众号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海豚调度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Twitter: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@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dolphinschedule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145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Slack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workspace: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https://s.apache.org/dolphinscheduler-slack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08305" indent="-408305">
              <a:lnSpc>
                <a:spcPts val="1145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5461407" y="2653511"/>
            <a:ext cx="1269186" cy="1269186"/>
            <a:chOff x="12540511" y="1227692"/>
            <a:chExt cx="871590" cy="871590"/>
          </a:xfrm>
        </p:grpSpPr>
        <p:grpSp>
          <p:nvGrpSpPr>
            <p:cNvPr id="22" name="组合 21"/>
            <p:cNvGrpSpPr/>
            <p:nvPr/>
          </p:nvGrpSpPr>
          <p:grpSpPr>
            <a:xfrm>
              <a:off x="12735737" y="1395923"/>
              <a:ext cx="481139" cy="535128"/>
              <a:chOff x="14144289" y="2587124"/>
              <a:chExt cx="4105611" cy="4566306"/>
            </a:xfrm>
          </p:grpSpPr>
          <p:sp>
            <p:nvSpPr>
              <p:cNvPr id="24" name="Oval 60"/>
              <p:cNvSpPr>
                <a:spLocks noChangeArrowheads="1"/>
              </p:cNvSpPr>
              <p:nvPr/>
            </p:nvSpPr>
            <p:spPr bwMode="auto">
              <a:xfrm>
                <a:off x="16380011" y="5242896"/>
                <a:ext cx="1680182" cy="1680182"/>
              </a:xfrm>
              <a:prstGeom prst="ellipse">
                <a:avLst/>
              </a:prstGeom>
              <a:solidFill>
                <a:srgbClr val="EFEFE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5" name="Freeform 61"/>
              <p:cNvSpPr>
                <a:spLocks noEditPoints="1"/>
              </p:cNvSpPr>
              <p:nvPr/>
            </p:nvSpPr>
            <p:spPr bwMode="auto">
              <a:xfrm>
                <a:off x="14144289" y="2587124"/>
                <a:ext cx="4105611" cy="4566306"/>
              </a:xfrm>
              <a:custGeom>
                <a:avLst/>
                <a:gdLst>
                  <a:gd name="T0" fmla="*/ 81 w 88"/>
                  <a:gd name="T1" fmla="*/ 60 h 98"/>
                  <a:gd name="T2" fmla="*/ 81 w 88"/>
                  <a:gd name="T3" fmla="*/ 91 h 98"/>
                  <a:gd name="T4" fmla="*/ 50 w 88"/>
                  <a:gd name="T5" fmla="*/ 91 h 98"/>
                  <a:gd name="T6" fmla="*/ 50 w 88"/>
                  <a:gd name="T7" fmla="*/ 60 h 98"/>
                  <a:gd name="T8" fmla="*/ 17 w 88"/>
                  <a:gd name="T9" fmla="*/ 54 h 98"/>
                  <a:gd name="T10" fmla="*/ 28 w 88"/>
                  <a:gd name="T11" fmla="*/ 58 h 98"/>
                  <a:gd name="T12" fmla="*/ 17 w 88"/>
                  <a:gd name="T13" fmla="*/ 54 h 98"/>
                  <a:gd name="T14" fmla="*/ 58 w 88"/>
                  <a:gd name="T15" fmla="*/ 41 h 98"/>
                  <a:gd name="T16" fmla="*/ 17 w 88"/>
                  <a:gd name="T17" fmla="*/ 46 h 98"/>
                  <a:gd name="T18" fmla="*/ 17 w 88"/>
                  <a:gd name="T19" fmla="*/ 29 h 98"/>
                  <a:gd name="T20" fmla="*/ 58 w 88"/>
                  <a:gd name="T21" fmla="*/ 34 h 98"/>
                  <a:gd name="T22" fmla="*/ 17 w 88"/>
                  <a:gd name="T23" fmla="*/ 29 h 98"/>
                  <a:gd name="T24" fmla="*/ 58 w 88"/>
                  <a:gd name="T25" fmla="*/ 18 h 98"/>
                  <a:gd name="T26" fmla="*/ 35 w 88"/>
                  <a:gd name="T27" fmla="*/ 22 h 98"/>
                  <a:gd name="T28" fmla="*/ 11 w 88"/>
                  <a:gd name="T29" fmla="*/ 20 h 98"/>
                  <a:gd name="T30" fmla="*/ 17 w 88"/>
                  <a:gd name="T31" fmla="*/ 21 h 98"/>
                  <a:gd name="T32" fmla="*/ 17 w 88"/>
                  <a:gd name="T33" fmla="*/ 21 h 98"/>
                  <a:gd name="T34" fmla="*/ 21 w 88"/>
                  <a:gd name="T35" fmla="*/ 19 h 98"/>
                  <a:gd name="T36" fmla="*/ 23 w 88"/>
                  <a:gd name="T37" fmla="*/ 16 h 98"/>
                  <a:gd name="T38" fmla="*/ 22 w 88"/>
                  <a:gd name="T39" fmla="*/ 15 h 98"/>
                  <a:gd name="T40" fmla="*/ 22 w 88"/>
                  <a:gd name="T41" fmla="*/ 10 h 98"/>
                  <a:gd name="T42" fmla="*/ 26 w 88"/>
                  <a:gd name="T43" fmla="*/ 8 h 98"/>
                  <a:gd name="T44" fmla="*/ 65 w 88"/>
                  <a:gd name="T45" fmla="*/ 9 h 98"/>
                  <a:gd name="T46" fmla="*/ 65 w 88"/>
                  <a:gd name="T47" fmla="*/ 46 h 98"/>
                  <a:gd name="T48" fmla="*/ 74 w 88"/>
                  <a:gd name="T49" fmla="*/ 47 h 98"/>
                  <a:gd name="T50" fmla="*/ 71 w 88"/>
                  <a:gd name="T51" fmla="*/ 3 h 98"/>
                  <a:gd name="T52" fmla="*/ 22 w 88"/>
                  <a:gd name="T53" fmla="*/ 0 h 98"/>
                  <a:gd name="T54" fmla="*/ 19 w 88"/>
                  <a:gd name="T55" fmla="*/ 1 h 98"/>
                  <a:gd name="T56" fmla="*/ 0 w 88"/>
                  <a:gd name="T57" fmla="*/ 19 h 98"/>
                  <a:gd name="T58" fmla="*/ 0 w 88"/>
                  <a:gd name="T59" fmla="*/ 82 h 98"/>
                  <a:gd name="T60" fmla="*/ 3 w 88"/>
                  <a:gd name="T61" fmla="*/ 90 h 98"/>
                  <a:gd name="T62" fmla="*/ 11 w 88"/>
                  <a:gd name="T63" fmla="*/ 93 h 98"/>
                  <a:gd name="T64" fmla="*/ 38 w 88"/>
                  <a:gd name="T65" fmla="*/ 84 h 98"/>
                  <a:gd name="T66" fmla="*/ 9 w 88"/>
                  <a:gd name="T67" fmla="*/ 84 h 98"/>
                  <a:gd name="T68" fmla="*/ 9 w 88"/>
                  <a:gd name="T69" fmla="*/ 82 h 98"/>
                  <a:gd name="T70" fmla="*/ 13 w 88"/>
                  <a:gd name="T71" fmla="*/ 24 h 98"/>
                  <a:gd name="T72" fmla="*/ 20 w 88"/>
                  <a:gd name="T73" fmla="*/ 25 h 98"/>
                  <a:gd name="T74" fmla="*/ 27 w 88"/>
                  <a:gd name="T75" fmla="*/ 18 h 98"/>
                  <a:gd name="T76" fmla="*/ 27 w 88"/>
                  <a:gd name="T77" fmla="*/ 11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88" h="98">
                    <a:moveTo>
                      <a:pt x="66" y="53"/>
                    </a:moveTo>
                    <a:cubicBezTo>
                      <a:pt x="72" y="53"/>
                      <a:pt x="77" y="56"/>
                      <a:pt x="81" y="60"/>
                    </a:cubicBezTo>
                    <a:cubicBezTo>
                      <a:pt x="85" y="64"/>
                      <a:pt x="88" y="69"/>
                      <a:pt x="88" y="75"/>
                    </a:cubicBezTo>
                    <a:cubicBezTo>
                      <a:pt x="88" y="81"/>
                      <a:pt x="85" y="87"/>
                      <a:pt x="81" y="91"/>
                    </a:cubicBezTo>
                    <a:cubicBezTo>
                      <a:pt x="77" y="95"/>
                      <a:pt x="72" y="98"/>
                      <a:pt x="66" y="98"/>
                    </a:cubicBezTo>
                    <a:cubicBezTo>
                      <a:pt x="60" y="98"/>
                      <a:pt x="54" y="95"/>
                      <a:pt x="50" y="91"/>
                    </a:cubicBezTo>
                    <a:cubicBezTo>
                      <a:pt x="46" y="87"/>
                      <a:pt x="43" y="81"/>
                      <a:pt x="43" y="75"/>
                    </a:cubicBezTo>
                    <a:cubicBezTo>
                      <a:pt x="43" y="69"/>
                      <a:pt x="46" y="64"/>
                      <a:pt x="50" y="60"/>
                    </a:cubicBezTo>
                    <a:cubicBezTo>
                      <a:pt x="54" y="56"/>
                      <a:pt x="60" y="53"/>
                      <a:pt x="66" y="53"/>
                    </a:cubicBezTo>
                    <a:close/>
                    <a:moveTo>
                      <a:pt x="17" y="54"/>
                    </a:moveTo>
                    <a:cubicBezTo>
                      <a:pt x="28" y="54"/>
                      <a:pt x="28" y="54"/>
                      <a:pt x="28" y="54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17" y="58"/>
                      <a:pt x="17" y="58"/>
                      <a:pt x="17" y="58"/>
                    </a:cubicBezTo>
                    <a:cubicBezTo>
                      <a:pt x="17" y="54"/>
                      <a:pt x="17" y="54"/>
                      <a:pt x="17" y="54"/>
                    </a:cubicBezTo>
                    <a:close/>
                    <a:moveTo>
                      <a:pt x="17" y="41"/>
                    </a:moveTo>
                    <a:cubicBezTo>
                      <a:pt x="58" y="41"/>
                      <a:pt x="58" y="41"/>
                      <a:pt x="58" y="41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7" y="41"/>
                      <a:pt x="17" y="41"/>
                      <a:pt x="17" y="41"/>
                    </a:cubicBezTo>
                    <a:close/>
                    <a:moveTo>
                      <a:pt x="17" y="29"/>
                    </a:moveTo>
                    <a:cubicBezTo>
                      <a:pt x="58" y="29"/>
                      <a:pt x="58" y="29"/>
                      <a:pt x="58" y="29"/>
                    </a:cubicBezTo>
                    <a:cubicBezTo>
                      <a:pt x="58" y="34"/>
                      <a:pt x="58" y="34"/>
                      <a:pt x="58" y="34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7" y="29"/>
                      <a:pt x="17" y="29"/>
                      <a:pt x="17" y="29"/>
                    </a:cubicBezTo>
                    <a:close/>
                    <a:moveTo>
                      <a:pt x="35" y="18"/>
                    </a:moveTo>
                    <a:cubicBezTo>
                      <a:pt x="58" y="18"/>
                      <a:pt x="58" y="18"/>
                      <a:pt x="58" y="18"/>
                    </a:cubicBezTo>
                    <a:cubicBezTo>
                      <a:pt x="58" y="22"/>
                      <a:pt x="58" y="22"/>
                      <a:pt x="58" y="22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5" y="18"/>
                      <a:pt x="35" y="18"/>
                      <a:pt x="35" y="18"/>
                    </a:cubicBezTo>
                    <a:close/>
                    <a:moveTo>
                      <a:pt x="11" y="20"/>
                    </a:moveTo>
                    <a:cubicBezTo>
                      <a:pt x="13" y="20"/>
                      <a:pt x="13" y="20"/>
                      <a:pt x="13" y="20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8" y="21"/>
                      <a:pt x="18" y="21"/>
                      <a:pt x="19" y="21"/>
                    </a:cubicBezTo>
                    <a:cubicBezTo>
                      <a:pt x="20" y="20"/>
                      <a:pt x="21" y="20"/>
                      <a:pt x="21" y="19"/>
                    </a:cubicBezTo>
                    <a:cubicBezTo>
                      <a:pt x="22" y="19"/>
                      <a:pt x="22" y="18"/>
                      <a:pt x="23" y="17"/>
                    </a:cubicBezTo>
                    <a:cubicBezTo>
                      <a:pt x="23" y="17"/>
                      <a:pt x="23" y="16"/>
                      <a:pt x="23" y="16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11" y="20"/>
                      <a:pt x="11" y="20"/>
                      <a:pt x="11" y="20"/>
                    </a:cubicBezTo>
                    <a:close/>
                    <a:moveTo>
                      <a:pt x="26" y="8"/>
                    </a:moveTo>
                    <a:cubicBezTo>
                      <a:pt x="63" y="8"/>
                      <a:pt x="63" y="8"/>
                      <a:pt x="63" y="8"/>
                    </a:cubicBezTo>
                    <a:cubicBezTo>
                      <a:pt x="63" y="8"/>
                      <a:pt x="64" y="9"/>
                      <a:pt x="65" y="9"/>
                    </a:cubicBezTo>
                    <a:cubicBezTo>
                      <a:pt x="65" y="10"/>
                      <a:pt x="65" y="11"/>
                      <a:pt x="65" y="11"/>
                    </a:cubicBezTo>
                    <a:cubicBezTo>
                      <a:pt x="65" y="46"/>
                      <a:pt x="65" y="46"/>
                      <a:pt x="65" y="46"/>
                    </a:cubicBezTo>
                    <a:cubicBezTo>
                      <a:pt x="66" y="46"/>
                      <a:pt x="66" y="46"/>
                      <a:pt x="66" y="46"/>
                    </a:cubicBezTo>
                    <a:cubicBezTo>
                      <a:pt x="69" y="46"/>
                      <a:pt x="72" y="47"/>
                      <a:pt x="74" y="47"/>
                    </a:cubicBezTo>
                    <a:cubicBezTo>
                      <a:pt x="74" y="11"/>
                      <a:pt x="74" y="11"/>
                      <a:pt x="74" y="11"/>
                    </a:cubicBezTo>
                    <a:cubicBezTo>
                      <a:pt x="74" y="8"/>
                      <a:pt x="73" y="5"/>
                      <a:pt x="71" y="3"/>
                    </a:cubicBezTo>
                    <a:cubicBezTo>
                      <a:pt x="69" y="1"/>
                      <a:pt x="66" y="0"/>
                      <a:pt x="6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5"/>
                      <a:pt x="1" y="88"/>
                      <a:pt x="3" y="90"/>
                    </a:cubicBezTo>
                    <a:cubicBezTo>
                      <a:pt x="3" y="90"/>
                      <a:pt x="3" y="90"/>
                      <a:pt x="3" y="90"/>
                    </a:cubicBezTo>
                    <a:cubicBezTo>
                      <a:pt x="3" y="90"/>
                      <a:pt x="3" y="90"/>
                      <a:pt x="3" y="90"/>
                    </a:cubicBezTo>
                    <a:cubicBezTo>
                      <a:pt x="5" y="92"/>
                      <a:pt x="8" y="93"/>
                      <a:pt x="11" y="93"/>
                    </a:cubicBezTo>
                    <a:cubicBezTo>
                      <a:pt x="43" y="93"/>
                      <a:pt x="43" y="93"/>
                      <a:pt x="43" y="93"/>
                    </a:cubicBezTo>
                    <a:cubicBezTo>
                      <a:pt x="41" y="91"/>
                      <a:pt x="39" y="88"/>
                      <a:pt x="38" y="84"/>
                    </a:cubicBezTo>
                    <a:cubicBezTo>
                      <a:pt x="11" y="84"/>
                      <a:pt x="11" y="84"/>
                      <a:pt x="11" y="84"/>
                    </a:cubicBezTo>
                    <a:cubicBezTo>
                      <a:pt x="11" y="84"/>
                      <a:pt x="10" y="84"/>
                      <a:pt x="9" y="84"/>
                    </a:cubicBezTo>
                    <a:cubicBezTo>
                      <a:pt x="9" y="84"/>
                      <a:pt x="9" y="84"/>
                      <a:pt x="9" y="84"/>
                    </a:cubicBezTo>
                    <a:cubicBezTo>
                      <a:pt x="9" y="83"/>
                      <a:pt x="9" y="82"/>
                      <a:pt x="9" y="82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8" y="25"/>
                      <a:pt x="19" y="25"/>
                      <a:pt x="20" y="25"/>
                    </a:cubicBezTo>
                    <a:cubicBezTo>
                      <a:pt x="21" y="24"/>
                      <a:pt x="23" y="24"/>
                      <a:pt x="24" y="23"/>
                    </a:cubicBezTo>
                    <a:cubicBezTo>
                      <a:pt x="25" y="22"/>
                      <a:pt x="26" y="20"/>
                      <a:pt x="27" y="18"/>
                    </a:cubicBezTo>
                    <a:cubicBezTo>
                      <a:pt x="27" y="17"/>
                      <a:pt x="27" y="16"/>
                      <a:pt x="27" y="15"/>
                    </a:cubicBezTo>
                    <a:cubicBezTo>
                      <a:pt x="27" y="11"/>
                      <a:pt x="27" y="11"/>
                      <a:pt x="27" y="11"/>
                    </a:cubicBezTo>
                    <a:lnTo>
                      <a:pt x="26" y="8"/>
                    </a:lnTo>
                    <a:close/>
                  </a:path>
                </a:pathLst>
              </a:custGeom>
              <a:solidFill>
                <a:srgbClr val="0097E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6" name="Freeform 62"/>
              <p:cNvSpPr/>
              <p:nvPr/>
            </p:nvSpPr>
            <p:spPr bwMode="auto">
              <a:xfrm>
                <a:off x="16420665" y="5473239"/>
                <a:ext cx="1544684" cy="1354986"/>
              </a:xfrm>
              <a:custGeom>
                <a:avLst/>
                <a:gdLst>
                  <a:gd name="T0" fmla="*/ 28 w 114"/>
                  <a:gd name="T1" fmla="*/ 28 h 100"/>
                  <a:gd name="T2" fmla="*/ 45 w 114"/>
                  <a:gd name="T3" fmla="*/ 59 h 100"/>
                  <a:gd name="T4" fmla="*/ 86 w 114"/>
                  <a:gd name="T5" fmla="*/ 0 h 100"/>
                  <a:gd name="T6" fmla="*/ 114 w 114"/>
                  <a:gd name="T7" fmla="*/ 17 h 100"/>
                  <a:gd name="T8" fmla="*/ 59 w 114"/>
                  <a:gd name="T9" fmla="*/ 100 h 100"/>
                  <a:gd name="T10" fmla="*/ 31 w 114"/>
                  <a:gd name="T11" fmla="*/ 97 h 100"/>
                  <a:gd name="T12" fmla="*/ 0 w 114"/>
                  <a:gd name="T13" fmla="*/ 41 h 100"/>
                  <a:gd name="T14" fmla="*/ 28 w 114"/>
                  <a:gd name="T15" fmla="*/ 2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4" h="100">
                    <a:moveTo>
                      <a:pt x="28" y="28"/>
                    </a:moveTo>
                    <a:lnTo>
                      <a:pt x="45" y="59"/>
                    </a:lnTo>
                    <a:lnTo>
                      <a:pt x="86" y="0"/>
                    </a:lnTo>
                    <a:lnTo>
                      <a:pt x="114" y="17"/>
                    </a:lnTo>
                    <a:lnTo>
                      <a:pt x="59" y="100"/>
                    </a:lnTo>
                    <a:lnTo>
                      <a:pt x="31" y="97"/>
                    </a:lnTo>
                    <a:lnTo>
                      <a:pt x="0" y="41"/>
                    </a:lnTo>
                    <a:lnTo>
                      <a:pt x="28" y="28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23" name="椭圆 22"/>
            <p:cNvSpPr/>
            <p:nvPr/>
          </p:nvSpPr>
          <p:spPr>
            <a:xfrm>
              <a:off x="12540511" y="1227692"/>
              <a:ext cx="871590" cy="871590"/>
            </a:xfrm>
            <a:prstGeom prst="ellipse">
              <a:avLst/>
            </a:prstGeom>
            <a:noFill/>
            <a:ln>
              <a:solidFill>
                <a:srgbClr val="0097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5088026" y="1562906"/>
            <a:ext cx="2008690" cy="8395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lnSpc>
                <a:spcPts val="6000"/>
              </a:lnSpc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ts val="6500"/>
              </a:lnSpc>
            </a:pPr>
            <a:r>
              <a:rPr lang="en-US" altLang="zh-CN" sz="4000" b="1" dirty="0">
                <a:solidFill>
                  <a:srgbClr val="0097E0"/>
                </a:solidFill>
                <a:cs typeface="+mn-ea"/>
                <a:sym typeface="+mn-lt"/>
              </a:rPr>
              <a:t>PART 1</a:t>
            </a:r>
            <a:endParaRPr lang="zh-CN" altLang="en-US" sz="4000" b="1" dirty="0">
              <a:solidFill>
                <a:srgbClr val="0097E0"/>
              </a:solidFill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249172" y="4234374"/>
            <a:ext cx="4229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5A5A5A"/>
                </a:solidFill>
                <a:latin typeface="+mj-ea"/>
                <a:cs typeface="+mn-ea"/>
                <a:sym typeface="+mn-lt"/>
              </a:rPr>
              <a:t>DolphinScheduler</a:t>
            </a:r>
            <a:r>
              <a:rPr lang="zh-CN" altLang="en-US" sz="2800" b="1" dirty="0">
                <a:solidFill>
                  <a:srgbClr val="5A5A5A"/>
                </a:solidFill>
                <a:latin typeface="+mj-ea"/>
                <a:cs typeface="+mn-ea"/>
                <a:sym typeface="+mn-lt"/>
              </a:rPr>
              <a:t> 介绍</a:t>
            </a:r>
            <a:endParaRPr lang="en-US" altLang="zh-CN" sz="2800" b="1" dirty="0">
              <a:solidFill>
                <a:srgbClr val="5A5A5A"/>
              </a:solidFill>
              <a:latin typeface="+mj-ea"/>
              <a:cs typeface="+mn-ea"/>
              <a:sym typeface="+mn-lt"/>
            </a:endParaRPr>
          </a:p>
        </p:txBody>
      </p:sp>
      <p:pic>
        <p:nvPicPr>
          <p:cNvPr id="76" name="图片 7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492" y="2803997"/>
            <a:ext cx="1028875" cy="1028875"/>
          </a:xfrm>
          <a:prstGeom prst="rect">
            <a:avLst/>
          </a:prstGeom>
        </p:spPr>
      </p:pic>
      <p:pic>
        <p:nvPicPr>
          <p:cNvPr id="78" name="图片 7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505" y="2895118"/>
            <a:ext cx="857129" cy="857129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317500" y="5424599"/>
            <a:ext cx="11557000" cy="1000770"/>
            <a:chOff x="317500" y="5146031"/>
            <a:chExt cx="11557000" cy="1000770"/>
          </a:xfrm>
        </p:grpSpPr>
        <p:sp>
          <p:nvSpPr>
            <p:cNvPr id="30" name="任意多边形 29"/>
            <p:cNvSpPr/>
            <p:nvPr/>
          </p:nvSpPr>
          <p:spPr>
            <a:xfrm>
              <a:off x="317500" y="5247631"/>
              <a:ext cx="11557000" cy="899170"/>
            </a:xfrm>
            <a:custGeom>
              <a:avLst/>
              <a:gdLst>
                <a:gd name="connsiteX0" fmla="*/ 33636435 w 67272826"/>
                <a:gd name="connsiteY0" fmla="*/ 0 h 21385568"/>
                <a:gd name="connsiteX1" fmla="*/ 67109340 w 67272826"/>
                <a:gd name="connsiteY1" fmla="*/ 21035329 h 21385568"/>
                <a:gd name="connsiteX2" fmla="*/ 67272826 w 67272826"/>
                <a:gd name="connsiteY2" fmla="*/ 21385477 h 21385568"/>
                <a:gd name="connsiteX3" fmla="*/ 67202814 w 67272826"/>
                <a:gd name="connsiteY3" fmla="*/ 21252786 h 21385568"/>
                <a:gd name="connsiteX4" fmla="*/ 33636436 w 67272826"/>
                <a:gd name="connsiteY4" fmla="*/ 1274916 h 21385568"/>
                <a:gd name="connsiteX5" fmla="*/ 70060 w 67272826"/>
                <a:gd name="connsiteY5" fmla="*/ 21252786 h 21385568"/>
                <a:gd name="connsiteX6" fmla="*/ 0 w 67272826"/>
                <a:gd name="connsiteY6" fmla="*/ 21385568 h 21385568"/>
                <a:gd name="connsiteX7" fmla="*/ 163528 w 67272826"/>
                <a:gd name="connsiteY7" fmla="*/ 21035329 h 21385568"/>
                <a:gd name="connsiteX8" fmla="*/ 33636435 w 67272826"/>
                <a:gd name="connsiteY8" fmla="*/ 0 h 21385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72826" h="21385568">
                  <a:moveTo>
                    <a:pt x="33636435" y="0"/>
                  </a:moveTo>
                  <a:cubicBezTo>
                    <a:pt x="48377267" y="0"/>
                    <a:pt x="61112048" y="8588922"/>
                    <a:pt x="67109340" y="21035329"/>
                  </a:cubicBezTo>
                  <a:lnTo>
                    <a:pt x="67272826" y="21385477"/>
                  </a:lnTo>
                  <a:lnTo>
                    <a:pt x="67202814" y="21252786"/>
                  </a:lnTo>
                  <a:cubicBezTo>
                    <a:pt x="60738500" y="9353068"/>
                    <a:pt x="48130844" y="1274916"/>
                    <a:pt x="33636436" y="1274916"/>
                  </a:cubicBezTo>
                  <a:cubicBezTo>
                    <a:pt x="19142028" y="1274916"/>
                    <a:pt x="6534372" y="9353068"/>
                    <a:pt x="70060" y="21252786"/>
                  </a:cubicBezTo>
                  <a:lnTo>
                    <a:pt x="0" y="21385568"/>
                  </a:lnTo>
                  <a:lnTo>
                    <a:pt x="163528" y="21035329"/>
                  </a:lnTo>
                  <a:cubicBezTo>
                    <a:pt x="6160820" y="8588922"/>
                    <a:pt x="18895604" y="0"/>
                    <a:pt x="33636435" y="0"/>
                  </a:cubicBezTo>
                  <a:close/>
                </a:path>
              </a:pathLst>
            </a:custGeom>
            <a:gradFill>
              <a:gsLst>
                <a:gs pos="0">
                  <a:srgbClr val="01BCFF">
                    <a:alpha val="37000"/>
                  </a:srgbClr>
                </a:gs>
                <a:gs pos="77000">
                  <a:srgbClr val="01BC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5981379" y="5146031"/>
              <a:ext cx="229243" cy="229243"/>
            </a:xfrm>
            <a:prstGeom prst="ellipse">
              <a:avLst/>
            </a:prstGeom>
            <a:solidFill>
              <a:srgbClr val="3FC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4571679" y="5196831"/>
              <a:ext cx="208440" cy="208440"/>
            </a:xfrm>
            <a:prstGeom prst="ellipse">
              <a:avLst/>
            </a:prstGeom>
            <a:solidFill>
              <a:srgbClr val="99D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" name="椭圆 34"/>
            <p:cNvSpPr>
              <a:spLocks noChangeAspect="1"/>
            </p:cNvSpPr>
            <p:nvPr/>
          </p:nvSpPr>
          <p:spPr>
            <a:xfrm>
              <a:off x="2316950" y="5476231"/>
              <a:ext cx="141840" cy="141840"/>
            </a:xfrm>
            <a:prstGeom prst="ellipse">
              <a:avLst/>
            </a:prstGeom>
            <a:solidFill>
              <a:srgbClr val="C1E4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" name="椭圆 35"/>
            <p:cNvSpPr>
              <a:spLocks noChangeAspect="1"/>
            </p:cNvSpPr>
            <p:nvPr/>
          </p:nvSpPr>
          <p:spPr>
            <a:xfrm>
              <a:off x="9645808" y="5476231"/>
              <a:ext cx="141840" cy="141840"/>
            </a:xfrm>
            <a:prstGeom prst="ellipse">
              <a:avLst/>
            </a:prstGeom>
            <a:solidFill>
              <a:srgbClr val="C1E4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" name="椭圆 36"/>
            <p:cNvSpPr>
              <a:spLocks noChangeAspect="1"/>
            </p:cNvSpPr>
            <p:nvPr/>
          </p:nvSpPr>
          <p:spPr>
            <a:xfrm>
              <a:off x="3404083" y="5311132"/>
              <a:ext cx="178560" cy="178637"/>
            </a:xfrm>
            <a:prstGeom prst="ellipse">
              <a:avLst/>
            </a:prstGeom>
            <a:solidFill>
              <a:srgbClr val="A6D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" name="椭圆 37"/>
            <p:cNvSpPr>
              <a:spLocks noChangeAspect="1"/>
            </p:cNvSpPr>
            <p:nvPr/>
          </p:nvSpPr>
          <p:spPr>
            <a:xfrm>
              <a:off x="8478212" y="5311132"/>
              <a:ext cx="178560" cy="178637"/>
            </a:xfrm>
            <a:prstGeom prst="ellipse">
              <a:avLst/>
            </a:prstGeom>
            <a:solidFill>
              <a:srgbClr val="A6D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7391079" y="5196831"/>
              <a:ext cx="208440" cy="208440"/>
            </a:xfrm>
            <a:prstGeom prst="ellipse">
              <a:avLst/>
            </a:prstGeom>
            <a:solidFill>
              <a:srgbClr val="99D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0" name="任意多边形 39"/>
          <p:cNvSpPr/>
          <p:nvPr/>
        </p:nvSpPr>
        <p:spPr>
          <a:xfrm rot="-2100000">
            <a:off x="1813155" y="3198027"/>
            <a:ext cx="271767" cy="258941"/>
          </a:xfrm>
          <a:custGeom>
            <a:avLst/>
            <a:gdLst>
              <a:gd name="connsiteX0" fmla="*/ 433891 w 443146"/>
              <a:gd name="connsiteY0" fmla="*/ 9255 h 422231"/>
              <a:gd name="connsiteX1" fmla="*/ 443146 w 443146"/>
              <a:gd name="connsiteY1" fmla="*/ 31598 h 422231"/>
              <a:gd name="connsiteX2" fmla="*/ 411548 w 443146"/>
              <a:gd name="connsiteY2" fmla="*/ 63196 h 422231"/>
              <a:gd name="connsiteX3" fmla="*/ 74608 w 443146"/>
              <a:gd name="connsiteY3" fmla="*/ 63196 h 422231"/>
              <a:gd name="connsiteX4" fmla="*/ 189848 w 443146"/>
              <a:gd name="connsiteY4" fmla="*/ 379818 h 422231"/>
              <a:gd name="connsiteX5" fmla="*/ 170963 w 443146"/>
              <a:gd name="connsiteY5" fmla="*/ 420317 h 422231"/>
              <a:gd name="connsiteX6" fmla="*/ 130463 w 443146"/>
              <a:gd name="connsiteY6" fmla="*/ 401432 h 422231"/>
              <a:gd name="connsiteX7" fmla="*/ 1913 w 443146"/>
              <a:gd name="connsiteY7" fmla="*/ 48243 h 422231"/>
              <a:gd name="connsiteX8" fmla="*/ 2968 w 443146"/>
              <a:gd name="connsiteY8" fmla="*/ 24082 h 422231"/>
              <a:gd name="connsiteX9" fmla="*/ 9801 w 443146"/>
              <a:gd name="connsiteY9" fmla="*/ 17821 h 422231"/>
              <a:gd name="connsiteX10" fmla="*/ 13349 w 443146"/>
              <a:gd name="connsiteY10" fmla="*/ 9255 h 422231"/>
              <a:gd name="connsiteX11" fmla="*/ 35692 w 443146"/>
              <a:gd name="connsiteY11" fmla="*/ 0 h 422231"/>
              <a:gd name="connsiteX12" fmla="*/ 411548 w 443146"/>
              <a:gd name="connsiteY12" fmla="*/ 0 h 422231"/>
              <a:gd name="connsiteX13" fmla="*/ 433891 w 443146"/>
              <a:gd name="connsiteY13" fmla="*/ 9255 h 42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3146" h="422231">
                <a:moveTo>
                  <a:pt x="433891" y="9255"/>
                </a:moveTo>
                <a:cubicBezTo>
                  <a:pt x="439609" y="14973"/>
                  <a:pt x="443146" y="22873"/>
                  <a:pt x="443146" y="31598"/>
                </a:cubicBezTo>
                <a:cubicBezTo>
                  <a:pt x="443146" y="49049"/>
                  <a:pt x="428999" y="63196"/>
                  <a:pt x="411548" y="63196"/>
                </a:cubicBezTo>
                <a:lnTo>
                  <a:pt x="74608" y="63196"/>
                </a:lnTo>
                <a:lnTo>
                  <a:pt x="189848" y="379818"/>
                </a:lnTo>
                <a:cubicBezTo>
                  <a:pt x="195817" y="396216"/>
                  <a:pt x="187362" y="414349"/>
                  <a:pt x="170963" y="420317"/>
                </a:cubicBezTo>
                <a:cubicBezTo>
                  <a:pt x="154565" y="426286"/>
                  <a:pt x="136432" y="417830"/>
                  <a:pt x="130463" y="401432"/>
                </a:cubicBezTo>
                <a:lnTo>
                  <a:pt x="1913" y="48243"/>
                </a:lnTo>
                <a:cubicBezTo>
                  <a:pt x="-1071" y="40044"/>
                  <a:pt x="-449" y="31411"/>
                  <a:pt x="2968" y="24082"/>
                </a:cubicBezTo>
                <a:lnTo>
                  <a:pt x="9801" y="17821"/>
                </a:lnTo>
                <a:lnTo>
                  <a:pt x="13349" y="9255"/>
                </a:lnTo>
                <a:cubicBezTo>
                  <a:pt x="19067" y="3537"/>
                  <a:pt x="26966" y="0"/>
                  <a:pt x="35692" y="0"/>
                </a:cubicBezTo>
                <a:lnTo>
                  <a:pt x="411548" y="0"/>
                </a:lnTo>
                <a:cubicBezTo>
                  <a:pt x="420273" y="0"/>
                  <a:pt x="428173" y="3537"/>
                  <a:pt x="433891" y="9255"/>
                </a:cubicBezTo>
                <a:close/>
              </a:path>
            </a:pathLst>
          </a:cu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1" name="任意多边形 40"/>
          <p:cNvSpPr/>
          <p:nvPr/>
        </p:nvSpPr>
        <p:spPr>
          <a:xfrm rot="8700000">
            <a:off x="10100044" y="3152369"/>
            <a:ext cx="271767" cy="258941"/>
          </a:xfrm>
          <a:custGeom>
            <a:avLst/>
            <a:gdLst>
              <a:gd name="connsiteX0" fmla="*/ 433891 w 443146"/>
              <a:gd name="connsiteY0" fmla="*/ 9255 h 422231"/>
              <a:gd name="connsiteX1" fmla="*/ 443146 w 443146"/>
              <a:gd name="connsiteY1" fmla="*/ 31598 h 422231"/>
              <a:gd name="connsiteX2" fmla="*/ 411548 w 443146"/>
              <a:gd name="connsiteY2" fmla="*/ 63196 h 422231"/>
              <a:gd name="connsiteX3" fmla="*/ 74608 w 443146"/>
              <a:gd name="connsiteY3" fmla="*/ 63196 h 422231"/>
              <a:gd name="connsiteX4" fmla="*/ 189848 w 443146"/>
              <a:gd name="connsiteY4" fmla="*/ 379818 h 422231"/>
              <a:gd name="connsiteX5" fmla="*/ 170963 w 443146"/>
              <a:gd name="connsiteY5" fmla="*/ 420317 h 422231"/>
              <a:gd name="connsiteX6" fmla="*/ 130463 w 443146"/>
              <a:gd name="connsiteY6" fmla="*/ 401432 h 422231"/>
              <a:gd name="connsiteX7" fmla="*/ 1913 w 443146"/>
              <a:gd name="connsiteY7" fmla="*/ 48243 h 422231"/>
              <a:gd name="connsiteX8" fmla="*/ 2968 w 443146"/>
              <a:gd name="connsiteY8" fmla="*/ 24082 h 422231"/>
              <a:gd name="connsiteX9" fmla="*/ 9801 w 443146"/>
              <a:gd name="connsiteY9" fmla="*/ 17821 h 422231"/>
              <a:gd name="connsiteX10" fmla="*/ 13349 w 443146"/>
              <a:gd name="connsiteY10" fmla="*/ 9255 h 422231"/>
              <a:gd name="connsiteX11" fmla="*/ 35692 w 443146"/>
              <a:gd name="connsiteY11" fmla="*/ 0 h 422231"/>
              <a:gd name="connsiteX12" fmla="*/ 411548 w 443146"/>
              <a:gd name="connsiteY12" fmla="*/ 0 h 422231"/>
              <a:gd name="connsiteX13" fmla="*/ 433891 w 443146"/>
              <a:gd name="connsiteY13" fmla="*/ 9255 h 42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3146" h="422231">
                <a:moveTo>
                  <a:pt x="433891" y="9255"/>
                </a:moveTo>
                <a:cubicBezTo>
                  <a:pt x="439609" y="14973"/>
                  <a:pt x="443146" y="22873"/>
                  <a:pt x="443146" y="31598"/>
                </a:cubicBezTo>
                <a:cubicBezTo>
                  <a:pt x="443146" y="49049"/>
                  <a:pt x="428999" y="63196"/>
                  <a:pt x="411548" y="63196"/>
                </a:cubicBezTo>
                <a:lnTo>
                  <a:pt x="74608" y="63196"/>
                </a:lnTo>
                <a:lnTo>
                  <a:pt x="189848" y="379818"/>
                </a:lnTo>
                <a:cubicBezTo>
                  <a:pt x="195817" y="396216"/>
                  <a:pt x="187362" y="414349"/>
                  <a:pt x="170963" y="420317"/>
                </a:cubicBezTo>
                <a:cubicBezTo>
                  <a:pt x="154565" y="426286"/>
                  <a:pt x="136432" y="417830"/>
                  <a:pt x="130463" y="401432"/>
                </a:cubicBezTo>
                <a:lnTo>
                  <a:pt x="1913" y="48243"/>
                </a:lnTo>
                <a:cubicBezTo>
                  <a:pt x="-1071" y="40044"/>
                  <a:pt x="-449" y="31411"/>
                  <a:pt x="2968" y="24082"/>
                </a:cubicBezTo>
                <a:lnTo>
                  <a:pt x="9801" y="17821"/>
                </a:lnTo>
                <a:lnTo>
                  <a:pt x="13349" y="9255"/>
                </a:lnTo>
                <a:cubicBezTo>
                  <a:pt x="19067" y="3537"/>
                  <a:pt x="26966" y="0"/>
                  <a:pt x="35692" y="0"/>
                </a:cubicBezTo>
                <a:lnTo>
                  <a:pt x="411548" y="0"/>
                </a:lnTo>
                <a:cubicBezTo>
                  <a:pt x="420273" y="0"/>
                  <a:pt x="428173" y="3537"/>
                  <a:pt x="433891" y="9255"/>
                </a:cubicBezTo>
                <a:close/>
              </a:path>
            </a:pathLst>
          </a:cu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latin typeface="+mj-ea"/>
              </a:rPr>
              <a:t>Apache DolphinScheduler</a:t>
            </a:r>
            <a:r>
              <a:rPr lang="zh-CN" altLang="en-US" sz="2800" b="1" dirty="0">
                <a:latin typeface="+mj-ea"/>
              </a:rPr>
              <a:t> 简介</a:t>
            </a:r>
            <a:endParaRPr kumimoji="1" lang="zh-CN" altLang="en-US" sz="2800" b="1" dirty="0">
              <a:latin typeface="+mj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489575" y="1491615"/>
            <a:ext cx="6467475" cy="3963670"/>
            <a:chOff x="5155652" y="1375055"/>
            <a:chExt cx="6902196" cy="4166188"/>
          </a:xfrm>
        </p:grpSpPr>
        <p:grpSp>
          <p:nvGrpSpPr>
            <p:cNvPr id="16" name="组合 15"/>
            <p:cNvGrpSpPr/>
            <p:nvPr/>
          </p:nvGrpSpPr>
          <p:grpSpPr>
            <a:xfrm>
              <a:off x="5155652" y="1375055"/>
              <a:ext cx="6902196" cy="4166188"/>
              <a:chOff x="5447482" y="1539433"/>
              <a:chExt cx="6902196" cy="4166188"/>
            </a:xfrm>
          </p:grpSpPr>
          <p:grpSp>
            <p:nvGrpSpPr>
              <p:cNvPr id="19" name="Group 52"/>
              <p:cNvGrpSpPr/>
              <p:nvPr/>
            </p:nvGrpSpPr>
            <p:grpSpPr>
              <a:xfrm>
                <a:off x="5447482" y="1539433"/>
                <a:ext cx="6902196" cy="4166188"/>
                <a:chOff x="336947" y="1950447"/>
                <a:chExt cx="6745544" cy="4071635"/>
              </a:xfrm>
            </p:grpSpPr>
            <p:pic>
              <p:nvPicPr>
                <p:cNvPr id="22" name="Picture 53"/>
                <p:cNvPicPr>
                  <a:picLocks noChangeAspect="1"/>
                </p:cNvPicPr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336947" y="1950447"/>
                  <a:ext cx="6745544" cy="4071635"/>
                </a:xfrm>
                <a:prstGeom prst="rect">
                  <a:avLst/>
                </a:prstGeom>
              </p:spPr>
            </p:pic>
            <p:sp>
              <p:nvSpPr>
                <p:cNvPr id="23" name="Rectangle 54"/>
                <p:cNvSpPr/>
                <p:nvPr/>
              </p:nvSpPr>
              <p:spPr>
                <a:xfrm>
                  <a:off x="1129035" y="2160307"/>
                  <a:ext cx="5184576" cy="3240361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247455" y="1711348"/>
                <a:ext cx="5304978" cy="3368938"/>
              </a:xfrm>
              <a:prstGeom prst="rect">
                <a:avLst/>
              </a:prstGeom>
            </p:spPr>
          </p:pic>
          <p:pic>
            <p:nvPicPr>
              <p:cNvPr id="21" name="图片 2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68578" y="2320254"/>
                <a:ext cx="3993136" cy="2307267"/>
              </a:xfrm>
              <a:prstGeom prst="rect">
                <a:avLst/>
              </a:prstGeom>
            </p:spPr>
          </p:pic>
        </p:grp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81003" y="1380557"/>
              <a:ext cx="2079599" cy="164666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53769" y="1546970"/>
              <a:ext cx="152079" cy="1637664"/>
            </a:xfrm>
            <a:prstGeom prst="rect">
              <a:avLst/>
            </a:prstGeom>
          </p:spPr>
        </p:pic>
      </p:grpSp>
      <p:sp>
        <p:nvSpPr>
          <p:cNvPr id="24" name="object 8"/>
          <p:cNvSpPr txBox="1"/>
          <p:nvPr/>
        </p:nvSpPr>
        <p:spPr>
          <a:xfrm>
            <a:off x="178979" y="951252"/>
            <a:ext cx="5910798" cy="4363209"/>
          </a:xfrm>
          <a:prstGeom prst="rect">
            <a:avLst/>
          </a:prstGeom>
        </p:spPr>
        <p:txBody>
          <a:bodyPr vert="horz" wrap="square" lIns="0" tIns="14632" rIns="0" bIns="0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Apache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DolphinScheduler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是一个分布式、易扩展并带有强大的可视化界面的大数据工作流调度系统。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200000"/>
              </a:lnSpc>
            </a:pPr>
            <a:r>
              <a:rPr lang="en-US" altLang="zh-CN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2021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年 </a:t>
            </a:r>
            <a:r>
              <a:rPr lang="en-US" altLang="zh-CN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04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月 </a:t>
            </a:r>
            <a:r>
              <a:rPr lang="en-US" altLang="zh-CN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09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日正式成为 </a:t>
            </a:r>
            <a:r>
              <a:rPr lang="en-US" altLang="zh-CN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Apache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顶级项目。</a:t>
            </a:r>
            <a:endParaRPr lang="en-US" altLang="zh-CN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首个由国人主导并贡献到 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Apache 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基金会的大数据工作流领域的顶级项目。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已累计有 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600+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公司在生产上使用。</a:t>
            </a:r>
            <a:r>
              <a:rPr lang="en-US" altLang="zh-CN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DolphinScheduler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致力</a:t>
            </a:r>
            <a:r>
              <a:rPr lang="zh-CN" altLang="en-US" dirty="0">
                <a:solidFill>
                  <a:srgbClr val="2429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于在数据工作流编排中“解决复杂的大数据任务依赖及触发关系，让各种大数据任务类型开箱即用”。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317500" y="5424599"/>
            <a:ext cx="11557000" cy="1000770"/>
            <a:chOff x="317500" y="5146031"/>
            <a:chExt cx="11557000" cy="1000770"/>
          </a:xfrm>
        </p:grpSpPr>
        <p:sp>
          <p:nvSpPr>
            <p:cNvPr id="6" name="任意多边形 5"/>
            <p:cNvSpPr/>
            <p:nvPr/>
          </p:nvSpPr>
          <p:spPr>
            <a:xfrm>
              <a:off x="317500" y="5247631"/>
              <a:ext cx="11557000" cy="899170"/>
            </a:xfrm>
            <a:custGeom>
              <a:avLst/>
              <a:gdLst>
                <a:gd name="connsiteX0" fmla="*/ 33636435 w 67272826"/>
                <a:gd name="connsiteY0" fmla="*/ 0 h 21385568"/>
                <a:gd name="connsiteX1" fmla="*/ 67109340 w 67272826"/>
                <a:gd name="connsiteY1" fmla="*/ 21035329 h 21385568"/>
                <a:gd name="connsiteX2" fmla="*/ 67272826 w 67272826"/>
                <a:gd name="connsiteY2" fmla="*/ 21385477 h 21385568"/>
                <a:gd name="connsiteX3" fmla="*/ 67202814 w 67272826"/>
                <a:gd name="connsiteY3" fmla="*/ 21252786 h 21385568"/>
                <a:gd name="connsiteX4" fmla="*/ 33636436 w 67272826"/>
                <a:gd name="connsiteY4" fmla="*/ 1274916 h 21385568"/>
                <a:gd name="connsiteX5" fmla="*/ 70060 w 67272826"/>
                <a:gd name="connsiteY5" fmla="*/ 21252786 h 21385568"/>
                <a:gd name="connsiteX6" fmla="*/ 0 w 67272826"/>
                <a:gd name="connsiteY6" fmla="*/ 21385568 h 21385568"/>
                <a:gd name="connsiteX7" fmla="*/ 163528 w 67272826"/>
                <a:gd name="connsiteY7" fmla="*/ 21035329 h 21385568"/>
                <a:gd name="connsiteX8" fmla="*/ 33636435 w 67272826"/>
                <a:gd name="connsiteY8" fmla="*/ 0 h 21385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72826" h="21385568">
                  <a:moveTo>
                    <a:pt x="33636435" y="0"/>
                  </a:moveTo>
                  <a:cubicBezTo>
                    <a:pt x="48377267" y="0"/>
                    <a:pt x="61112048" y="8588922"/>
                    <a:pt x="67109340" y="21035329"/>
                  </a:cubicBezTo>
                  <a:lnTo>
                    <a:pt x="67272826" y="21385477"/>
                  </a:lnTo>
                  <a:lnTo>
                    <a:pt x="67202814" y="21252786"/>
                  </a:lnTo>
                  <a:cubicBezTo>
                    <a:pt x="60738500" y="9353068"/>
                    <a:pt x="48130844" y="1274916"/>
                    <a:pt x="33636436" y="1274916"/>
                  </a:cubicBezTo>
                  <a:cubicBezTo>
                    <a:pt x="19142028" y="1274916"/>
                    <a:pt x="6534372" y="9353068"/>
                    <a:pt x="70060" y="21252786"/>
                  </a:cubicBezTo>
                  <a:lnTo>
                    <a:pt x="0" y="21385568"/>
                  </a:lnTo>
                  <a:lnTo>
                    <a:pt x="163528" y="21035329"/>
                  </a:lnTo>
                  <a:cubicBezTo>
                    <a:pt x="6160820" y="8588922"/>
                    <a:pt x="18895604" y="0"/>
                    <a:pt x="33636435" y="0"/>
                  </a:cubicBezTo>
                  <a:close/>
                </a:path>
              </a:pathLst>
            </a:custGeom>
            <a:gradFill>
              <a:gsLst>
                <a:gs pos="0">
                  <a:srgbClr val="01BCFF">
                    <a:alpha val="37000"/>
                  </a:srgbClr>
                </a:gs>
                <a:gs pos="77000">
                  <a:srgbClr val="01BC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981379" y="5146031"/>
              <a:ext cx="229243" cy="229243"/>
            </a:xfrm>
            <a:prstGeom prst="ellipse">
              <a:avLst/>
            </a:prstGeom>
            <a:solidFill>
              <a:srgbClr val="3FC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571679" y="5196831"/>
              <a:ext cx="208440" cy="208440"/>
            </a:xfrm>
            <a:prstGeom prst="ellipse">
              <a:avLst/>
            </a:prstGeom>
            <a:solidFill>
              <a:srgbClr val="99D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" name="椭圆 12"/>
            <p:cNvSpPr>
              <a:spLocks noChangeAspect="1"/>
            </p:cNvSpPr>
            <p:nvPr/>
          </p:nvSpPr>
          <p:spPr>
            <a:xfrm>
              <a:off x="2316950" y="5476231"/>
              <a:ext cx="141840" cy="141840"/>
            </a:xfrm>
            <a:prstGeom prst="ellipse">
              <a:avLst/>
            </a:prstGeom>
            <a:solidFill>
              <a:srgbClr val="C1E4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" name="椭圆 13"/>
            <p:cNvSpPr>
              <a:spLocks noChangeAspect="1"/>
            </p:cNvSpPr>
            <p:nvPr/>
          </p:nvSpPr>
          <p:spPr>
            <a:xfrm>
              <a:off x="9645808" y="5476231"/>
              <a:ext cx="141840" cy="141840"/>
            </a:xfrm>
            <a:prstGeom prst="ellipse">
              <a:avLst/>
            </a:prstGeom>
            <a:solidFill>
              <a:srgbClr val="C1E4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椭圆 11"/>
            <p:cNvSpPr>
              <a:spLocks noChangeAspect="1"/>
            </p:cNvSpPr>
            <p:nvPr/>
          </p:nvSpPr>
          <p:spPr>
            <a:xfrm>
              <a:off x="3404083" y="5311132"/>
              <a:ext cx="178560" cy="178637"/>
            </a:xfrm>
            <a:prstGeom prst="ellipse">
              <a:avLst/>
            </a:prstGeom>
            <a:solidFill>
              <a:srgbClr val="A6D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" name="椭圆 14"/>
            <p:cNvSpPr>
              <a:spLocks noChangeAspect="1"/>
            </p:cNvSpPr>
            <p:nvPr/>
          </p:nvSpPr>
          <p:spPr>
            <a:xfrm>
              <a:off x="8478212" y="5311132"/>
              <a:ext cx="178560" cy="178637"/>
            </a:xfrm>
            <a:prstGeom prst="ellipse">
              <a:avLst/>
            </a:prstGeom>
            <a:solidFill>
              <a:srgbClr val="A6D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7391079" y="5196831"/>
              <a:ext cx="208440" cy="208440"/>
            </a:xfrm>
            <a:prstGeom prst="ellipse">
              <a:avLst/>
            </a:prstGeom>
            <a:solidFill>
              <a:srgbClr val="99D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5091655" y="1562908"/>
            <a:ext cx="2008690" cy="8395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lnSpc>
                <a:spcPts val="6500"/>
              </a:lnSpc>
              <a:defRPr sz="5400" b="1">
                <a:solidFill>
                  <a:srgbClr val="0097E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4000" dirty="0">
                <a:latin typeface="+mn-lt"/>
                <a:ea typeface="+mn-ea"/>
                <a:cs typeface="+mn-ea"/>
                <a:sym typeface="+mn-lt"/>
              </a:rPr>
              <a:t>PART 2</a:t>
            </a:r>
            <a:endParaRPr lang="zh-CN" altLang="en-US" sz="40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644594" y="4065663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/>
              <a:t>痛点</a:t>
            </a:r>
            <a:endParaRPr lang="zh-CN" altLang="en-US" sz="2800" dirty="0"/>
          </a:p>
        </p:txBody>
      </p:sp>
      <p:grpSp>
        <p:nvGrpSpPr>
          <p:cNvPr id="55" name="组合 54"/>
          <p:cNvGrpSpPr>
            <a:grpSpLocks noChangeAspect="1"/>
          </p:cNvGrpSpPr>
          <p:nvPr/>
        </p:nvGrpSpPr>
        <p:grpSpPr>
          <a:xfrm>
            <a:off x="5460600" y="2652706"/>
            <a:ext cx="1270800" cy="1270800"/>
            <a:chOff x="13636993" y="1881514"/>
            <a:chExt cx="871590" cy="871590"/>
          </a:xfrm>
        </p:grpSpPr>
        <p:sp>
          <p:nvSpPr>
            <p:cNvPr id="57" name="Freeform 8"/>
            <p:cNvSpPr>
              <a:spLocks noEditPoints="1"/>
            </p:cNvSpPr>
            <p:nvPr/>
          </p:nvSpPr>
          <p:spPr bwMode="auto">
            <a:xfrm>
              <a:off x="13824391" y="2077572"/>
              <a:ext cx="496795" cy="479474"/>
            </a:xfrm>
            <a:custGeom>
              <a:avLst/>
              <a:gdLst>
                <a:gd name="T0" fmla="*/ 417 w 432"/>
                <a:gd name="T1" fmla="*/ 143 h 417"/>
                <a:gd name="T2" fmla="*/ 401 w 432"/>
                <a:gd name="T3" fmla="*/ 128 h 417"/>
                <a:gd name="T4" fmla="*/ 42 w 432"/>
                <a:gd name="T5" fmla="*/ 230 h 417"/>
                <a:gd name="T6" fmla="*/ 26 w 432"/>
                <a:gd name="T7" fmla="*/ 215 h 417"/>
                <a:gd name="T8" fmla="*/ 379 w 432"/>
                <a:gd name="T9" fmla="*/ 43 h 417"/>
                <a:gd name="T10" fmla="*/ 299 w 432"/>
                <a:gd name="T11" fmla="*/ 68 h 417"/>
                <a:gd name="T12" fmla="*/ 295 w 432"/>
                <a:gd name="T13" fmla="*/ 37 h 417"/>
                <a:gd name="T14" fmla="*/ 409 w 432"/>
                <a:gd name="T15" fmla="*/ 1 h 417"/>
                <a:gd name="T16" fmla="*/ 411 w 432"/>
                <a:gd name="T17" fmla="*/ 0 h 417"/>
                <a:gd name="T18" fmla="*/ 413 w 432"/>
                <a:gd name="T19" fmla="*/ 0 h 417"/>
                <a:gd name="T20" fmla="*/ 414 w 432"/>
                <a:gd name="T21" fmla="*/ 0 h 417"/>
                <a:gd name="T22" fmla="*/ 416 w 432"/>
                <a:gd name="T23" fmla="*/ 0 h 417"/>
                <a:gd name="T24" fmla="*/ 417 w 432"/>
                <a:gd name="T25" fmla="*/ 0 h 417"/>
                <a:gd name="T26" fmla="*/ 420 w 432"/>
                <a:gd name="T27" fmla="*/ 1 h 417"/>
                <a:gd name="T28" fmla="*/ 420 w 432"/>
                <a:gd name="T29" fmla="*/ 2 h 417"/>
                <a:gd name="T30" fmla="*/ 422 w 432"/>
                <a:gd name="T31" fmla="*/ 3 h 417"/>
                <a:gd name="T32" fmla="*/ 424 w 432"/>
                <a:gd name="T33" fmla="*/ 4 h 417"/>
                <a:gd name="T34" fmla="*/ 425 w 432"/>
                <a:gd name="T35" fmla="*/ 5 h 417"/>
                <a:gd name="T36" fmla="*/ 427 w 432"/>
                <a:gd name="T37" fmla="*/ 7 h 417"/>
                <a:gd name="T38" fmla="*/ 427 w 432"/>
                <a:gd name="T39" fmla="*/ 9 h 417"/>
                <a:gd name="T40" fmla="*/ 428 w 432"/>
                <a:gd name="T41" fmla="*/ 11 h 417"/>
                <a:gd name="T42" fmla="*/ 429 w 432"/>
                <a:gd name="T43" fmla="*/ 11 h 417"/>
                <a:gd name="T44" fmla="*/ 429 w 432"/>
                <a:gd name="T45" fmla="*/ 14 h 417"/>
                <a:gd name="T46" fmla="*/ 429 w 432"/>
                <a:gd name="T47" fmla="*/ 15 h 417"/>
                <a:gd name="T48" fmla="*/ 408 w 432"/>
                <a:gd name="T49" fmla="*/ 402 h 417"/>
                <a:gd name="T50" fmla="*/ 16 w 432"/>
                <a:gd name="T51" fmla="*/ 386 h 417"/>
                <a:gd name="T52" fmla="*/ 16 w 432"/>
                <a:gd name="T53" fmla="*/ 417 h 417"/>
                <a:gd name="T54" fmla="*/ 408 w 432"/>
                <a:gd name="T55" fmla="*/ 402 h 417"/>
                <a:gd name="T56" fmla="*/ 300 w 432"/>
                <a:gd name="T57" fmla="*/ 177 h 417"/>
                <a:gd name="T58" fmla="*/ 320 w 432"/>
                <a:gd name="T59" fmla="*/ 374 h 417"/>
                <a:gd name="T60" fmla="*/ 377 w 432"/>
                <a:gd name="T61" fmla="*/ 355 h 417"/>
                <a:gd name="T62" fmla="*/ 343 w 432"/>
                <a:gd name="T63" fmla="*/ 150 h 417"/>
                <a:gd name="T64" fmla="*/ 211 w 432"/>
                <a:gd name="T65" fmla="*/ 216 h 417"/>
                <a:gd name="T66" fmla="*/ 230 w 432"/>
                <a:gd name="T67" fmla="*/ 374 h 417"/>
                <a:gd name="T68" fmla="*/ 287 w 432"/>
                <a:gd name="T69" fmla="*/ 355 h 417"/>
                <a:gd name="T70" fmla="*/ 212 w 432"/>
                <a:gd name="T71" fmla="*/ 215 h 417"/>
                <a:gd name="T72" fmla="*/ 121 w 432"/>
                <a:gd name="T73" fmla="*/ 355 h 417"/>
                <a:gd name="T74" fmla="*/ 178 w 432"/>
                <a:gd name="T75" fmla="*/ 374 h 417"/>
                <a:gd name="T76" fmla="*/ 197 w 432"/>
                <a:gd name="T77" fmla="*/ 220 h 417"/>
                <a:gd name="T78" fmla="*/ 43 w 432"/>
                <a:gd name="T79" fmla="*/ 249 h 417"/>
                <a:gd name="T80" fmla="*/ 31 w 432"/>
                <a:gd name="T81" fmla="*/ 248 h 417"/>
                <a:gd name="T82" fmla="*/ 51 w 432"/>
                <a:gd name="T83" fmla="*/ 374 h 417"/>
                <a:gd name="T84" fmla="*/ 108 w 432"/>
                <a:gd name="T85" fmla="*/ 355 h 417"/>
                <a:gd name="T86" fmla="*/ 43 w 432"/>
                <a:gd name="T87" fmla="*/ 249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32" h="417">
                  <a:moveTo>
                    <a:pt x="432" y="127"/>
                  </a:moveTo>
                  <a:cubicBezTo>
                    <a:pt x="432" y="136"/>
                    <a:pt x="426" y="143"/>
                    <a:pt x="417" y="143"/>
                  </a:cubicBezTo>
                  <a:cubicBezTo>
                    <a:pt x="417" y="143"/>
                    <a:pt x="417" y="143"/>
                    <a:pt x="417" y="143"/>
                  </a:cubicBezTo>
                  <a:cubicBezTo>
                    <a:pt x="408" y="143"/>
                    <a:pt x="401" y="137"/>
                    <a:pt x="401" y="128"/>
                  </a:cubicBezTo>
                  <a:cubicBezTo>
                    <a:pt x="399" y="69"/>
                    <a:pt x="399" y="69"/>
                    <a:pt x="399" y="69"/>
                  </a:cubicBezTo>
                  <a:cubicBezTo>
                    <a:pt x="290" y="214"/>
                    <a:pt x="53" y="229"/>
                    <a:pt x="42" y="230"/>
                  </a:cubicBezTo>
                  <a:cubicBezTo>
                    <a:pt x="42" y="230"/>
                    <a:pt x="42" y="230"/>
                    <a:pt x="41" y="230"/>
                  </a:cubicBezTo>
                  <a:cubicBezTo>
                    <a:pt x="33" y="230"/>
                    <a:pt x="26" y="223"/>
                    <a:pt x="26" y="215"/>
                  </a:cubicBezTo>
                  <a:cubicBezTo>
                    <a:pt x="25" y="206"/>
                    <a:pt x="32" y="199"/>
                    <a:pt x="41" y="198"/>
                  </a:cubicBezTo>
                  <a:cubicBezTo>
                    <a:pt x="43" y="198"/>
                    <a:pt x="281" y="183"/>
                    <a:pt x="379" y="43"/>
                  </a:cubicBezTo>
                  <a:cubicBezTo>
                    <a:pt x="304" y="67"/>
                    <a:pt x="304" y="67"/>
                    <a:pt x="304" y="67"/>
                  </a:cubicBezTo>
                  <a:cubicBezTo>
                    <a:pt x="303" y="68"/>
                    <a:pt x="301" y="68"/>
                    <a:pt x="299" y="68"/>
                  </a:cubicBezTo>
                  <a:cubicBezTo>
                    <a:pt x="293" y="68"/>
                    <a:pt x="287" y="64"/>
                    <a:pt x="284" y="57"/>
                  </a:cubicBezTo>
                  <a:cubicBezTo>
                    <a:pt x="282" y="49"/>
                    <a:pt x="286" y="40"/>
                    <a:pt x="295" y="37"/>
                  </a:cubicBezTo>
                  <a:cubicBezTo>
                    <a:pt x="409" y="1"/>
                    <a:pt x="409" y="1"/>
                    <a:pt x="409" y="1"/>
                  </a:cubicBezTo>
                  <a:cubicBezTo>
                    <a:pt x="409" y="1"/>
                    <a:pt x="409" y="1"/>
                    <a:pt x="409" y="1"/>
                  </a:cubicBezTo>
                  <a:cubicBezTo>
                    <a:pt x="410" y="0"/>
                    <a:pt x="410" y="0"/>
                    <a:pt x="410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2" y="0"/>
                    <a:pt x="412" y="0"/>
                    <a:pt x="412" y="0"/>
                  </a:cubicBezTo>
                  <a:cubicBezTo>
                    <a:pt x="413" y="0"/>
                    <a:pt x="413" y="0"/>
                    <a:pt x="413" y="0"/>
                  </a:cubicBezTo>
                  <a:cubicBezTo>
                    <a:pt x="413" y="0"/>
                    <a:pt x="413" y="0"/>
                    <a:pt x="413" y="0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415" y="0"/>
                    <a:pt x="415" y="0"/>
                    <a:pt x="416" y="0"/>
                  </a:cubicBezTo>
                  <a:cubicBezTo>
                    <a:pt x="416" y="0"/>
                    <a:pt x="416" y="0"/>
                    <a:pt x="417" y="0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18" y="1"/>
                    <a:pt x="418" y="1"/>
                    <a:pt x="419" y="1"/>
                  </a:cubicBezTo>
                  <a:cubicBezTo>
                    <a:pt x="419" y="1"/>
                    <a:pt x="419" y="1"/>
                    <a:pt x="420" y="1"/>
                  </a:cubicBezTo>
                  <a:cubicBezTo>
                    <a:pt x="420" y="1"/>
                    <a:pt x="420" y="1"/>
                    <a:pt x="420" y="1"/>
                  </a:cubicBezTo>
                  <a:cubicBezTo>
                    <a:pt x="420" y="1"/>
                    <a:pt x="420" y="2"/>
                    <a:pt x="420" y="2"/>
                  </a:cubicBezTo>
                  <a:cubicBezTo>
                    <a:pt x="421" y="2"/>
                    <a:pt x="421" y="2"/>
                    <a:pt x="421" y="2"/>
                  </a:cubicBezTo>
                  <a:cubicBezTo>
                    <a:pt x="422" y="2"/>
                    <a:pt x="422" y="3"/>
                    <a:pt x="422" y="3"/>
                  </a:cubicBezTo>
                  <a:cubicBezTo>
                    <a:pt x="423" y="3"/>
                    <a:pt x="423" y="3"/>
                    <a:pt x="423" y="3"/>
                  </a:cubicBezTo>
                  <a:cubicBezTo>
                    <a:pt x="423" y="3"/>
                    <a:pt x="424" y="4"/>
                    <a:pt x="424" y="4"/>
                  </a:cubicBezTo>
                  <a:cubicBezTo>
                    <a:pt x="424" y="4"/>
                    <a:pt x="424" y="4"/>
                    <a:pt x="425" y="5"/>
                  </a:cubicBezTo>
                  <a:cubicBezTo>
                    <a:pt x="425" y="5"/>
                    <a:pt x="425" y="5"/>
                    <a:pt x="425" y="5"/>
                  </a:cubicBezTo>
                  <a:cubicBezTo>
                    <a:pt x="425" y="5"/>
                    <a:pt x="426" y="6"/>
                    <a:pt x="426" y="6"/>
                  </a:cubicBezTo>
                  <a:cubicBezTo>
                    <a:pt x="426" y="6"/>
                    <a:pt x="426" y="7"/>
                    <a:pt x="427" y="7"/>
                  </a:cubicBezTo>
                  <a:cubicBezTo>
                    <a:pt x="427" y="7"/>
                    <a:pt x="427" y="8"/>
                    <a:pt x="427" y="8"/>
                  </a:cubicBezTo>
                  <a:cubicBezTo>
                    <a:pt x="427" y="8"/>
                    <a:pt x="427" y="8"/>
                    <a:pt x="427" y="9"/>
                  </a:cubicBezTo>
                  <a:cubicBezTo>
                    <a:pt x="428" y="9"/>
                    <a:pt x="428" y="9"/>
                    <a:pt x="428" y="10"/>
                  </a:cubicBezTo>
                  <a:cubicBezTo>
                    <a:pt x="428" y="10"/>
                    <a:pt x="428" y="10"/>
                    <a:pt x="428" y="11"/>
                  </a:cubicBezTo>
                  <a:cubicBezTo>
                    <a:pt x="428" y="11"/>
                    <a:pt x="428" y="11"/>
                    <a:pt x="428" y="11"/>
                  </a:cubicBezTo>
                  <a:cubicBezTo>
                    <a:pt x="428" y="11"/>
                    <a:pt x="428" y="11"/>
                    <a:pt x="429" y="11"/>
                  </a:cubicBezTo>
                  <a:cubicBezTo>
                    <a:pt x="429" y="12"/>
                    <a:pt x="429" y="12"/>
                    <a:pt x="429" y="13"/>
                  </a:cubicBezTo>
                  <a:cubicBezTo>
                    <a:pt x="429" y="13"/>
                    <a:pt x="429" y="13"/>
                    <a:pt x="429" y="14"/>
                  </a:cubicBezTo>
                  <a:cubicBezTo>
                    <a:pt x="429" y="14"/>
                    <a:pt x="429" y="14"/>
                    <a:pt x="429" y="15"/>
                  </a:cubicBezTo>
                  <a:cubicBezTo>
                    <a:pt x="429" y="15"/>
                    <a:pt x="429" y="15"/>
                    <a:pt x="429" y="15"/>
                  </a:cubicBezTo>
                  <a:lnTo>
                    <a:pt x="432" y="127"/>
                  </a:lnTo>
                  <a:close/>
                  <a:moveTo>
                    <a:pt x="408" y="402"/>
                  </a:moveTo>
                  <a:cubicBezTo>
                    <a:pt x="408" y="393"/>
                    <a:pt x="401" y="386"/>
                    <a:pt x="392" y="386"/>
                  </a:cubicBezTo>
                  <a:cubicBezTo>
                    <a:pt x="16" y="386"/>
                    <a:pt x="16" y="386"/>
                    <a:pt x="16" y="386"/>
                  </a:cubicBezTo>
                  <a:cubicBezTo>
                    <a:pt x="7" y="386"/>
                    <a:pt x="0" y="393"/>
                    <a:pt x="0" y="402"/>
                  </a:cubicBezTo>
                  <a:cubicBezTo>
                    <a:pt x="0" y="410"/>
                    <a:pt x="7" y="417"/>
                    <a:pt x="16" y="417"/>
                  </a:cubicBezTo>
                  <a:cubicBezTo>
                    <a:pt x="392" y="417"/>
                    <a:pt x="392" y="417"/>
                    <a:pt x="392" y="417"/>
                  </a:cubicBezTo>
                  <a:cubicBezTo>
                    <a:pt x="401" y="417"/>
                    <a:pt x="408" y="410"/>
                    <a:pt x="408" y="402"/>
                  </a:cubicBezTo>
                  <a:close/>
                  <a:moveTo>
                    <a:pt x="343" y="150"/>
                  </a:moveTo>
                  <a:cubicBezTo>
                    <a:pt x="330" y="160"/>
                    <a:pt x="315" y="169"/>
                    <a:pt x="300" y="177"/>
                  </a:cubicBezTo>
                  <a:cubicBezTo>
                    <a:pt x="300" y="355"/>
                    <a:pt x="300" y="355"/>
                    <a:pt x="300" y="355"/>
                  </a:cubicBezTo>
                  <a:cubicBezTo>
                    <a:pt x="300" y="365"/>
                    <a:pt x="309" y="374"/>
                    <a:pt x="320" y="374"/>
                  </a:cubicBezTo>
                  <a:cubicBezTo>
                    <a:pt x="357" y="374"/>
                    <a:pt x="357" y="374"/>
                    <a:pt x="357" y="374"/>
                  </a:cubicBezTo>
                  <a:cubicBezTo>
                    <a:pt x="368" y="374"/>
                    <a:pt x="377" y="365"/>
                    <a:pt x="377" y="355"/>
                  </a:cubicBezTo>
                  <a:cubicBezTo>
                    <a:pt x="377" y="123"/>
                    <a:pt x="377" y="123"/>
                    <a:pt x="377" y="123"/>
                  </a:cubicBezTo>
                  <a:cubicBezTo>
                    <a:pt x="366" y="133"/>
                    <a:pt x="355" y="142"/>
                    <a:pt x="343" y="150"/>
                  </a:cubicBezTo>
                  <a:close/>
                  <a:moveTo>
                    <a:pt x="212" y="215"/>
                  </a:moveTo>
                  <a:cubicBezTo>
                    <a:pt x="212" y="215"/>
                    <a:pt x="211" y="216"/>
                    <a:pt x="211" y="216"/>
                  </a:cubicBezTo>
                  <a:cubicBezTo>
                    <a:pt x="211" y="355"/>
                    <a:pt x="211" y="355"/>
                    <a:pt x="211" y="355"/>
                  </a:cubicBezTo>
                  <a:cubicBezTo>
                    <a:pt x="211" y="365"/>
                    <a:pt x="219" y="374"/>
                    <a:pt x="230" y="374"/>
                  </a:cubicBezTo>
                  <a:cubicBezTo>
                    <a:pt x="267" y="374"/>
                    <a:pt x="267" y="374"/>
                    <a:pt x="267" y="374"/>
                  </a:cubicBezTo>
                  <a:cubicBezTo>
                    <a:pt x="278" y="374"/>
                    <a:pt x="287" y="365"/>
                    <a:pt x="287" y="355"/>
                  </a:cubicBezTo>
                  <a:cubicBezTo>
                    <a:pt x="287" y="184"/>
                    <a:pt x="287" y="184"/>
                    <a:pt x="287" y="184"/>
                  </a:cubicBezTo>
                  <a:cubicBezTo>
                    <a:pt x="264" y="196"/>
                    <a:pt x="239" y="206"/>
                    <a:pt x="212" y="215"/>
                  </a:cubicBezTo>
                  <a:close/>
                  <a:moveTo>
                    <a:pt x="121" y="239"/>
                  </a:moveTo>
                  <a:cubicBezTo>
                    <a:pt x="121" y="355"/>
                    <a:pt x="121" y="355"/>
                    <a:pt x="121" y="355"/>
                  </a:cubicBezTo>
                  <a:cubicBezTo>
                    <a:pt x="121" y="365"/>
                    <a:pt x="130" y="374"/>
                    <a:pt x="141" y="374"/>
                  </a:cubicBezTo>
                  <a:cubicBezTo>
                    <a:pt x="178" y="374"/>
                    <a:pt x="178" y="374"/>
                    <a:pt x="178" y="374"/>
                  </a:cubicBezTo>
                  <a:cubicBezTo>
                    <a:pt x="189" y="374"/>
                    <a:pt x="197" y="365"/>
                    <a:pt x="197" y="355"/>
                  </a:cubicBezTo>
                  <a:cubicBezTo>
                    <a:pt x="197" y="220"/>
                    <a:pt x="197" y="220"/>
                    <a:pt x="197" y="220"/>
                  </a:cubicBezTo>
                  <a:cubicBezTo>
                    <a:pt x="170" y="229"/>
                    <a:pt x="144" y="235"/>
                    <a:pt x="121" y="239"/>
                  </a:cubicBezTo>
                  <a:close/>
                  <a:moveTo>
                    <a:pt x="43" y="249"/>
                  </a:moveTo>
                  <a:cubicBezTo>
                    <a:pt x="43" y="249"/>
                    <a:pt x="42" y="249"/>
                    <a:pt x="41" y="249"/>
                  </a:cubicBezTo>
                  <a:cubicBezTo>
                    <a:pt x="38" y="249"/>
                    <a:pt x="35" y="249"/>
                    <a:pt x="31" y="248"/>
                  </a:cubicBezTo>
                  <a:cubicBezTo>
                    <a:pt x="31" y="355"/>
                    <a:pt x="31" y="355"/>
                    <a:pt x="31" y="355"/>
                  </a:cubicBezTo>
                  <a:cubicBezTo>
                    <a:pt x="31" y="365"/>
                    <a:pt x="40" y="374"/>
                    <a:pt x="51" y="374"/>
                  </a:cubicBezTo>
                  <a:cubicBezTo>
                    <a:pt x="88" y="374"/>
                    <a:pt x="88" y="374"/>
                    <a:pt x="88" y="374"/>
                  </a:cubicBezTo>
                  <a:cubicBezTo>
                    <a:pt x="99" y="374"/>
                    <a:pt x="108" y="365"/>
                    <a:pt x="108" y="355"/>
                  </a:cubicBezTo>
                  <a:cubicBezTo>
                    <a:pt x="108" y="241"/>
                    <a:pt x="108" y="241"/>
                    <a:pt x="108" y="241"/>
                  </a:cubicBezTo>
                  <a:cubicBezTo>
                    <a:pt x="73" y="247"/>
                    <a:pt x="48" y="249"/>
                    <a:pt x="43" y="249"/>
                  </a:cubicBezTo>
                  <a:close/>
                </a:path>
              </a:pathLst>
            </a:custGeom>
            <a:solidFill>
              <a:srgbClr val="0097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13636993" y="1881514"/>
              <a:ext cx="871590" cy="871590"/>
            </a:xfrm>
            <a:prstGeom prst="ellipse">
              <a:avLst/>
            </a:prstGeom>
            <a:noFill/>
            <a:ln>
              <a:solidFill>
                <a:srgbClr val="0097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75" name="图片 7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739" y="2849236"/>
            <a:ext cx="1005530" cy="100553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67" y="2885789"/>
            <a:ext cx="857129" cy="857129"/>
          </a:xfrm>
          <a:prstGeom prst="rect">
            <a:avLst/>
          </a:prstGeom>
        </p:spPr>
      </p:pic>
      <p:sp>
        <p:nvSpPr>
          <p:cNvPr id="20" name="任意多边形 19"/>
          <p:cNvSpPr/>
          <p:nvPr/>
        </p:nvSpPr>
        <p:spPr>
          <a:xfrm rot="-2100000">
            <a:off x="1813155" y="3198027"/>
            <a:ext cx="271767" cy="258941"/>
          </a:xfrm>
          <a:custGeom>
            <a:avLst/>
            <a:gdLst>
              <a:gd name="connsiteX0" fmla="*/ 433891 w 443146"/>
              <a:gd name="connsiteY0" fmla="*/ 9255 h 422231"/>
              <a:gd name="connsiteX1" fmla="*/ 443146 w 443146"/>
              <a:gd name="connsiteY1" fmla="*/ 31598 h 422231"/>
              <a:gd name="connsiteX2" fmla="*/ 411548 w 443146"/>
              <a:gd name="connsiteY2" fmla="*/ 63196 h 422231"/>
              <a:gd name="connsiteX3" fmla="*/ 74608 w 443146"/>
              <a:gd name="connsiteY3" fmla="*/ 63196 h 422231"/>
              <a:gd name="connsiteX4" fmla="*/ 189848 w 443146"/>
              <a:gd name="connsiteY4" fmla="*/ 379818 h 422231"/>
              <a:gd name="connsiteX5" fmla="*/ 170963 w 443146"/>
              <a:gd name="connsiteY5" fmla="*/ 420317 h 422231"/>
              <a:gd name="connsiteX6" fmla="*/ 130463 w 443146"/>
              <a:gd name="connsiteY6" fmla="*/ 401432 h 422231"/>
              <a:gd name="connsiteX7" fmla="*/ 1913 w 443146"/>
              <a:gd name="connsiteY7" fmla="*/ 48243 h 422231"/>
              <a:gd name="connsiteX8" fmla="*/ 2968 w 443146"/>
              <a:gd name="connsiteY8" fmla="*/ 24082 h 422231"/>
              <a:gd name="connsiteX9" fmla="*/ 9801 w 443146"/>
              <a:gd name="connsiteY9" fmla="*/ 17821 h 422231"/>
              <a:gd name="connsiteX10" fmla="*/ 13349 w 443146"/>
              <a:gd name="connsiteY10" fmla="*/ 9255 h 422231"/>
              <a:gd name="connsiteX11" fmla="*/ 35692 w 443146"/>
              <a:gd name="connsiteY11" fmla="*/ 0 h 422231"/>
              <a:gd name="connsiteX12" fmla="*/ 411548 w 443146"/>
              <a:gd name="connsiteY12" fmla="*/ 0 h 422231"/>
              <a:gd name="connsiteX13" fmla="*/ 433891 w 443146"/>
              <a:gd name="connsiteY13" fmla="*/ 9255 h 42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3146" h="422231">
                <a:moveTo>
                  <a:pt x="433891" y="9255"/>
                </a:moveTo>
                <a:cubicBezTo>
                  <a:pt x="439609" y="14973"/>
                  <a:pt x="443146" y="22873"/>
                  <a:pt x="443146" y="31598"/>
                </a:cubicBezTo>
                <a:cubicBezTo>
                  <a:pt x="443146" y="49049"/>
                  <a:pt x="428999" y="63196"/>
                  <a:pt x="411548" y="63196"/>
                </a:cubicBezTo>
                <a:lnTo>
                  <a:pt x="74608" y="63196"/>
                </a:lnTo>
                <a:lnTo>
                  <a:pt x="189848" y="379818"/>
                </a:lnTo>
                <a:cubicBezTo>
                  <a:pt x="195817" y="396216"/>
                  <a:pt x="187362" y="414349"/>
                  <a:pt x="170963" y="420317"/>
                </a:cubicBezTo>
                <a:cubicBezTo>
                  <a:pt x="154565" y="426286"/>
                  <a:pt x="136432" y="417830"/>
                  <a:pt x="130463" y="401432"/>
                </a:cubicBezTo>
                <a:lnTo>
                  <a:pt x="1913" y="48243"/>
                </a:lnTo>
                <a:cubicBezTo>
                  <a:pt x="-1071" y="40044"/>
                  <a:pt x="-449" y="31411"/>
                  <a:pt x="2968" y="24082"/>
                </a:cubicBezTo>
                <a:lnTo>
                  <a:pt x="9801" y="17821"/>
                </a:lnTo>
                <a:lnTo>
                  <a:pt x="13349" y="9255"/>
                </a:lnTo>
                <a:cubicBezTo>
                  <a:pt x="19067" y="3537"/>
                  <a:pt x="26966" y="0"/>
                  <a:pt x="35692" y="0"/>
                </a:cubicBezTo>
                <a:lnTo>
                  <a:pt x="411548" y="0"/>
                </a:lnTo>
                <a:cubicBezTo>
                  <a:pt x="420273" y="0"/>
                  <a:pt x="428173" y="3537"/>
                  <a:pt x="433891" y="9255"/>
                </a:cubicBezTo>
                <a:close/>
              </a:path>
            </a:pathLst>
          </a:cu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任意多边形 20"/>
          <p:cNvSpPr/>
          <p:nvPr/>
        </p:nvSpPr>
        <p:spPr>
          <a:xfrm rot="8700000">
            <a:off x="10100044" y="3152369"/>
            <a:ext cx="271767" cy="258941"/>
          </a:xfrm>
          <a:custGeom>
            <a:avLst/>
            <a:gdLst>
              <a:gd name="connsiteX0" fmla="*/ 433891 w 443146"/>
              <a:gd name="connsiteY0" fmla="*/ 9255 h 422231"/>
              <a:gd name="connsiteX1" fmla="*/ 443146 w 443146"/>
              <a:gd name="connsiteY1" fmla="*/ 31598 h 422231"/>
              <a:gd name="connsiteX2" fmla="*/ 411548 w 443146"/>
              <a:gd name="connsiteY2" fmla="*/ 63196 h 422231"/>
              <a:gd name="connsiteX3" fmla="*/ 74608 w 443146"/>
              <a:gd name="connsiteY3" fmla="*/ 63196 h 422231"/>
              <a:gd name="connsiteX4" fmla="*/ 189848 w 443146"/>
              <a:gd name="connsiteY4" fmla="*/ 379818 h 422231"/>
              <a:gd name="connsiteX5" fmla="*/ 170963 w 443146"/>
              <a:gd name="connsiteY5" fmla="*/ 420317 h 422231"/>
              <a:gd name="connsiteX6" fmla="*/ 130463 w 443146"/>
              <a:gd name="connsiteY6" fmla="*/ 401432 h 422231"/>
              <a:gd name="connsiteX7" fmla="*/ 1913 w 443146"/>
              <a:gd name="connsiteY7" fmla="*/ 48243 h 422231"/>
              <a:gd name="connsiteX8" fmla="*/ 2968 w 443146"/>
              <a:gd name="connsiteY8" fmla="*/ 24082 h 422231"/>
              <a:gd name="connsiteX9" fmla="*/ 9801 w 443146"/>
              <a:gd name="connsiteY9" fmla="*/ 17821 h 422231"/>
              <a:gd name="connsiteX10" fmla="*/ 13349 w 443146"/>
              <a:gd name="connsiteY10" fmla="*/ 9255 h 422231"/>
              <a:gd name="connsiteX11" fmla="*/ 35692 w 443146"/>
              <a:gd name="connsiteY11" fmla="*/ 0 h 422231"/>
              <a:gd name="connsiteX12" fmla="*/ 411548 w 443146"/>
              <a:gd name="connsiteY12" fmla="*/ 0 h 422231"/>
              <a:gd name="connsiteX13" fmla="*/ 433891 w 443146"/>
              <a:gd name="connsiteY13" fmla="*/ 9255 h 42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3146" h="422231">
                <a:moveTo>
                  <a:pt x="433891" y="9255"/>
                </a:moveTo>
                <a:cubicBezTo>
                  <a:pt x="439609" y="14973"/>
                  <a:pt x="443146" y="22873"/>
                  <a:pt x="443146" y="31598"/>
                </a:cubicBezTo>
                <a:cubicBezTo>
                  <a:pt x="443146" y="49049"/>
                  <a:pt x="428999" y="63196"/>
                  <a:pt x="411548" y="63196"/>
                </a:cubicBezTo>
                <a:lnTo>
                  <a:pt x="74608" y="63196"/>
                </a:lnTo>
                <a:lnTo>
                  <a:pt x="189848" y="379818"/>
                </a:lnTo>
                <a:cubicBezTo>
                  <a:pt x="195817" y="396216"/>
                  <a:pt x="187362" y="414349"/>
                  <a:pt x="170963" y="420317"/>
                </a:cubicBezTo>
                <a:cubicBezTo>
                  <a:pt x="154565" y="426286"/>
                  <a:pt x="136432" y="417830"/>
                  <a:pt x="130463" y="401432"/>
                </a:cubicBezTo>
                <a:lnTo>
                  <a:pt x="1913" y="48243"/>
                </a:lnTo>
                <a:cubicBezTo>
                  <a:pt x="-1071" y="40044"/>
                  <a:pt x="-449" y="31411"/>
                  <a:pt x="2968" y="24082"/>
                </a:cubicBezTo>
                <a:lnTo>
                  <a:pt x="9801" y="17821"/>
                </a:lnTo>
                <a:lnTo>
                  <a:pt x="13349" y="9255"/>
                </a:lnTo>
                <a:cubicBezTo>
                  <a:pt x="19067" y="3537"/>
                  <a:pt x="26966" y="0"/>
                  <a:pt x="35692" y="0"/>
                </a:cubicBezTo>
                <a:lnTo>
                  <a:pt x="411548" y="0"/>
                </a:lnTo>
                <a:cubicBezTo>
                  <a:pt x="420273" y="0"/>
                  <a:pt x="428173" y="3537"/>
                  <a:pt x="433891" y="9255"/>
                </a:cubicBezTo>
                <a:close/>
              </a:path>
            </a:pathLst>
          </a:cu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0517" y="435543"/>
            <a:ext cx="7320219" cy="493239"/>
          </a:xfrm>
        </p:spPr>
        <p:txBody>
          <a:bodyPr>
            <a:noAutofit/>
          </a:bodyPr>
          <a:lstStyle/>
          <a:p>
            <a:r>
              <a:rPr lang="en-US" altLang="zh-CN" sz="2800" b="1" dirty="0">
                <a:latin typeface="+mj-ea"/>
              </a:rPr>
              <a:t>Apache DolphinScheduler</a:t>
            </a:r>
            <a:r>
              <a:rPr lang="zh-CN" altLang="en-US" sz="2800" b="1" dirty="0">
                <a:latin typeface="+mj-ea"/>
              </a:rPr>
              <a:t> 起源 </a:t>
            </a:r>
            <a:r>
              <a:rPr lang="en-US" altLang="zh-CN" sz="2800" b="1" dirty="0">
                <a:latin typeface="+mj-ea"/>
              </a:rPr>
              <a:t>–</a:t>
            </a:r>
            <a:r>
              <a:rPr lang="zh-CN" altLang="en-US" sz="2800" b="1" dirty="0">
                <a:latin typeface="+mj-ea"/>
              </a:rPr>
              <a:t> 痛点</a:t>
            </a:r>
            <a:endParaRPr kumimoji="1" lang="zh-CN" altLang="en-US" sz="2800" b="1" dirty="0">
              <a:latin typeface="+mj-ea"/>
            </a:endParaRPr>
          </a:p>
        </p:txBody>
      </p:sp>
      <p:sp>
        <p:nvSpPr>
          <p:cNvPr id="17" name="AutoShape 30"/>
          <p:cNvSpPr/>
          <p:nvPr/>
        </p:nvSpPr>
        <p:spPr bwMode="auto">
          <a:xfrm>
            <a:off x="7820351" y="3100723"/>
            <a:ext cx="242713" cy="325540"/>
          </a:xfrm>
          <a:custGeom>
            <a:avLst/>
            <a:gdLst>
              <a:gd name="T0" fmla="*/ 10383 w 20767"/>
              <a:gd name="T1" fmla="*/ 10800 h 21600"/>
              <a:gd name="T2" fmla="*/ 10383 w 20767"/>
              <a:gd name="T3" fmla="*/ 10800 h 21600"/>
              <a:gd name="T4" fmla="*/ 10383 w 20767"/>
              <a:gd name="T5" fmla="*/ 10800 h 21600"/>
              <a:gd name="T6" fmla="*/ 10383 w 20767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767" h="21600">
                <a:moveTo>
                  <a:pt x="18566" y="16551"/>
                </a:moveTo>
                <a:cubicBezTo>
                  <a:pt x="17960" y="18284"/>
                  <a:pt x="17274" y="20249"/>
                  <a:pt x="9436" y="20249"/>
                </a:cubicBezTo>
                <a:cubicBezTo>
                  <a:pt x="4711" y="20249"/>
                  <a:pt x="1888" y="17809"/>
                  <a:pt x="1888" y="15451"/>
                </a:cubicBezTo>
                <a:cubicBezTo>
                  <a:pt x="1888" y="13645"/>
                  <a:pt x="2349" y="12161"/>
                  <a:pt x="2835" y="10591"/>
                </a:cubicBezTo>
                <a:cubicBezTo>
                  <a:pt x="3454" y="8600"/>
                  <a:pt x="4088" y="6563"/>
                  <a:pt x="3813" y="3868"/>
                </a:cubicBezTo>
                <a:cubicBezTo>
                  <a:pt x="6723" y="6750"/>
                  <a:pt x="7759" y="10567"/>
                  <a:pt x="7759" y="10567"/>
                </a:cubicBezTo>
                <a:cubicBezTo>
                  <a:pt x="7759" y="10567"/>
                  <a:pt x="10468" y="7846"/>
                  <a:pt x="11196" y="6582"/>
                </a:cubicBezTo>
                <a:cubicBezTo>
                  <a:pt x="11755" y="7395"/>
                  <a:pt x="12267" y="10124"/>
                  <a:pt x="12267" y="12825"/>
                </a:cubicBezTo>
                <a:cubicBezTo>
                  <a:pt x="12267" y="12825"/>
                  <a:pt x="14773" y="11347"/>
                  <a:pt x="16653" y="9127"/>
                </a:cubicBezTo>
                <a:cubicBezTo>
                  <a:pt x="18632" y="11666"/>
                  <a:pt x="19346" y="14320"/>
                  <a:pt x="18566" y="16551"/>
                </a:cubicBezTo>
                <a:moveTo>
                  <a:pt x="16041" y="6075"/>
                </a:moveTo>
                <a:cubicBezTo>
                  <a:pt x="15982" y="7879"/>
                  <a:pt x="14088" y="9404"/>
                  <a:pt x="14088" y="9404"/>
                </a:cubicBezTo>
                <a:cubicBezTo>
                  <a:pt x="14088" y="6046"/>
                  <a:pt x="10380" y="3375"/>
                  <a:pt x="10380" y="3375"/>
                </a:cubicBezTo>
                <a:cubicBezTo>
                  <a:pt x="10380" y="3375"/>
                  <a:pt x="10330" y="5373"/>
                  <a:pt x="8452" y="7389"/>
                </a:cubicBezTo>
                <a:cubicBezTo>
                  <a:pt x="6574" y="2686"/>
                  <a:pt x="938" y="0"/>
                  <a:pt x="938" y="0"/>
                </a:cubicBezTo>
                <a:cubicBezTo>
                  <a:pt x="3756" y="7389"/>
                  <a:pt x="0" y="10076"/>
                  <a:pt x="0" y="15451"/>
                </a:cubicBezTo>
                <a:cubicBezTo>
                  <a:pt x="0" y="18604"/>
                  <a:pt x="3730" y="21599"/>
                  <a:pt x="9436" y="21599"/>
                </a:cubicBezTo>
                <a:cubicBezTo>
                  <a:pt x="17888" y="21599"/>
                  <a:pt x="19523" y="19379"/>
                  <a:pt x="20396" y="16878"/>
                </a:cubicBezTo>
                <a:cubicBezTo>
                  <a:pt x="21599" y="13436"/>
                  <a:pt x="19797" y="9432"/>
                  <a:pt x="16041" y="6075"/>
                </a:cubicBezTo>
              </a:path>
            </a:pathLst>
          </a:custGeom>
          <a:solidFill>
            <a:srgbClr val="0280D5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pPr algn="ctr" defTabSz="304165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panose="020B0502020104020203" charset="0"/>
              <a:sym typeface="Gill Sans" panose="020B0502020104020203" charset="0"/>
            </a:endParaRPr>
          </a:p>
        </p:txBody>
      </p:sp>
      <p:sp>
        <p:nvSpPr>
          <p:cNvPr id="86" name="Oval 204"/>
          <p:cNvSpPr>
            <a:spLocks noChangeArrowheads="1"/>
          </p:cNvSpPr>
          <p:nvPr/>
        </p:nvSpPr>
        <p:spPr bwMode="auto">
          <a:xfrm>
            <a:off x="8596894" y="6152389"/>
            <a:ext cx="82584" cy="69191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id-ID"/>
          </a:p>
        </p:txBody>
      </p:sp>
      <p:grpSp>
        <p:nvGrpSpPr>
          <p:cNvPr id="3" name="组合 2"/>
          <p:cNvGrpSpPr/>
          <p:nvPr/>
        </p:nvGrpSpPr>
        <p:grpSpPr>
          <a:xfrm>
            <a:off x="1871531" y="1232089"/>
            <a:ext cx="8361329" cy="5446189"/>
            <a:chOff x="1871531" y="1232089"/>
            <a:chExt cx="8361329" cy="5446189"/>
          </a:xfrm>
        </p:grpSpPr>
        <p:grpSp>
          <p:nvGrpSpPr>
            <p:cNvPr id="15" name="组合 191"/>
            <p:cNvGrpSpPr>
              <a:grpSpLocks noChangeAspect="1"/>
            </p:cNvGrpSpPr>
            <p:nvPr/>
          </p:nvGrpSpPr>
          <p:grpSpPr>
            <a:xfrm>
              <a:off x="2051764" y="1232089"/>
              <a:ext cx="8181096" cy="5446189"/>
              <a:chOff x="2246727" y="638282"/>
              <a:chExt cx="8630259" cy="6228573"/>
            </a:xfrm>
          </p:grpSpPr>
          <p:grpSp>
            <p:nvGrpSpPr>
              <p:cNvPr id="23" name="Group 4"/>
              <p:cNvGrpSpPr>
                <a:grpSpLocks noChangeAspect="1"/>
              </p:cNvGrpSpPr>
              <p:nvPr/>
            </p:nvGrpSpPr>
            <p:grpSpPr bwMode="auto">
              <a:xfrm>
                <a:off x="3650383" y="638282"/>
                <a:ext cx="4899529" cy="5312452"/>
                <a:chOff x="1513" y="36"/>
                <a:chExt cx="2646" cy="2869"/>
              </a:xfrm>
            </p:grpSpPr>
            <p:sp>
              <p:nvSpPr>
                <p:cNvPr id="72" name="Freeform 5"/>
                <p:cNvSpPr>
                  <a:spLocks noEditPoints="1"/>
                </p:cNvSpPr>
                <p:nvPr/>
              </p:nvSpPr>
              <p:spPr bwMode="auto">
                <a:xfrm>
                  <a:off x="1784" y="36"/>
                  <a:ext cx="1079" cy="2575"/>
                </a:xfrm>
                <a:custGeom>
                  <a:avLst/>
                  <a:gdLst>
                    <a:gd name="T0" fmla="*/ 61 w 1007"/>
                    <a:gd name="T1" fmla="*/ 146 h 2288"/>
                    <a:gd name="T2" fmla="*/ 147 w 1007"/>
                    <a:gd name="T3" fmla="*/ 60 h 2288"/>
                    <a:gd name="T4" fmla="*/ 233 w 1007"/>
                    <a:gd name="T5" fmla="*/ 146 h 2288"/>
                    <a:gd name="T6" fmla="*/ 147 w 1007"/>
                    <a:gd name="T7" fmla="*/ 233 h 2288"/>
                    <a:gd name="T8" fmla="*/ 61 w 1007"/>
                    <a:gd name="T9" fmla="*/ 146 h 2288"/>
                    <a:gd name="T10" fmla="*/ 0 w 1007"/>
                    <a:gd name="T11" fmla="*/ 146 h 2288"/>
                    <a:gd name="T12" fmla="*/ 147 w 1007"/>
                    <a:gd name="T13" fmla="*/ 293 h 2288"/>
                    <a:gd name="T14" fmla="*/ 291 w 1007"/>
                    <a:gd name="T15" fmla="*/ 171 h 2288"/>
                    <a:gd name="T16" fmla="*/ 728 w 1007"/>
                    <a:gd name="T17" fmla="*/ 171 h 2288"/>
                    <a:gd name="T18" fmla="*/ 957 w 1007"/>
                    <a:gd name="T19" fmla="*/ 351 h 2288"/>
                    <a:gd name="T20" fmla="*/ 957 w 1007"/>
                    <a:gd name="T21" fmla="*/ 2288 h 2288"/>
                    <a:gd name="T22" fmla="*/ 1007 w 1007"/>
                    <a:gd name="T23" fmla="*/ 2288 h 2288"/>
                    <a:gd name="T24" fmla="*/ 1007 w 1007"/>
                    <a:gd name="T25" fmla="*/ 351 h 2288"/>
                    <a:gd name="T26" fmla="*/ 914 w 1007"/>
                    <a:gd name="T27" fmla="*/ 170 h 2288"/>
                    <a:gd name="T28" fmla="*/ 728 w 1007"/>
                    <a:gd name="T29" fmla="*/ 122 h 2288"/>
                    <a:gd name="T30" fmla="*/ 291 w 1007"/>
                    <a:gd name="T31" fmla="*/ 122 h 2288"/>
                    <a:gd name="T32" fmla="*/ 147 w 1007"/>
                    <a:gd name="T33" fmla="*/ 0 h 2288"/>
                    <a:gd name="T34" fmla="*/ 0 w 1007"/>
                    <a:gd name="T35" fmla="*/ 146 h 2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007" h="2288">
                      <a:moveTo>
                        <a:pt x="61" y="146"/>
                      </a:moveTo>
                      <a:cubicBezTo>
                        <a:pt x="61" y="99"/>
                        <a:pt x="99" y="60"/>
                        <a:pt x="147" y="60"/>
                      </a:cubicBezTo>
                      <a:cubicBezTo>
                        <a:pt x="194" y="60"/>
                        <a:pt x="233" y="99"/>
                        <a:pt x="233" y="146"/>
                      </a:cubicBezTo>
                      <a:cubicBezTo>
                        <a:pt x="233" y="194"/>
                        <a:pt x="194" y="233"/>
                        <a:pt x="147" y="233"/>
                      </a:cubicBezTo>
                      <a:cubicBezTo>
                        <a:pt x="99" y="233"/>
                        <a:pt x="61" y="194"/>
                        <a:pt x="61" y="146"/>
                      </a:cubicBezTo>
                      <a:moveTo>
                        <a:pt x="0" y="146"/>
                      </a:moveTo>
                      <a:cubicBezTo>
                        <a:pt x="0" y="227"/>
                        <a:pt x="66" y="293"/>
                        <a:pt x="147" y="293"/>
                      </a:cubicBezTo>
                      <a:cubicBezTo>
                        <a:pt x="219" y="293"/>
                        <a:pt x="279" y="240"/>
                        <a:pt x="291" y="171"/>
                      </a:cubicBezTo>
                      <a:cubicBezTo>
                        <a:pt x="728" y="171"/>
                        <a:pt x="728" y="171"/>
                        <a:pt x="728" y="171"/>
                      </a:cubicBezTo>
                      <a:cubicBezTo>
                        <a:pt x="797" y="171"/>
                        <a:pt x="957" y="189"/>
                        <a:pt x="957" y="351"/>
                      </a:cubicBezTo>
                      <a:cubicBezTo>
                        <a:pt x="957" y="2288"/>
                        <a:pt x="957" y="2288"/>
                        <a:pt x="957" y="2288"/>
                      </a:cubicBezTo>
                      <a:cubicBezTo>
                        <a:pt x="1007" y="2288"/>
                        <a:pt x="1007" y="2288"/>
                        <a:pt x="1007" y="2288"/>
                      </a:cubicBezTo>
                      <a:cubicBezTo>
                        <a:pt x="1007" y="351"/>
                        <a:pt x="1007" y="351"/>
                        <a:pt x="1007" y="351"/>
                      </a:cubicBezTo>
                      <a:cubicBezTo>
                        <a:pt x="1007" y="272"/>
                        <a:pt x="975" y="210"/>
                        <a:pt x="914" y="170"/>
                      </a:cubicBezTo>
                      <a:cubicBezTo>
                        <a:pt x="854" y="130"/>
                        <a:pt x="780" y="122"/>
                        <a:pt x="728" y="122"/>
                      </a:cubicBezTo>
                      <a:cubicBezTo>
                        <a:pt x="291" y="122"/>
                        <a:pt x="291" y="122"/>
                        <a:pt x="291" y="122"/>
                      </a:cubicBezTo>
                      <a:cubicBezTo>
                        <a:pt x="279" y="53"/>
                        <a:pt x="219" y="0"/>
                        <a:pt x="147" y="0"/>
                      </a:cubicBezTo>
                      <a:cubicBezTo>
                        <a:pt x="66" y="0"/>
                        <a:pt x="0" y="66"/>
                        <a:pt x="0" y="146"/>
                      </a:cubicBezTo>
                    </a:path>
                  </a:pathLst>
                </a:custGeom>
                <a:solidFill>
                  <a:srgbClr val="95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en-US" sz="2400" dirty="0"/>
                </a:p>
              </p:txBody>
            </p:sp>
            <p:sp>
              <p:nvSpPr>
                <p:cNvPr id="73" name="Freeform 7"/>
                <p:cNvSpPr>
                  <a:spLocks noEditPoints="1"/>
                </p:cNvSpPr>
                <p:nvPr/>
              </p:nvSpPr>
              <p:spPr bwMode="auto">
                <a:xfrm>
                  <a:off x="1789" y="869"/>
                  <a:ext cx="967" cy="1736"/>
                </a:xfrm>
                <a:custGeom>
                  <a:avLst/>
                  <a:gdLst>
                    <a:gd name="T0" fmla="*/ 61 w 912"/>
                    <a:gd name="T1" fmla="*/ 146 h 1520"/>
                    <a:gd name="T2" fmla="*/ 147 w 912"/>
                    <a:gd name="T3" fmla="*/ 60 h 1520"/>
                    <a:gd name="T4" fmla="*/ 233 w 912"/>
                    <a:gd name="T5" fmla="*/ 146 h 1520"/>
                    <a:gd name="T6" fmla="*/ 147 w 912"/>
                    <a:gd name="T7" fmla="*/ 232 h 1520"/>
                    <a:gd name="T8" fmla="*/ 61 w 912"/>
                    <a:gd name="T9" fmla="*/ 146 h 1520"/>
                    <a:gd name="T10" fmla="*/ 0 w 912"/>
                    <a:gd name="T11" fmla="*/ 146 h 1520"/>
                    <a:gd name="T12" fmla="*/ 147 w 912"/>
                    <a:gd name="T13" fmla="*/ 292 h 1520"/>
                    <a:gd name="T14" fmla="*/ 290 w 912"/>
                    <a:gd name="T15" fmla="*/ 174 h 1520"/>
                    <a:gd name="T16" fmla="*/ 673 w 912"/>
                    <a:gd name="T17" fmla="*/ 174 h 1520"/>
                    <a:gd name="T18" fmla="*/ 862 w 912"/>
                    <a:gd name="T19" fmla="*/ 317 h 1520"/>
                    <a:gd name="T20" fmla="*/ 862 w 912"/>
                    <a:gd name="T21" fmla="*/ 1520 h 1520"/>
                    <a:gd name="T22" fmla="*/ 912 w 912"/>
                    <a:gd name="T23" fmla="*/ 1520 h 1520"/>
                    <a:gd name="T24" fmla="*/ 912 w 912"/>
                    <a:gd name="T25" fmla="*/ 317 h 1520"/>
                    <a:gd name="T26" fmla="*/ 673 w 912"/>
                    <a:gd name="T27" fmla="*/ 125 h 1520"/>
                    <a:gd name="T28" fmla="*/ 292 w 912"/>
                    <a:gd name="T29" fmla="*/ 125 h 1520"/>
                    <a:gd name="T30" fmla="*/ 147 w 912"/>
                    <a:gd name="T31" fmla="*/ 0 h 1520"/>
                    <a:gd name="T32" fmla="*/ 0 w 912"/>
                    <a:gd name="T33" fmla="*/ 146 h 15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912" h="1520">
                      <a:moveTo>
                        <a:pt x="61" y="146"/>
                      </a:moveTo>
                      <a:cubicBezTo>
                        <a:pt x="61" y="99"/>
                        <a:pt x="99" y="60"/>
                        <a:pt x="147" y="60"/>
                      </a:cubicBezTo>
                      <a:cubicBezTo>
                        <a:pt x="194" y="60"/>
                        <a:pt x="233" y="99"/>
                        <a:pt x="233" y="146"/>
                      </a:cubicBezTo>
                      <a:cubicBezTo>
                        <a:pt x="233" y="194"/>
                        <a:pt x="194" y="232"/>
                        <a:pt x="147" y="232"/>
                      </a:cubicBezTo>
                      <a:cubicBezTo>
                        <a:pt x="99" y="232"/>
                        <a:pt x="61" y="194"/>
                        <a:pt x="61" y="146"/>
                      </a:cubicBezTo>
                      <a:moveTo>
                        <a:pt x="0" y="146"/>
                      </a:moveTo>
                      <a:cubicBezTo>
                        <a:pt x="0" y="227"/>
                        <a:pt x="66" y="292"/>
                        <a:pt x="147" y="292"/>
                      </a:cubicBezTo>
                      <a:cubicBezTo>
                        <a:pt x="218" y="292"/>
                        <a:pt x="277" y="241"/>
                        <a:pt x="290" y="174"/>
                      </a:cubicBezTo>
                      <a:cubicBezTo>
                        <a:pt x="673" y="174"/>
                        <a:pt x="673" y="174"/>
                        <a:pt x="673" y="174"/>
                      </a:cubicBezTo>
                      <a:cubicBezTo>
                        <a:pt x="844" y="174"/>
                        <a:pt x="862" y="274"/>
                        <a:pt x="862" y="317"/>
                      </a:cubicBezTo>
                      <a:cubicBezTo>
                        <a:pt x="862" y="1520"/>
                        <a:pt x="862" y="1520"/>
                        <a:pt x="862" y="1520"/>
                      </a:cubicBezTo>
                      <a:cubicBezTo>
                        <a:pt x="912" y="1520"/>
                        <a:pt x="912" y="1520"/>
                        <a:pt x="912" y="1520"/>
                      </a:cubicBezTo>
                      <a:cubicBezTo>
                        <a:pt x="912" y="317"/>
                        <a:pt x="912" y="317"/>
                        <a:pt x="912" y="317"/>
                      </a:cubicBezTo>
                      <a:cubicBezTo>
                        <a:pt x="912" y="199"/>
                        <a:pt x="820" y="125"/>
                        <a:pt x="673" y="125"/>
                      </a:cubicBezTo>
                      <a:cubicBezTo>
                        <a:pt x="292" y="125"/>
                        <a:pt x="292" y="125"/>
                        <a:pt x="292" y="125"/>
                      </a:cubicBezTo>
                      <a:cubicBezTo>
                        <a:pt x="281" y="54"/>
                        <a:pt x="220" y="0"/>
                        <a:pt x="147" y="0"/>
                      </a:cubicBezTo>
                      <a:cubicBezTo>
                        <a:pt x="66" y="0"/>
                        <a:pt x="0" y="65"/>
                        <a:pt x="0" y="146"/>
                      </a:cubicBezTo>
                    </a:path>
                  </a:pathLst>
                </a:custGeom>
                <a:solidFill>
                  <a:srgbClr val="7DDB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en-US" sz="2400"/>
                </a:p>
              </p:txBody>
            </p:sp>
            <p:sp>
              <p:nvSpPr>
                <p:cNvPr id="74" name="Freeform 9"/>
                <p:cNvSpPr>
                  <a:spLocks noEditPoints="1"/>
                </p:cNvSpPr>
                <p:nvPr/>
              </p:nvSpPr>
              <p:spPr bwMode="auto">
                <a:xfrm>
                  <a:off x="1789" y="1716"/>
                  <a:ext cx="866" cy="892"/>
                </a:xfrm>
                <a:custGeom>
                  <a:avLst/>
                  <a:gdLst>
                    <a:gd name="T0" fmla="*/ 61 w 823"/>
                    <a:gd name="T1" fmla="*/ 147 h 774"/>
                    <a:gd name="T2" fmla="*/ 147 w 823"/>
                    <a:gd name="T3" fmla="*/ 60 h 774"/>
                    <a:gd name="T4" fmla="*/ 233 w 823"/>
                    <a:gd name="T5" fmla="*/ 147 h 774"/>
                    <a:gd name="T6" fmla="*/ 147 w 823"/>
                    <a:gd name="T7" fmla="*/ 233 h 774"/>
                    <a:gd name="T8" fmla="*/ 61 w 823"/>
                    <a:gd name="T9" fmla="*/ 147 h 774"/>
                    <a:gd name="T10" fmla="*/ 0 w 823"/>
                    <a:gd name="T11" fmla="*/ 147 h 774"/>
                    <a:gd name="T12" fmla="*/ 147 w 823"/>
                    <a:gd name="T13" fmla="*/ 293 h 774"/>
                    <a:gd name="T14" fmla="*/ 289 w 823"/>
                    <a:gd name="T15" fmla="*/ 180 h 774"/>
                    <a:gd name="T16" fmla="*/ 581 w 823"/>
                    <a:gd name="T17" fmla="*/ 180 h 774"/>
                    <a:gd name="T18" fmla="*/ 774 w 823"/>
                    <a:gd name="T19" fmla="*/ 330 h 774"/>
                    <a:gd name="T20" fmla="*/ 774 w 823"/>
                    <a:gd name="T21" fmla="*/ 774 h 774"/>
                    <a:gd name="T22" fmla="*/ 823 w 823"/>
                    <a:gd name="T23" fmla="*/ 774 h 774"/>
                    <a:gd name="T24" fmla="*/ 823 w 823"/>
                    <a:gd name="T25" fmla="*/ 330 h 774"/>
                    <a:gd name="T26" fmla="*/ 778 w 823"/>
                    <a:gd name="T27" fmla="*/ 203 h 774"/>
                    <a:gd name="T28" fmla="*/ 581 w 823"/>
                    <a:gd name="T29" fmla="*/ 131 h 774"/>
                    <a:gd name="T30" fmla="*/ 292 w 823"/>
                    <a:gd name="T31" fmla="*/ 131 h 774"/>
                    <a:gd name="T32" fmla="*/ 147 w 823"/>
                    <a:gd name="T33" fmla="*/ 0 h 774"/>
                    <a:gd name="T34" fmla="*/ 0 w 823"/>
                    <a:gd name="T35" fmla="*/ 147 h 7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23" h="774">
                      <a:moveTo>
                        <a:pt x="61" y="147"/>
                      </a:moveTo>
                      <a:cubicBezTo>
                        <a:pt x="61" y="99"/>
                        <a:pt x="99" y="60"/>
                        <a:pt x="147" y="60"/>
                      </a:cubicBezTo>
                      <a:cubicBezTo>
                        <a:pt x="194" y="60"/>
                        <a:pt x="233" y="99"/>
                        <a:pt x="233" y="147"/>
                      </a:cubicBezTo>
                      <a:cubicBezTo>
                        <a:pt x="233" y="194"/>
                        <a:pt x="194" y="233"/>
                        <a:pt x="147" y="233"/>
                      </a:cubicBezTo>
                      <a:cubicBezTo>
                        <a:pt x="99" y="233"/>
                        <a:pt x="61" y="194"/>
                        <a:pt x="61" y="147"/>
                      </a:cubicBezTo>
                      <a:moveTo>
                        <a:pt x="0" y="147"/>
                      </a:moveTo>
                      <a:cubicBezTo>
                        <a:pt x="0" y="227"/>
                        <a:pt x="66" y="293"/>
                        <a:pt x="147" y="293"/>
                      </a:cubicBezTo>
                      <a:cubicBezTo>
                        <a:pt x="216" y="293"/>
                        <a:pt x="274" y="245"/>
                        <a:pt x="289" y="180"/>
                      </a:cubicBezTo>
                      <a:cubicBezTo>
                        <a:pt x="581" y="180"/>
                        <a:pt x="581" y="180"/>
                        <a:pt x="581" y="180"/>
                      </a:cubicBezTo>
                      <a:cubicBezTo>
                        <a:pt x="653" y="180"/>
                        <a:pt x="774" y="200"/>
                        <a:pt x="774" y="330"/>
                      </a:cubicBezTo>
                      <a:cubicBezTo>
                        <a:pt x="774" y="774"/>
                        <a:pt x="774" y="774"/>
                        <a:pt x="774" y="774"/>
                      </a:cubicBezTo>
                      <a:cubicBezTo>
                        <a:pt x="823" y="774"/>
                        <a:pt x="823" y="774"/>
                        <a:pt x="823" y="774"/>
                      </a:cubicBezTo>
                      <a:cubicBezTo>
                        <a:pt x="823" y="330"/>
                        <a:pt x="823" y="330"/>
                        <a:pt x="823" y="330"/>
                      </a:cubicBezTo>
                      <a:cubicBezTo>
                        <a:pt x="823" y="295"/>
                        <a:pt x="815" y="245"/>
                        <a:pt x="778" y="203"/>
                      </a:cubicBezTo>
                      <a:cubicBezTo>
                        <a:pt x="737" y="155"/>
                        <a:pt x="671" y="131"/>
                        <a:pt x="581" y="131"/>
                      </a:cubicBezTo>
                      <a:cubicBezTo>
                        <a:pt x="292" y="131"/>
                        <a:pt x="292" y="131"/>
                        <a:pt x="292" y="131"/>
                      </a:cubicBezTo>
                      <a:cubicBezTo>
                        <a:pt x="285" y="58"/>
                        <a:pt x="222" y="0"/>
                        <a:pt x="147" y="0"/>
                      </a:cubicBezTo>
                      <a:cubicBezTo>
                        <a:pt x="66" y="0"/>
                        <a:pt x="0" y="66"/>
                        <a:pt x="0" y="147"/>
                      </a:cubicBezTo>
                    </a:path>
                  </a:pathLst>
                </a:custGeom>
                <a:solidFill>
                  <a:srgbClr val="FF9A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en-US" sz="2400" dirty="0">
                    <a:solidFill>
                      <a:srgbClr val="FF9A00"/>
                    </a:solidFill>
                    <a:highlight>
                      <a:srgbClr val="FF9A00"/>
                    </a:highlight>
                  </a:endParaRPr>
                </a:p>
              </p:txBody>
            </p:sp>
            <p:sp>
              <p:nvSpPr>
                <p:cNvPr id="75" name="Freeform 11"/>
                <p:cNvSpPr>
                  <a:spLocks noEditPoints="1"/>
                </p:cNvSpPr>
                <p:nvPr/>
              </p:nvSpPr>
              <p:spPr bwMode="auto">
                <a:xfrm>
                  <a:off x="2906" y="260"/>
                  <a:ext cx="1029" cy="2345"/>
                </a:xfrm>
                <a:custGeom>
                  <a:avLst/>
                  <a:gdLst>
                    <a:gd name="T0" fmla="*/ 689 w 921"/>
                    <a:gd name="T1" fmla="*/ 146 h 1890"/>
                    <a:gd name="T2" fmla="*/ 775 w 921"/>
                    <a:gd name="T3" fmla="*/ 60 h 1890"/>
                    <a:gd name="T4" fmla="*/ 861 w 921"/>
                    <a:gd name="T5" fmla="*/ 146 h 1890"/>
                    <a:gd name="T6" fmla="*/ 775 w 921"/>
                    <a:gd name="T7" fmla="*/ 232 h 1890"/>
                    <a:gd name="T8" fmla="*/ 689 w 921"/>
                    <a:gd name="T9" fmla="*/ 146 h 1890"/>
                    <a:gd name="T10" fmla="*/ 632 w 921"/>
                    <a:gd name="T11" fmla="*/ 115 h 1890"/>
                    <a:gd name="T12" fmla="*/ 252 w 921"/>
                    <a:gd name="T13" fmla="*/ 115 h 1890"/>
                    <a:gd name="T14" fmla="*/ 7 w 921"/>
                    <a:gd name="T15" fmla="*/ 294 h 1890"/>
                    <a:gd name="T16" fmla="*/ 7 w 921"/>
                    <a:gd name="T17" fmla="*/ 1890 h 1890"/>
                    <a:gd name="T18" fmla="*/ 56 w 921"/>
                    <a:gd name="T19" fmla="*/ 1890 h 1890"/>
                    <a:gd name="T20" fmla="*/ 56 w 921"/>
                    <a:gd name="T21" fmla="*/ 298 h 1890"/>
                    <a:gd name="T22" fmla="*/ 252 w 921"/>
                    <a:gd name="T23" fmla="*/ 165 h 1890"/>
                    <a:gd name="T24" fmla="*/ 630 w 921"/>
                    <a:gd name="T25" fmla="*/ 165 h 1890"/>
                    <a:gd name="T26" fmla="*/ 775 w 921"/>
                    <a:gd name="T27" fmla="*/ 292 h 1890"/>
                    <a:gd name="T28" fmla="*/ 921 w 921"/>
                    <a:gd name="T29" fmla="*/ 146 h 1890"/>
                    <a:gd name="T30" fmla="*/ 775 w 921"/>
                    <a:gd name="T31" fmla="*/ 0 h 1890"/>
                    <a:gd name="T32" fmla="*/ 632 w 921"/>
                    <a:gd name="T33" fmla="*/ 115 h 18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921" h="1890">
                      <a:moveTo>
                        <a:pt x="689" y="146"/>
                      </a:moveTo>
                      <a:cubicBezTo>
                        <a:pt x="689" y="99"/>
                        <a:pt x="728" y="60"/>
                        <a:pt x="775" y="60"/>
                      </a:cubicBezTo>
                      <a:cubicBezTo>
                        <a:pt x="823" y="60"/>
                        <a:pt x="861" y="99"/>
                        <a:pt x="861" y="146"/>
                      </a:cubicBezTo>
                      <a:cubicBezTo>
                        <a:pt x="861" y="194"/>
                        <a:pt x="823" y="232"/>
                        <a:pt x="775" y="232"/>
                      </a:cubicBezTo>
                      <a:cubicBezTo>
                        <a:pt x="728" y="232"/>
                        <a:pt x="689" y="194"/>
                        <a:pt x="689" y="146"/>
                      </a:cubicBezTo>
                      <a:moveTo>
                        <a:pt x="632" y="115"/>
                      </a:moveTo>
                      <a:cubicBezTo>
                        <a:pt x="252" y="115"/>
                        <a:pt x="252" y="115"/>
                        <a:pt x="252" y="115"/>
                      </a:cubicBezTo>
                      <a:cubicBezTo>
                        <a:pt x="87" y="115"/>
                        <a:pt x="16" y="167"/>
                        <a:pt x="7" y="294"/>
                      </a:cubicBezTo>
                      <a:cubicBezTo>
                        <a:pt x="0" y="394"/>
                        <a:pt x="7" y="1829"/>
                        <a:pt x="7" y="1890"/>
                      </a:cubicBezTo>
                      <a:cubicBezTo>
                        <a:pt x="56" y="1890"/>
                        <a:pt x="56" y="1890"/>
                        <a:pt x="56" y="1890"/>
                      </a:cubicBezTo>
                      <a:cubicBezTo>
                        <a:pt x="56" y="1875"/>
                        <a:pt x="50" y="395"/>
                        <a:pt x="56" y="298"/>
                      </a:cubicBezTo>
                      <a:cubicBezTo>
                        <a:pt x="61" y="227"/>
                        <a:pt x="80" y="165"/>
                        <a:pt x="252" y="165"/>
                      </a:cubicBezTo>
                      <a:cubicBezTo>
                        <a:pt x="630" y="165"/>
                        <a:pt x="630" y="165"/>
                        <a:pt x="630" y="165"/>
                      </a:cubicBezTo>
                      <a:cubicBezTo>
                        <a:pt x="639" y="236"/>
                        <a:pt x="701" y="292"/>
                        <a:pt x="775" y="292"/>
                      </a:cubicBezTo>
                      <a:cubicBezTo>
                        <a:pt x="856" y="292"/>
                        <a:pt x="921" y="227"/>
                        <a:pt x="921" y="146"/>
                      </a:cubicBezTo>
                      <a:cubicBezTo>
                        <a:pt x="921" y="65"/>
                        <a:pt x="856" y="0"/>
                        <a:pt x="775" y="0"/>
                      </a:cubicBezTo>
                      <a:cubicBezTo>
                        <a:pt x="705" y="0"/>
                        <a:pt x="646" y="49"/>
                        <a:pt x="632" y="115"/>
                      </a:cubicBezTo>
                    </a:path>
                  </a:pathLst>
                </a:custGeom>
                <a:solidFill>
                  <a:srgbClr val="0280D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en-US" sz="2400"/>
                </a:p>
              </p:txBody>
            </p:sp>
            <p:sp>
              <p:nvSpPr>
                <p:cNvPr id="76" name="Freeform 13"/>
                <p:cNvSpPr>
                  <a:spLocks noEditPoints="1"/>
                </p:cNvSpPr>
                <p:nvPr/>
              </p:nvSpPr>
              <p:spPr bwMode="auto">
                <a:xfrm>
                  <a:off x="3011" y="1167"/>
                  <a:ext cx="940" cy="1434"/>
                </a:xfrm>
                <a:custGeom>
                  <a:avLst/>
                  <a:gdLst>
                    <a:gd name="T0" fmla="*/ 590 w 822"/>
                    <a:gd name="T1" fmla="*/ 147 h 1135"/>
                    <a:gd name="T2" fmla="*/ 676 w 822"/>
                    <a:gd name="T3" fmla="*/ 60 h 1135"/>
                    <a:gd name="T4" fmla="*/ 762 w 822"/>
                    <a:gd name="T5" fmla="*/ 147 h 1135"/>
                    <a:gd name="T6" fmla="*/ 676 w 822"/>
                    <a:gd name="T7" fmla="*/ 233 h 1135"/>
                    <a:gd name="T8" fmla="*/ 590 w 822"/>
                    <a:gd name="T9" fmla="*/ 147 h 1135"/>
                    <a:gd name="T10" fmla="*/ 532 w 822"/>
                    <a:gd name="T11" fmla="*/ 122 h 1135"/>
                    <a:gd name="T12" fmla="*/ 202 w 822"/>
                    <a:gd name="T13" fmla="*/ 119 h 1135"/>
                    <a:gd name="T14" fmla="*/ 0 w 822"/>
                    <a:gd name="T15" fmla="*/ 333 h 1135"/>
                    <a:gd name="T16" fmla="*/ 0 w 822"/>
                    <a:gd name="T17" fmla="*/ 1135 h 1135"/>
                    <a:gd name="T18" fmla="*/ 49 w 822"/>
                    <a:gd name="T19" fmla="*/ 1135 h 1135"/>
                    <a:gd name="T20" fmla="*/ 49 w 822"/>
                    <a:gd name="T21" fmla="*/ 333 h 1135"/>
                    <a:gd name="T22" fmla="*/ 202 w 822"/>
                    <a:gd name="T23" fmla="*/ 168 h 1135"/>
                    <a:gd name="T24" fmla="*/ 532 w 822"/>
                    <a:gd name="T25" fmla="*/ 171 h 1135"/>
                    <a:gd name="T26" fmla="*/ 676 w 822"/>
                    <a:gd name="T27" fmla="*/ 293 h 1135"/>
                    <a:gd name="T28" fmla="*/ 822 w 822"/>
                    <a:gd name="T29" fmla="*/ 147 h 1135"/>
                    <a:gd name="T30" fmla="*/ 676 w 822"/>
                    <a:gd name="T31" fmla="*/ 0 h 1135"/>
                    <a:gd name="T32" fmla="*/ 532 w 822"/>
                    <a:gd name="T33" fmla="*/ 122 h 1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822" h="1135">
                      <a:moveTo>
                        <a:pt x="590" y="147"/>
                      </a:moveTo>
                      <a:cubicBezTo>
                        <a:pt x="590" y="99"/>
                        <a:pt x="628" y="60"/>
                        <a:pt x="676" y="60"/>
                      </a:cubicBezTo>
                      <a:cubicBezTo>
                        <a:pt x="723" y="60"/>
                        <a:pt x="762" y="99"/>
                        <a:pt x="762" y="147"/>
                      </a:cubicBezTo>
                      <a:cubicBezTo>
                        <a:pt x="762" y="194"/>
                        <a:pt x="723" y="233"/>
                        <a:pt x="676" y="233"/>
                      </a:cubicBezTo>
                      <a:cubicBezTo>
                        <a:pt x="628" y="233"/>
                        <a:pt x="590" y="194"/>
                        <a:pt x="590" y="147"/>
                      </a:cubicBezTo>
                      <a:moveTo>
                        <a:pt x="532" y="122"/>
                      </a:moveTo>
                      <a:cubicBezTo>
                        <a:pt x="462" y="121"/>
                        <a:pt x="282" y="119"/>
                        <a:pt x="202" y="119"/>
                      </a:cubicBezTo>
                      <a:cubicBezTo>
                        <a:pt x="90" y="119"/>
                        <a:pt x="0" y="236"/>
                        <a:pt x="0" y="333"/>
                      </a:cubicBezTo>
                      <a:cubicBezTo>
                        <a:pt x="0" y="1135"/>
                        <a:pt x="0" y="1135"/>
                        <a:pt x="0" y="1135"/>
                      </a:cubicBezTo>
                      <a:cubicBezTo>
                        <a:pt x="49" y="1135"/>
                        <a:pt x="49" y="1135"/>
                        <a:pt x="49" y="1135"/>
                      </a:cubicBezTo>
                      <a:cubicBezTo>
                        <a:pt x="49" y="333"/>
                        <a:pt x="49" y="333"/>
                        <a:pt x="49" y="333"/>
                      </a:cubicBezTo>
                      <a:cubicBezTo>
                        <a:pt x="49" y="268"/>
                        <a:pt x="115" y="168"/>
                        <a:pt x="202" y="168"/>
                      </a:cubicBezTo>
                      <a:cubicBezTo>
                        <a:pt x="282" y="168"/>
                        <a:pt x="462" y="170"/>
                        <a:pt x="532" y="171"/>
                      </a:cubicBezTo>
                      <a:cubicBezTo>
                        <a:pt x="543" y="240"/>
                        <a:pt x="604" y="293"/>
                        <a:pt x="676" y="293"/>
                      </a:cubicBezTo>
                      <a:cubicBezTo>
                        <a:pt x="757" y="293"/>
                        <a:pt x="822" y="227"/>
                        <a:pt x="822" y="147"/>
                      </a:cubicBezTo>
                      <a:cubicBezTo>
                        <a:pt x="822" y="66"/>
                        <a:pt x="757" y="0"/>
                        <a:pt x="676" y="0"/>
                      </a:cubicBezTo>
                      <a:cubicBezTo>
                        <a:pt x="604" y="0"/>
                        <a:pt x="544" y="53"/>
                        <a:pt x="532" y="122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en-US" sz="2400" dirty="0"/>
                </a:p>
              </p:txBody>
            </p:sp>
            <p:sp>
              <p:nvSpPr>
                <p:cNvPr id="77" name="Freeform 15"/>
                <p:cNvSpPr/>
                <p:nvPr/>
              </p:nvSpPr>
              <p:spPr bwMode="auto">
                <a:xfrm>
                  <a:off x="1513" y="2608"/>
                  <a:ext cx="1142" cy="287"/>
                </a:xfrm>
                <a:custGeom>
                  <a:avLst/>
                  <a:gdLst>
                    <a:gd name="T0" fmla="*/ 1087 w 1142"/>
                    <a:gd name="T1" fmla="*/ 0 h 287"/>
                    <a:gd name="T2" fmla="*/ 0 w 1142"/>
                    <a:gd name="T3" fmla="*/ 287 h 287"/>
                    <a:gd name="T4" fmla="*/ 335 w 1142"/>
                    <a:gd name="T5" fmla="*/ 287 h 287"/>
                    <a:gd name="T6" fmla="*/ 1142 w 1142"/>
                    <a:gd name="T7" fmla="*/ 0 h 287"/>
                    <a:gd name="T8" fmla="*/ 1087 w 1142"/>
                    <a:gd name="T9" fmla="*/ 0 h 2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42" h="287">
                      <a:moveTo>
                        <a:pt x="1087" y="0"/>
                      </a:moveTo>
                      <a:lnTo>
                        <a:pt x="0" y="287"/>
                      </a:lnTo>
                      <a:lnTo>
                        <a:pt x="335" y="287"/>
                      </a:lnTo>
                      <a:lnTo>
                        <a:pt x="1142" y="0"/>
                      </a:lnTo>
                      <a:lnTo>
                        <a:pt x="1087" y="0"/>
                      </a:lnTo>
                      <a:close/>
                    </a:path>
                  </a:pathLst>
                </a:custGeom>
                <a:solidFill>
                  <a:srgbClr val="FF9A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en-US" sz="2400"/>
                </a:p>
              </p:txBody>
            </p:sp>
            <p:sp>
              <p:nvSpPr>
                <p:cNvPr id="78" name="Freeform 17"/>
                <p:cNvSpPr/>
                <p:nvPr/>
              </p:nvSpPr>
              <p:spPr bwMode="auto">
                <a:xfrm>
                  <a:off x="2088" y="2605"/>
                  <a:ext cx="668" cy="295"/>
                </a:xfrm>
                <a:custGeom>
                  <a:avLst/>
                  <a:gdLst>
                    <a:gd name="T0" fmla="*/ 611 w 668"/>
                    <a:gd name="T1" fmla="*/ 0 h 295"/>
                    <a:gd name="T2" fmla="*/ 0 w 668"/>
                    <a:gd name="T3" fmla="*/ 295 h 295"/>
                    <a:gd name="T4" fmla="*/ 344 w 668"/>
                    <a:gd name="T5" fmla="*/ 295 h 295"/>
                    <a:gd name="T6" fmla="*/ 668 w 668"/>
                    <a:gd name="T7" fmla="*/ 0 h 295"/>
                    <a:gd name="T8" fmla="*/ 611 w 668"/>
                    <a:gd name="T9" fmla="*/ 0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68" h="295">
                      <a:moveTo>
                        <a:pt x="611" y="0"/>
                      </a:moveTo>
                      <a:lnTo>
                        <a:pt x="0" y="295"/>
                      </a:lnTo>
                      <a:lnTo>
                        <a:pt x="344" y="295"/>
                      </a:lnTo>
                      <a:lnTo>
                        <a:pt x="668" y="0"/>
                      </a:lnTo>
                      <a:lnTo>
                        <a:pt x="611" y="0"/>
                      </a:lnTo>
                      <a:close/>
                    </a:path>
                  </a:pathLst>
                </a:custGeom>
                <a:solidFill>
                  <a:srgbClr val="7DDB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en-US" sz="2400"/>
                </a:p>
              </p:txBody>
            </p:sp>
            <p:sp>
              <p:nvSpPr>
                <p:cNvPr id="79" name="Freeform 11"/>
                <p:cNvSpPr/>
                <p:nvPr/>
              </p:nvSpPr>
              <p:spPr bwMode="auto">
                <a:xfrm>
                  <a:off x="2662" y="2611"/>
                  <a:ext cx="340" cy="289"/>
                </a:xfrm>
                <a:custGeom>
                  <a:avLst/>
                  <a:gdLst>
                    <a:gd name="T0" fmla="*/ 145 w 340"/>
                    <a:gd name="T1" fmla="*/ 0 h 289"/>
                    <a:gd name="T2" fmla="*/ 0 w 340"/>
                    <a:gd name="T3" fmla="*/ 289 h 289"/>
                    <a:gd name="T4" fmla="*/ 340 w 340"/>
                    <a:gd name="T5" fmla="*/ 289 h 289"/>
                    <a:gd name="T6" fmla="*/ 201 w 340"/>
                    <a:gd name="T7" fmla="*/ 0 h 289"/>
                    <a:gd name="T8" fmla="*/ 145 w 340"/>
                    <a:gd name="T9" fmla="*/ 0 h 2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0" h="289">
                      <a:moveTo>
                        <a:pt x="145" y="0"/>
                      </a:moveTo>
                      <a:lnTo>
                        <a:pt x="0" y="289"/>
                      </a:lnTo>
                      <a:lnTo>
                        <a:pt x="340" y="289"/>
                      </a:lnTo>
                      <a:lnTo>
                        <a:pt x="201" y="0"/>
                      </a:lnTo>
                      <a:lnTo>
                        <a:pt x="145" y="0"/>
                      </a:lnTo>
                      <a:close/>
                    </a:path>
                  </a:pathLst>
                </a:custGeom>
                <a:solidFill>
                  <a:srgbClr val="95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en-US" sz="2400"/>
                </a:p>
              </p:txBody>
            </p:sp>
            <p:sp>
              <p:nvSpPr>
                <p:cNvPr id="80" name="Freeform 21"/>
                <p:cNvSpPr/>
                <p:nvPr/>
              </p:nvSpPr>
              <p:spPr bwMode="auto">
                <a:xfrm>
                  <a:off x="2914" y="2605"/>
                  <a:ext cx="668" cy="298"/>
                </a:xfrm>
                <a:custGeom>
                  <a:avLst/>
                  <a:gdLst>
                    <a:gd name="T0" fmla="*/ 0 w 668"/>
                    <a:gd name="T1" fmla="*/ 0 h 298"/>
                    <a:gd name="T2" fmla="*/ 328 w 668"/>
                    <a:gd name="T3" fmla="*/ 298 h 298"/>
                    <a:gd name="T4" fmla="*/ 668 w 668"/>
                    <a:gd name="T5" fmla="*/ 298 h 298"/>
                    <a:gd name="T6" fmla="*/ 55 w 668"/>
                    <a:gd name="T7" fmla="*/ 0 h 298"/>
                    <a:gd name="T8" fmla="*/ 0 w 668"/>
                    <a:gd name="T9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68" h="298">
                      <a:moveTo>
                        <a:pt x="0" y="0"/>
                      </a:moveTo>
                      <a:lnTo>
                        <a:pt x="328" y="298"/>
                      </a:lnTo>
                      <a:lnTo>
                        <a:pt x="668" y="298"/>
                      </a:lnTo>
                      <a:lnTo>
                        <a:pt x="5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280D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en-US" sz="2400"/>
                </a:p>
              </p:txBody>
            </p:sp>
            <p:sp>
              <p:nvSpPr>
                <p:cNvPr id="81" name="Freeform 23"/>
                <p:cNvSpPr/>
                <p:nvPr/>
              </p:nvSpPr>
              <p:spPr bwMode="auto">
                <a:xfrm>
                  <a:off x="3011" y="2601"/>
                  <a:ext cx="1148" cy="304"/>
                </a:xfrm>
                <a:custGeom>
                  <a:avLst/>
                  <a:gdLst>
                    <a:gd name="T0" fmla="*/ 0 w 1148"/>
                    <a:gd name="T1" fmla="*/ 0 h 304"/>
                    <a:gd name="T2" fmla="*/ 804 w 1148"/>
                    <a:gd name="T3" fmla="*/ 304 h 304"/>
                    <a:gd name="T4" fmla="*/ 1148 w 1148"/>
                    <a:gd name="T5" fmla="*/ 304 h 304"/>
                    <a:gd name="T6" fmla="*/ 55 w 1148"/>
                    <a:gd name="T7" fmla="*/ 0 h 304"/>
                    <a:gd name="T8" fmla="*/ 0 w 1148"/>
                    <a:gd name="T9" fmla="*/ 0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48" h="304">
                      <a:moveTo>
                        <a:pt x="0" y="0"/>
                      </a:moveTo>
                      <a:lnTo>
                        <a:pt x="804" y="304"/>
                      </a:lnTo>
                      <a:lnTo>
                        <a:pt x="1148" y="304"/>
                      </a:lnTo>
                      <a:lnTo>
                        <a:pt x="5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en-US" sz="2400"/>
                </a:p>
              </p:txBody>
            </p:sp>
          </p:grpSp>
          <p:sp>
            <p:nvSpPr>
              <p:cNvPr id="24" name="Rectangle 37"/>
              <p:cNvSpPr>
                <a:spLocks noChangeArrowheads="1"/>
              </p:cNvSpPr>
              <p:nvPr/>
            </p:nvSpPr>
            <p:spPr bwMode="auto">
              <a:xfrm rot="16200000" flipH="1">
                <a:off x="6696524" y="6077003"/>
                <a:ext cx="905256" cy="635011"/>
              </a:xfrm>
              <a:prstGeom prst="rect">
                <a:avLst/>
              </a:prstGeom>
              <a:solidFill>
                <a:srgbClr val="0280D5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id-ID" sz="2400"/>
              </a:p>
            </p:txBody>
          </p:sp>
          <p:sp>
            <p:nvSpPr>
              <p:cNvPr id="25" name="Rectangle 38"/>
              <p:cNvSpPr>
                <a:spLocks noChangeArrowheads="1"/>
              </p:cNvSpPr>
              <p:nvPr/>
            </p:nvSpPr>
            <p:spPr bwMode="auto">
              <a:xfrm rot="16200000" flipH="1">
                <a:off x="5630482" y="6080957"/>
                <a:ext cx="924517" cy="629569"/>
              </a:xfrm>
              <a:prstGeom prst="rect">
                <a:avLst/>
              </a:prstGeom>
              <a:solidFill>
                <a:srgbClr val="95BFFF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id-ID" sz="2400"/>
              </a:p>
            </p:txBody>
          </p:sp>
          <p:sp>
            <p:nvSpPr>
              <p:cNvPr id="26" name="Rectangle 39"/>
              <p:cNvSpPr>
                <a:spLocks noChangeArrowheads="1"/>
              </p:cNvSpPr>
              <p:nvPr/>
            </p:nvSpPr>
            <p:spPr bwMode="auto">
              <a:xfrm rot="16200000" flipH="1">
                <a:off x="3495111" y="6090214"/>
                <a:ext cx="924517" cy="611056"/>
              </a:xfrm>
              <a:prstGeom prst="rect">
                <a:avLst/>
              </a:prstGeom>
              <a:solidFill>
                <a:srgbClr val="FF9A00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id-ID" sz="2400" dirty="0"/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/>
            </p:nvSpPr>
            <p:spPr bwMode="auto">
              <a:xfrm rot="16200000" flipH="1">
                <a:off x="4574533" y="6073299"/>
                <a:ext cx="914399" cy="633276"/>
              </a:xfrm>
              <a:prstGeom prst="rect">
                <a:avLst/>
              </a:prstGeom>
              <a:solidFill>
                <a:srgbClr val="7DDBDA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id-ID" sz="2400"/>
              </a:p>
            </p:txBody>
          </p:sp>
          <p:sp>
            <p:nvSpPr>
              <p:cNvPr id="28" name="Rectangle 37"/>
              <p:cNvSpPr>
                <a:spLocks noChangeArrowheads="1"/>
              </p:cNvSpPr>
              <p:nvPr/>
            </p:nvSpPr>
            <p:spPr bwMode="auto">
              <a:xfrm rot="16200000" flipH="1">
                <a:off x="7768794" y="6085737"/>
                <a:ext cx="916119" cy="64611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id-ID" sz="2400"/>
              </a:p>
            </p:txBody>
          </p:sp>
          <p:grpSp>
            <p:nvGrpSpPr>
              <p:cNvPr id="29" name="Group 26"/>
              <p:cNvGrpSpPr>
                <a:grpSpLocks noChangeAspect="1"/>
              </p:cNvGrpSpPr>
              <p:nvPr/>
            </p:nvGrpSpPr>
            <p:grpSpPr>
              <a:xfrm rot="183110">
                <a:off x="3739667" y="6266672"/>
                <a:ext cx="425026" cy="357329"/>
                <a:chOff x="1625041" y="421441"/>
                <a:chExt cx="358550" cy="301441"/>
              </a:xfrm>
              <a:solidFill>
                <a:schemeClr val="bg1"/>
              </a:solidFill>
            </p:grpSpPr>
            <p:sp>
              <p:nvSpPr>
                <p:cNvPr id="68" name="Oval 136"/>
                <p:cNvSpPr>
                  <a:spLocks noChangeArrowheads="1"/>
                </p:cNvSpPr>
                <p:nvPr/>
              </p:nvSpPr>
              <p:spPr bwMode="auto">
                <a:xfrm>
                  <a:off x="1850581" y="421441"/>
                  <a:ext cx="59999" cy="6000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  <p:sp>
              <p:nvSpPr>
                <p:cNvPr id="69" name="Freeform 137"/>
                <p:cNvSpPr>
                  <a:spLocks noEditPoints="1"/>
                </p:cNvSpPr>
                <p:nvPr/>
              </p:nvSpPr>
              <p:spPr bwMode="auto">
                <a:xfrm>
                  <a:off x="1625041" y="594209"/>
                  <a:ext cx="127950" cy="128673"/>
                </a:xfrm>
                <a:custGeom>
                  <a:avLst/>
                  <a:gdLst>
                    <a:gd name="T0" fmla="*/ 38 w 75"/>
                    <a:gd name="T1" fmla="*/ 75 h 75"/>
                    <a:gd name="T2" fmla="*/ 75 w 75"/>
                    <a:gd name="T3" fmla="*/ 38 h 75"/>
                    <a:gd name="T4" fmla="*/ 38 w 75"/>
                    <a:gd name="T5" fmla="*/ 0 h 75"/>
                    <a:gd name="T6" fmla="*/ 38 w 75"/>
                    <a:gd name="T7" fmla="*/ 17 h 75"/>
                    <a:gd name="T8" fmla="*/ 58 w 75"/>
                    <a:gd name="T9" fmla="*/ 38 h 75"/>
                    <a:gd name="T10" fmla="*/ 38 w 75"/>
                    <a:gd name="T11" fmla="*/ 58 h 75"/>
                    <a:gd name="T12" fmla="*/ 38 w 75"/>
                    <a:gd name="T13" fmla="*/ 75 h 75"/>
                    <a:gd name="T14" fmla="*/ 38 w 75"/>
                    <a:gd name="T15" fmla="*/ 0 h 75"/>
                    <a:gd name="T16" fmla="*/ 0 w 75"/>
                    <a:gd name="T17" fmla="*/ 38 h 75"/>
                    <a:gd name="T18" fmla="*/ 38 w 75"/>
                    <a:gd name="T19" fmla="*/ 75 h 75"/>
                    <a:gd name="T20" fmla="*/ 38 w 75"/>
                    <a:gd name="T21" fmla="*/ 75 h 75"/>
                    <a:gd name="T22" fmla="*/ 38 w 75"/>
                    <a:gd name="T23" fmla="*/ 58 h 75"/>
                    <a:gd name="T24" fmla="*/ 38 w 75"/>
                    <a:gd name="T25" fmla="*/ 58 h 75"/>
                    <a:gd name="T26" fmla="*/ 38 w 75"/>
                    <a:gd name="T27" fmla="*/ 58 h 75"/>
                    <a:gd name="T28" fmla="*/ 17 w 75"/>
                    <a:gd name="T29" fmla="*/ 38 h 75"/>
                    <a:gd name="T30" fmla="*/ 38 w 75"/>
                    <a:gd name="T31" fmla="*/ 17 h 75"/>
                    <a:gd name="T32" fmla="*/ 38 w 75"/>
                    <a:gd name="T33" fmla="*/ 17 h 75"/>
                    <a:gd name="T34" fmla="*/ 38 w 75"/>
                    <a:gd name="T35" fmla="*/ 0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5" h="75">
                      <a:moveTo>
                        <a:pt x="38" y="75"/>
                      </a:moveTo>
                      <a:cubicBezTo>
                        <a:pt x="58" y="75"/>
                        <a:pt x="75" y="58"/>
                        <a:pt x="75" y="38"/>
                      </a:cubicBezTo>
                      <a:cubicBezTo>
                        <a:pt x="75" y="17"/>
                        <a:pt x="58" y="0"/>
                        <a:pt x="38" y="0"/>
                      </a:cubicBezTo>
                      <a:cubicBezTo>
                        <a:pt x="38" y="17"/>
                        <a:pt x="38" y="17"/>
                        <a:pt x="38" y="17"/>
                      </a:cubicBezTo>
                      <a:cubicBezTo>
                        <a:pt x="49" y="17"/>
                        <a:pt x="58" y="26"/>
                        <a:pt x="58" y="38"/>
                      </a:cubicBezTo>
                      <a:cubicBezTo>
                        <a:pt x="58" y="49"/>
                        <a:pt x="49" y="58"/>
                        <a:pt x="38" y="58"/>
                      </a:cubicBezTo>
                      <a:lnTo>
                        <a:pt x="38" y="75"/>
                      </a:lnTo>
                      <a:close/>
                      <a:moveTo>
                        <a:pt x="38" y="0"/>
                      </a:moveTo>
                      <a:cubicBezTo>
                        <a:pt x="17" y="0"/>
                        <a:pt x="0" y="17"/>
                        <a:pt x="0" y="38"/>
                      </a:cubicBezTo>
                      <a:cubicBezTo>
                        <a:pt x="0" y="58"/>
                        <a:pt x="17" y="75"/>
                        <a:pt x="38" y="75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26" y="58"/>
                        <a:pt x="17" y="49"/>
                        <a:pt x="17" y="38"/>
                      </a:cubicBezTo>
                      <a:cubicBezTo>
                        <a:pt x="17" y="26"/>
                        <a:pt x="26" y="17"/>
                        <a:pt x="38" y="17"/>
                      </a:cubicBezTo>
                      <a:cubicBezTo>
                        <a:pt x="38" y="17"/>
                        <a:pt x="38" y="17"/>
                        <a:pt x="38" y="17"/>
                      </a:cubicBezTo>
                      <a:cubicBezTo>
                        <a:pt x="38" y="0"/>
                        <a:pt x="38" y="0"/>
                        <a:pt x="3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  <p:sp>
              <p:nvSpPr>
                <p:cNvPr id="70" name="Freeform 139"/>
                <p:cNvSpPr>
                  <a:spLocks noEditPoints="1"/>
                </p:cNvSpPr>
                <p:nvPr/>
              </p:nvSpPr>
              <p:spPr bwMode="auto">
                <a:xfrm>
                  <a:off x="1855641" y="594209"/>
                  <a:ext cx="127950" cy="128673"/>
                </a:xfrm>
                <a:custGeom>
                  <a:avLst/>
                  <a:gdLst>
                    <a:gd name="T0" fmla="*/ 38 w 75"/>
                    <a:gd name="T1" fmla="*/ 0 h 75"/>
                    <a:gd name="T2" fmla="*/ 38 w 75"/>
                    <a:gd name="T3" fmla="*/ 0 h 75"/>
                    <a:gd name="T4" fmla="*/ 38 w 75"/>
                    <a:gd name="T5" fmla="*/ 17 h 75"/>
                    <a:gd name="T6" fmla="*/ 38 w 75"/>
                    <a:gd name="T7" fmla="*/ 17 h 75"/>
                    <a:gd name="T8" fmla="*/ 58 w 75"/>
                    <a:gd name="T9" fmla="*/ 38 h 75"/>
                    <a:gd name="T10" fmla="*/ 38 w 75"/>
                    <a:gd name="T11" fmla="*/ 58 h 75"/>
                    <a:gd name="T12" fmla="*/ 38 w 75"/>
                    <a:gd name="T13" fmla="*/ 58 h 75"/>
                    <a:gd name="T14" fmla="*/ 38 w 75"/>
                    <a:gd name="T15" fmla="*/ 58 h 75"/>
                    <a:gd name="T16" fmla="*/ 38 w 75"/>
                    <a:gd name="T17" fmla="*/ 75 h 75"/>
                    <a:gd name="T18" fmla="*/ 38 w 75"/>
                    <a:gd name="T19" fmla="*/ 75 h 75"/>
                    <a:gd name="T20" fmla="*/ 75 w 75"/>
                    <a:gd name="T21" fmla="*/ 38 h 75"/>
                    <a:gd name="T22" fmla="*/ 38 w 75"/>
                    <a:gd name="T23" fmla="*/ 0 h 75"/>
                    <a:gd name="T24" fmla="*/ 38 w 75"/>
                    <a:gd name="T25" fmla="*/ 0 h 75"/>
                    <a:gd name="T26" fmla="*/ 0 w 75"/>
                    <a:gd name="T27" fmla="*/ 38 h 75"/>
                    <a:gd name="T28" fmla="*/ 38 w 75"/>
                    <a:gd name="T29" fmla="*/ 75 h 75"/>
                    <a:gd name="T30" fmla="*/ 38 w 75"/>
                    <a:gd name="T31" fmla="*/ 58 h 75"/>
                    <a:gd name="T32" fmla="*/ 17 w 75"/>
                    <a:gd name="T33" fmla="*/ 38 h 75"/>
                    <a:gd name="T34" fmla="*/ 38 w 75"/>
                    <a:gd name="T35" fmla="*/ 17 h 75"/>
                    <a:gd name="T36" fmla="*/ 38 w 75"/>
                    <a:gd name="T37" fmla="*/ 0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5" h="75">
                      <a:moveTo>
                        <a:pt x="38" y="0"/>
                      </a:move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38" y="17"/>
                        <a:pt x="38" y="17"/>
                        <a:pt x="38" y="17"/>
                      </a:cubicBezTo>
                      <a:cubicBezTo>
                        <a:pt x="38" y="17"/>
                        <a:pt x="38" y="17"/>
                        <a:pt x="38" y="17"/>
                      </a:cubicBezTo>
                      <a:cubicBezTo>
                        <a:pt x="49" y="17"/>
                        <a:pt x="58" y="26"/>
                        <a:pt x="58" y="38"/>
                      </a:cubicBezTo>
                      <a:cubicBezTo>
                        <a:pt x="58" y="49"/>
                        <a:pt x="49" y="58"/>
                        <a:pt x="38" y="58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58" y="75"/>
                        <a:pt x="75" y="58"/>
                        <a:pt x="75" y="38"/>
                      </a:cubicBezTo>
                      <a:cubicBezTo>
                        <a:pt x="75" y="17"/>
                        <a:pt x="58" y="0"/>
                        <a:pt x="38" y="0"/>
                      </a:cubicBezTo>
                      <a:close/>
                      <a:moveTo>
                        <a:pt x="38" y="0"/>
                      </a:moveTo>
                      <a:cubicBezTo>
                        <a:pt x="17" y="0"/>
                        <a:pt x="0" y="17"/>
                        <a:pt x="0" y="38"/>
                      </a:cubicBezTo>
                      <a:cubicBezTo>
                        <a:pt x="0" y="58"/>
                        <a:pt x="17" y="75"/>
                        <a:pt x="38" y="75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26" y="58"/>
                        <a:pt x="17" y="49"/>
                        <a:pt x="17" y="38"/>
                      </a:cubicBezTo>
                      <a:cubicBezTo>
                        <a:pt x="17" y="26"/>
                        <a:pt x="26" y="17"/>
                        <a:pt x="38" y="17"/>
                      </a:cubicBezTo>
                      <a:lnTo>
                        <a:pt x="3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  <p:sp>
              <p:nvSpPr>
                <p:cNvPr id="71" name="Freeform 141"/>
                <p:cNvSpPr/>
                <p:nvPr/>
              </p:nvSpPr>
              <p:spPr bwMode="auto">
                <a:xfrm>
                  <a:off x="1730583" y="456139"/>
                  <a:ext cx="226262" cy="261684"/>
                </a:xfrm>
                <a:custGeom>
                  <a:avLst/>
                  <a:gdLst>
                    <a:gd name="T0" fmla="*/ 88 w 132"/>
                    <a:gd name="T1" fmla="*/ 56 h 153"/>
                    <a:gd name="T2" fmla="*/ 92 w 132"/>
                    <a:gd name="T3" fmla="*/ 57 h 153"/>
                    <a:gd name="T4" fmla="*/ 126 w 132"/>
                    <a:gd name="T5" fmla="*/ 42 h 153"/>
                    <a:gd name="T6" fmla="*/ 130 w 132"/>
                    <a:gd name="T7" fmla="*/ 31 h 153"/>
                    <a:gd name="T8" fmla="*/ 119 w 132"/>
                    <a:gd name="T9" fmla="*/ 27 h 153"/>
                    <a:gd name="T10" fmla="*/ 97 w 132"/>
                    <a:gd name="T11" fmla="*/ 38 h 153"/>
                    <a:gd name="T12" fmla="*/ 93 w 132"/>
                    <a:gd name="T13" fmla="*/ 37 h 153"/>
                    <a:gd name="T14" fmla="*/ 56 w 132"/>
                    <a:gd name="T15" fmla="*/ 1 h 153"/>
                    <a:gd name="T16" fmla="*/ 52 w 132"/>
                    <a:gd name="T17" fmla="*/ 1 h 153"/>
                    <a:gd name="T18" fmla="*/ 1 w 132"/>
                    <a:gd name="T19" fmla="*/ 52 h 153"/>
                    <a:gd name="T20" fmla="*/ 1 w 132"/>
                    <a:gd name="T21" fmla="*/ 56 h 153"/>
                    <a:gd name="T22" fmla="*/ 36 w 132"/>
                    <a:gd name="T23" fmla="*/ 86 h 153"/>
                    <a:gd name="T24" fmla="*/ 37 w 132"/>
                    <a:gd name="T25" fmla="*/ 90 h 153"/>
                    <a:gd name="T26" fmla="*/ 19 w 132"/>
                    <a:gd name="T27" fmla="*/ 128 h 153"/>
                    <a:gd name="T28" fmla="*/ 20 w 132"/>
                    <a:gd name="T29" fmla="*/ 133 h 153"/>
                    <a:gd name="T30" fmla="*/ 31 w 132"/>
                    <a:gd name="T31" fmla="*/ 149 h 153"/>
                    <a:gd name="T32" fmla="*/ 40 w 132"/>
                    <a:gd name="T33" fmla="*/ 153 h 153"/>
                    <a:gd name="T34" fmla="*/ 47 w 132"/>
                    <a:gd name="T35" fmla="*/ 151 h 153"/>
                    <a:gd name="T36" fmla="*/ 49 w 132"/>
                    <a:gd name="T37" fmla="*/ 136 h 153"/>
                    <a:gd name="T38" fmla="*/ 45 w 132"/>
                    <a:gd name="T39" fmla="*/ 130 h 153"/>
                    <a:gd name="T40" fmla="*/ 45 w 132"/>
                    <a:gd name="T41" fmla="*/ 126 h 153"/>
                    <a:gd name="T42" fmla="*/ 62 w 132"/>
                    <a:gd name="T43" fmla="*/ 84 h 153"/>
                    <a:gd name="T44" fmla="*/ 61 w 132"/>
                    <a:gd name="T45" fmla="*/ 80 h 153"/>
                    <a:gd name="T46" fmla="*/ 42 w 132"/>
                    <a:gd name="T47" fmla="*/ 61 h 153"/>
                    <a:gd name="T48" fmla="*/ 42 w 132"/>
                    <a:gd name="T49" fmla="*/ 58 h 153"/>
                    <a:gd name="T50" fmla="*/ 64 w 132"/>
                    <a:gd name="T51" fmla="*/ 36 h 153"/>
                    <a:gd name="T52" fmla="*/ 68 w 132"/>
                    <a:gd name="T53" fmla="*/ 36 h 153"/>
                    <a:gd name="T54" fmla="*/ 88 w 132"/>
                    <a:gd name="T55" fmla="*/ 56 h 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32" h="153">
                      <a:moveTo>
                        <a:pt x="88" y="56"/>
                      </a:moveTo>
                      <a:cubicBezTo>
                        <a:pt x="89" y="57"/>
                        <a:pt x="91" y="57"/>
                        <a:pt x="92" y="57"/>
                      </a:cubicBezTo>
                      <a:cubicBezTo>
                        <a:pt x="126" y="42"/>
                        <a:pt x="126" y="42"/>
                        <a:pt x="126" y="42"/>
                      </a:cubicBezTo>
                      <a:cubicBezTo>
                        <a:pt x="130" y="40"/>
                        <a:pt x="132" y="35"/>
                        <a:pt x="130" y="31"/>
                      </a:cubicBezTo>
                      <a:cubicBezTo>
                        <a:pt x="128" y="27"/>
                        <a:pt x="123" y="25"/>
                        <a:pt x="119" y="27"/>
                      </a:cubicBezTo>
                      <a:cubicBezTo>
                        <a:pt x="97" y="38"/>
                        <a:pt x="97" y="38"/>
                        <a:pt x="97" y="38"/>
                      </a:cubicBezTo>
                      <a:cubicBezTo>
                        <a:pt x="95" y="39"/>
                        <a:pt x="94" y="38"/>
                        <a:pt x="93" y="37"/>
                      </a:cubicBezTo>
                      <a:cubicBezTo>
                        <a:pt x="56" y="1"/>
                        <a:pt x="56" y="1"/>
                        <a:pt x="56" y="1"/>
                      </a:cubicBezTo>
                      <a:cubicBezTo>
                        <a:pt x="55" y="0"/>
                        <a:pt x="53" y="0"/>
                        <a:pt x="52" y="1"/>
                      </a:cubicBezTo>
                      <a:cubicBezTo>
                        <a:pt x="1" y="52"/>
                        <a:pt x="1" y="52"/>
                        <a:pt x="1" y="52"/>
                      </a:cubicBezTo>
                      <a:cubicBezTo>
                        <a:pt x="0" y="53"/>
                        <a:pt x="0" y="55"/>
                        <a:pt x="1" y="56"/>
                      </a:cubicBezTo>
                      <a:cubicBezTo>
                        <a:pt x="8" y="61"/>
                        <a:pt x="29" y="79"/>
                        <a:pt x="36" y="86"/>
                      </a:cubicBezTo>
                      <a:cubicBezTo>
                        <a:pt x="37" y="86"/>
                        <a:pt x="37" y="88"/>
                        <a:pt x="37" y="90"/>
                      </a:cubicBezTo>
                      <a:cubicBezTo>
                        <a:pt x="19" y="128"/>
                        <a:pt x="19" y="128"/>
                        <a:pt x="19" y="128"/>
                      </a:cubicBezTo>
                      <a:cubicBezTo>
                        <a:pt x="19" y="130"/>
                        <a:pt x="19" y="131"/>
                        <a:pt x="20" y="133"/>
                      </a:cubicBezTo>
                      <a:cubicBezTo>
                        <a:pt x="31" y="149"/>
                        <a:pt x="31" y="149"/>
                        <a:pt x="31" y="149"/>
                      </a:cubicBezTo>
                      <a:cubicBezTo>
                        <a:pt x="33" y="151"/>
                        <a:pt x="36" y="153"/>
                        <a:pt x="40" y="153"/>
                      </a:cubicBezTo>
                      <a:cubicBezTo>
                        <a:pt x="42" y="153"/>
                        <a:pt x="45" y="153"/>
                        <a:pt x="47" y="151"/>
                      </a:cubicBezTo>
                      <a:cubicBezTo>
                        <a:pt x="52" y="147"/>
                        <a:pt x="53" y="141"/>
                        <a:pt x="49" y="136"/>
                      </a:cubicBezTo>
                      <a:cubicBezTo>
                        <a:pt x="45" y="130"/>
                        <a:pt x="45" y="130"/>
                        <a:pt x="45" y="130"/>
                      </a:cubicBezTo>
                      <a:cubicBezTo>
                        <a:pt x="44" y="129"/>
                        <a:pt x="44" y="127"/>
                        <a:pt x="45" y="126"/>
                      </a:cubicBezTo>
                      <a:cubicBezTo>
                        <a:pt x="62" y="84"/>
                        <a:pt x="62" y="84"/>
                        <a:pt x="62" y="84"/>
                      </a:cubicBezTo>
                      <a:cubicBezTo>
                        <a:pt x="63" y="83"/>
                        <a:pt x="62" y="81"/>
                        <a:pt x="61" y="80"/>
                      </a:cubicBezTo>
                      <a:cubicBezTo>
                        <a:pt x="57" y="76"/>
                        <a:pt x="47" y="66"/>
                        <a:pt x="42" y="61"/>
                      </a:cubicBezTo>
                      <a:cubicBezTo>
                        <a:pt x="41" y="60"/>
                        <a:pt x="41" y="59"/>
                        <a:pt x="42" y="58"/>
                      </a:cubicBezTo>
                      <a:cubicBezTo>
                        <a:pt x="64" y="36"/>
                        <a:pt x="64" y="36"/>
                        <a:pt x="64" y="36"/>
                      </a:cubicBezTo>
                      <a:cubicBezTo>
                        <a:pt x="65" y="35"/>
                        <a:pt x="67" y="35"/>
                        <a:pt x="68" y="36"/>
                      </a:cubicBezTo>
                      <a:lnTo>
                        <a:pt x="88" y="5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</p:grpSp>
          <p:grpSp>
            <p:nvGrpSpPr>
              <p:cNvPr id="30" name="Group 32"/>
              <p:cNvGrpSpPr>
                <a:grpSpLocks noChangeAspect="1"/>
              </p:cNvGrpSpPr>
              <p:nvPr/>
            </p:nvGrpSpPr>
            <p:grpSpPr>
              <a:xfrm>
                <a:off x="4805235" y="6269845"/>
                <a:ext cx="420626" cy="370077"/>
                <a:chOff x="2053710" y="1590342"/>
                <a:chExt cx="345538" cy="334695"/>
              </a:xfrm>
              <a:solidFill>
                <a:schemeClr val="bg1"/>
              </a:solidFill>
            </p:grpSpPr>
            <p:sp>
              <p:nvSpPr>
                <p:cNvPr id="66" name="Oval 204"/>
                <p:cNvSpPr>
                  <a:spLocks noChangeArrowheads="1"/>
                </p:cNvSpPr>
                <p:nvPr/>
              </p:nvSpPr>
              <p:spPr bwMode="auto">
                <a:xfrm>
                  <a:off x="2243829" y="1590342"/>
                  <a:ext cx="71566" cy="71566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  <p:sp>
              <p:nvSpPr>
                <p:cNvPr id="67" name="Freeform 205"/>
                <p:cNvSpPr/>
                <p:nvPr/>
              </p:nvSpPr>
              <p:spPr bwMode="auto">
                <a:xfrm>
                  <a:off x="2053710" y="1656847"/>
                  <a:ext cx="345538" cy="268190"/>
                </a:xfrm>
                <a:custGeom>
                  <a:avLst/>
                  <a:gdLst>
                    <a:gd name="T0" fmla="*/ 383 w 478"/>
                    <a:gd name="T1" fmla="*/ 76 h 371"/>
                    <a:gd name="T2" fmla="*/ 331 w 478"/>
                    <a:gd name="T3" fmla="*/ 35 h 371"/>
                    <a:gd name="T4" fmla="*/ 242 w 478"/>
                    <a:gd name="T5" fmla="*/ 0 h 371"/>
                    <a:gd name="T6" fmla="*/ 133 w 478"/>
                    <a:gd name="T7" fmla="*/ 0 h 371"/>
                    <a:gd name="T8" fmla="*/ 78 w 478"/>
                    <a:gd name="T9" fmla="*/ 118 h 371"/>
                    <a:gd name="T10" fmla="*/ 64 w 478"/>
                    <a:gd name="T11" fmla="*/ 114 h 371"/>
                    <a:gd name="T12" fmla="*/ 59 w 478"/>
                    <a:gd name="T13" fmla="*/ 128 h 371"/>
                    <a:gd name="T14" fmla="*/ 57 w 478"/>
                    <a:gd name="T15" fmla="*/ 132 h 371"/>
                    <a:gd name="T16" fmla="*/ 55 w 478"/>
                    <a:gd name="T17" fmla="*/ 137 h 371"/>
                    <a:gd name="T18" fmla="*/ 38 w 478"/>
                    <a:gd name="T19" fmla="*/ 130 h 371"/>
                    <a:gd name="T20" fmla="*/ 0 w 478"/>
                    <a:gd name="T21" fmla="*/ 220 h 371"/>
                    <a:gd name="T22" fmla="*/ 90 w 478"/>
                    <a:gd name="T23" fmla="*/ 258 h 371"/>
                    <a:gd name="T24" fmla="*/ 97 w 478"/>
                    <a:gd name="T25" fmla="*/ 260 h 371"/>
                    <a:gd name="T26" fmla="*/ 97 w 478"/>
                    <a:gd name="T27" fmla="*/ 258 h 371"/>
                    <a:gd name="T28" fmla="*/ 135 w 478"/>
                    <a:gd name="T29" fmla="*/ 170 h 371"/>
                    <a:gd name="T30" fmla="*/ 119 w 478"/>
                    <a:gd name="T31" fmla="*/ 163 h 371"/>
                    <a:gd name="T32" fmla="*/ 121 w 478"/>
                    <a:gd name="T33" fmla="*/ 159 h 371"/>
                    <a:gd name="T34" fmla="*/ 123 w 478"/>
                    <a:gd name="T35" fmla="*/ 154 h 371"/>
                    <a:gd name="T36" fmla="*/ 128 w 478"/>
                    <a:gd name="T37" fmla="*/ 140 h 371"/>
                    <a:gd name="T38" fmla="*/ 114 w 478"/>
                    <a:gd name="T39" fmla="*/ 135 h 371"/>
                    <a:gd name="T40" fmla="*/ 156 w 478"/>
                    <a:gd name="T41" fmla="*/ 38 h 371"/>
                    <a:gd name="T42" fmla="*/ 227 w 478"/>
                    <a:gd name="T43" fmla="*/ 38 h 371"/>
                    <a:gd name="T44" fmla="*/ 178 w 478"/>
                    <a:gd name="T45" fmla="*/ 175 h 371"/>
                    <a:gd name="T46" fmla="*/ 166 w 478"/>
                    <a:gd name="T47" fmla="*/ 251 h 371"/>
                    <a:gd name="T48" fmla="*/ 145 w 478"/>
                    <a:gd name="T49" fmla="*/ 253 h 371"/>
                    <a:gd name="T50" fmla="*/ 135 w 478"/>
                    <a:gd name="T51" fmla="*/ 277 h 371"/>
                    <a:gd name="T52" fmla="*/ 130 w 478"/>
                    <a:gd name="T53" fmla="*/ 286 h 371"/>
                    <a:gd name="T54" fmla="*/ 121 w 478"/>
                    <a:gd name="T55" fmla="*/ 282 h 371"/>
                    <a:gd name="T56" fmla="*/ 64 w 478"/>
                    <a:gd name="T57" fmla="*/ 260 h 371"/>
                    <a:gd name="T58" fmla="*/ 57 w 478"/>
                    <a:gd name="T59" fmla="*/ 260 h 371"/>
                    <a:gd name="T60" fmla="*/ 59 w 478"/>
                    <a:gd name="T61" fmla="*/ 310 h 371"/>
                    <a:gd name="T62" fmla="*/ 208 w 478"/>
                    <a:gd name="T63" fmla="*/ 298 h 371"/>
                    <a:gd name="T64" fmla="*/ 225 w 478"/>
                    <a:gd name="T65" fmla="*/ 208 h 371"/>
                    <a:gd name="T66" fmla="*/ 227 w 478"/>
                    <a:gd name="T67" fmla="*/ 211 h 371"/>
                    <a:gd name="T68" fmla="*/ 286 w 478"/>
                    <a:gd name="T69" fmla="*/ 253 h 371"/>
                    <a:gd name="T70" fmla="*/ 291 w 478"/>
                    <a:gd name="T71" fmla="*/ 371 h 371"/>
                    <a:gd name="T72" fmla="*/ 341 w 478"/>
                    <a:gd name="T73" fmla="*/ 369 h 371"/>
                    <a:gd name="T74" fmla="*/ 334 w 478"/>
                    <a:gd name="T75" fmla="*/ 227 h 371"/>
                    <a:gd name="T76" fmla="*/ 263 w 478"/>
                    <a:gd name="T77" fmla="*/ 175 h 371"/>
                    <a:gd name="T78" fmla="*/ 315 w 478"/>
                    <a:gd name="T79" fmla="*/ 69 h 371"/>
                    <a:gd name="T80" fmla="*/ 383 w 478"/>
                    <a:gd name="T81" fmla="*/ 123 h 371"/>
                    <a:gd name="T82" fmla="*/ 478 w 478"/>
                    <a:gd name="T83" fmla="*/ 43 h 371"/>
                    <a:gd name="T84" fmla="*/ 454 w 478"/>
                    <a:gd name="T85" fmla="*/ 14 h 371"/>
                    <a:gd name="T86" fmla="*/ 383 w 478"/>
                    <a:gd name="T87" fmla="*/ 76 h 3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478" h="371">
                      <a:moveTo>
                        <a:pt x="383" y="76"/>
                      </a:moveTo>
                      <a:lnTo>
                        <a:pt x="331" y="35"/>
                      </a:lnTo>
                      <a:lnTo>
                        <a:pt x="242" y="0"/>
                      </a:lnTo>
                      <a:lnTo>
                        <a:pt x="133" y="0"/>
                      </a:lnTo>
                      <a:lnTo>
                        <a:pt x="78" y="118"/>
                      </a:lnTo>
                      <a:lnTo>
                        <a:pt x="64" y="114"/>
                      </a:lnTo>
                      <a:lnTo>
                        <a:pt x="59" y="128"/>
                      </a:lnTo>
                      <a:lnTo>
                        <a:pt x="57" y="132"/>
                      </a:lnTo>
                      <a:lnTo>
                        <a:pt x="55" y="137"/>
                      </a:lnTo>
                      <a:lnTo>
                        <a:pt x="38" y="130"/>
                      </a:lnTo>
                      <a:lnTo>
                        <a:pt x="0" y="220"/>
                      </a:lnTo>
                      <a:lnTo>
                        <a:pt x="90" y="258"/>
                      </a:lnTo>
                      <a:lnTo>
                        <a:pt x="97" y="260"/>
                      </a:lnTo>
                      <a:lnTo>
                        <a:pt x="97" y="258"/>
                      </a:lnTo>
                      <a:lnTo>
                        <a:pt x="135" y="170"/>
                      </a:lnTo>
                      <a:lnTo>
                        <a:pt x="119" y="163"/>
                      </a:lnTo>
                      <a:lnTo>
                        <a:pt x="121" y="159"/>
                      </a:lnTo>
                      <a:lnTo>
                        <a:pt x="123" y="154"/>
                      </a:lnTo>
                      <a:lnTo>
                        <a:pt x="128" y="140"/>
                      </a:lnTo>
                      <a:lnTo>
                        <a:pt x="114" y="135"/>
                      </a:lnTo>
                      <a:lnTo>
                        <a:pt x="156" y="38"/>
                      </a:lnTo>
                      <a:lnTo>
                        <a:pt x="227" y="38"/>
                      </a:lnTo>
                      <a:lnTo>
                        <a:pt x="178" y="175"/>
                      </a:lnTo>
                      <a:lnTo>
                        <a:pt x="166" y="251"/>
                      </a:lnTo>
                      <a:lnTo>
                        <a:pt x="145" y="253"/>
                      </a:lnTo>
                      <a:lnTo>
                        <a:pt x="135" y="277"/>
                      </a:lnTo>
                      <a:lnTo>
                        <a:pt x="130" y="286"/>
                      </a:lnTo>
                      <a:lnTo>
                        <a:pt x="121" y="282"/>
                      </a:lnTo>
                      <a:lnTo>
                        <a:pt x="64" y="260"/>
                      </a:lnTo>
                      <a:lnTo>
                        <a:pt x="57" y="260"/>
                      </a:lnTo>
                      <a:lnTo>
                        <a:pt x="59" y="310"/>
                      </a:lnTo>
                      <a:lnTo>
                        <a:pt x="208" y="298"/>
                      </a:lnTo>
                      <a:lnTo>
                        <a:pt x="225" y="208"/>
                      </a:lnTo>
                      <a:lnTo>
                        <a:pt x="227" y="211"/>
                      </a:lnTo>
                      <a:lnTo>
                        <a:pt x="286" y="253"/>
                      </a:lnTo>
                      <a:lnTo>
                        <a:pt x="291" y="371"/>
                      </a:lnTo>
                      <a:lnTo>
                        <a:pt x="341" y="369"/>
                      </a:lnTo>
                      <a:lnTo>
                        <a:pt x="334" y="227"/>
                      </a:lnTo>
                      <a:lnTo>
                        <a:pt x="263" y="175"/>
                      </a:lnTo>
                      <a:lnTo>
                        <a:pt x="315" y="69"/>
                      </a:lnTo>
                      <a:lnTo>
                        <a:pt x="383" y="123"/>
                      </a:lnTo>
                      <a:lnTo>
                        <a:pt x="478" y="43"/>
                      </a:lnTo>
                      <a:lnTo>
                        <a:pt x="454" y="14"/>
                      </a:lnTo>
                      <a:lnTo>
                        <a:pt x="383" y="7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</p:grpSp>
          <p:grpSp>
            <p:nvGrpSpPr>
              <p:cNvPr id="31" name="Group 35"/>
              <p:cNvGrpSpPr>
                <a:grpSpLocks noChangeAspect="1"/>
              </p:cNvGrpSpPr>
              <p:nvPr/>
            </p:nvGrpSpPr>
            <p:grpSpPr>
              <a:xfrm>
                <a:off x="6953679" y="6266331"/>
                <a:ext cx="420626" cy="370077"/>
                <a:chOff x="2053710" y="1590342"/>
                <a:chExt cx="345538" cy="334695"/>
              </a:xfrm>
              <a:solidFill>
                <a:schemeClr val="bg1"/>
              </a:solidFill>
            </p:grpSpPr>
            <p:sp>
              <p:nvSpPr>
                <p:cNvPr id="64" name="Oval 204"/>
                <p:cNvSpPr>
                  <a:spLocks noChangeArrowheads="1"/>
                </p:cNvSpPr>
                <p:nvPr/>
              </p:nvSpPr>
              <p:spPr bwMode="auto">
                <a:xfrm>
                  <a:off x="2243829" y="1590342"/>
                  <a:ext cx="71566" cy="71566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  <p:sp>
              <p:nvSpPr>
                <p:cNvPr id="65" name="Freeform 205"/>
                <p:cNvSpPr/>
                <p:nvPr/>
              </p:nvSpPr>
              <p:spPr bwMode="auto">
                <a:xfrm>
                  <a:off x="2053710" y="1656847"/>
                  <a:ext cx="345538" cy="268190"/>
                </a:xfrm>
                <a:custGeom>
                  <a:avLst/>
                  <a:gdLst>
                    <a:gd name="T0" fmla="*/ 383 w 478"/>
                    <a:gd name="T1" fmla="*/ 76 h 371"/>
                    <a:gd name="T2" fmla="*/ 331 w 478"/>
                    <a:gd name="T3" fmla="*/ 35 h 371"/>
                    <a:gd name="T4" fmla="*/ 242 w 478"/>
                    <a:gd name="T5" fmla="*/ 0 h 371"/>
                    <a:gd name="T6" fmla="*/ 133 w 478"/>
                    <a:gd name="T7" fmla="*/ 0 h 371"/>
                    <a:gd name="T8" fmla="*/ 78 w 478"/>
                    <a:gd name="T9" fmla="*/ 118 h 371"/>
                    <a:gd name="T10" fmla="*/ 64 w 478"/>
                    <a:gd name="T11" fmla="*/ 114 h 371"/>
                    <a:gd name="T12" fmla="*/ 59 w 478"/>
                    <a:gd name="T13" fmla="*/ 128 h 371"/>
                    <a:gd name="T14" fmla="*/ 57 w 478"/>
                    <a:gd name="T15" fmla="*/ 132 h 371"/>
                    <a:gd name="T16" fmla="*/ 55 w 478"/>
                    <a:gd name="T17" fmla="*/ 137 h 371"/>
                    <a:gd name="T18" fmla="*/ 38 w 478"/>
                    <a:gd name="T19" fmla="*/ 130 h 371"/>
                    <a:gd name="T20" fmla="*/ 0 w 478"/>
                    <a:gd name="T21" fmla="*/ 220 h 371"/>
                    <a:gd name="T22" fmla="*/ 90 w 478"/>
                    <a:gd name="T23" fmla="*/ 258 h 371"/>
                    <a:gd name="T24" fmla="*/ 97 w 478"/>
                    <a:gd name="T25" fmla="*/ 260 h 371"/>
                    <a:gd name="T26" fmla="*/ 97 w 478"/>
                    <a:gd name="T27" fmla="*/ 258 h 371"/>
                    <a:gd name="T28" fmla="*/ 135 w 478"/>
                    <a:gd name="T29" fmla="*/ 170 h 371"/>
                    <a:gd name="T30" fmla="*/ 119 w 478"/>
                    <a:gd name="T31" fmla="*/ 163 h 371"/>
                    <a:gd name="T32" fmla="*/ 121 w 478"/>
                    <a:gd name="T33" fmla="*/ 159 h 371"/>
                    <a:gd name="T34" fmla="*/ 123 w 478"/>
                    <a:gd name="T35" fmla="*/ 154 h 371"/>
                    <a:gd name="T36" fmla="*/ 128 w 478"/>
                    <a:gd name="T37" fmla="*/ 140 h 371"/>
                    <a:gd name="T38" fmla="*/ 114 w 478"/>
                    <a:gd name="T39" fmla="*/ 135 h 371"/>
                    <a:gd name="T40" fmla="*/ 156 w 478"/>
                    <a:gd name="T41" fmla="*/ 38 h 371"/>
                    <a:gd name="T42" fmla="*/ 227 w 478"/>
                    <a:gd name="T43" fmla="*/ 38 h 371"/>
                    <a:gd name="T44" fmla="*/ 178 w 478"/>
                    <a:gd name="T45" fmla="*/ 175 h 371"/>
                    <a:gd name="T46" fmla="*/ 166 w 478"/>
                    <a:gd name="T47" fmla="*/ 251 h 371"/>
                    <a:gd name="T48" fmla="*/ 145 w 478"/>
                    <a:gd name="T49" fmla="*/ 253 h 371"/>
                    <a:gd name="T50" fmla="*/ 135 w 478"/>
                    <a:gd name="T51" fmla="*/ 277 h 371"/>
                    <a:gd name="T52" fmla="*/ 130 w 478"/>
                    <a:gd name="T53" fmla="*/ 286 h 371"/>
                    <a:gd name="T54" fmla="*/ 121 w 478"/>
                    <a:gd name="T55" fmla="*/ 282 h 371"/>
                    <a:gd name="T56" fmla="*/ 64 w 478"/>
                    <a:gd name="T57" fmla="*/ 260 h 371"/>
                    <a:gd name="T58" fmla="*/ 57 w 478"/>
                    <a:gd name="T59" fmla="*/ 260 h 371"/>
                    <a:gd name="T60" fmla="*/ 59 w 478"/>
                    <a:gd name="T61" fmla="*/ 310 h 371"/>
                    <a:gd name="T62" fmla="*/ 208 w 478"/>
                    <a:gd name="T63" fmla="*/ 298 h 371"/>
                    <a:gd name="T64" fmla="*/ 225 w 478"/>
                    <a:gd name="T65" fmla="*/ 208 h 371"/>
                    <a:gd name="T66" fmla="*/ 227 w 478"/>
                    <a:gd name="T67" fmla="*/ 211 h 371"/>
                    <a:gd name="T68" fmla="*/ 286 w 478"/>
                    <a:gd name="T69" fmla="*/ 253 h 371"/>
                    <a:gd name="T70" fmla="*/ 291 w 478"/>
                    <a:gd name="T71" fmla="*/ 371 h 371"/>
                    <a:gd name="T72" fmla="*/ 341 w 478"/>
                    <a:gd name="T73" fmla="*/ 369 h 371"/>
                    <a:gd name="T74" fmla="*/ 334 w 478"/>
                    <a:gd name="T75" fmla="*/ 227 h 371"/>
                    <a:gd name="T76" fmla="*/ 263 w 478"/>
                    <a:gd name="T77" fmla="*/ 175 h 371"/>
                    <a:gd name="T78" fmla="*/ 315 w 478"/>
                    <a:gd name="T79" fmla="*/ 69 h 371"/>
                    <a:gd name="T80" fmla="*/ 383 w 478"/>
                    <a:gd name="T81" fmla="*/ 123 h 371"/>
                    <a:gd name="T82" fmla="*/ 478 w 478"/>
                    <a:gd name="T83" fmla="*/ 43 h 371"/>
                    <a:gd name="T84" fmla="*/ 454 w 478"/>
                    <a:gd name="T85" fmla="*/ 14 h 371"/>
                    <a:gd name="T86" fmla="*/ 383 w 478"/>
                    <a:gd name="T87" fmla="*/ 76 h 3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478" h="371">
                      <a:moveTo>
                        <a:pt x="383" y="76"/>
                      </a:moveTo>
                      <a:lnTo>
                        <a:pt x="331" y="35"/>
                      </a:lnTo>
                      <a:lnTo>
                        <a:pt x="242" y="0"/>
                      </a:lnTo>
                      <a:lnTo>
                        <a:pt x="133" y="0"/>
                      </a:lnTo>
                      <a:lnTo>
                        <a:pt x="78" y="118"/>
                      </a:lnTo>
                      <a:lnTo>
                        <a:pt x="64" y="114"/>
                      </a:lnTo>
                      <a:lnTo>
                        <a:pt x="59" y="128"/>
                      </a:lnTo>
                      <a:lnTo>
                        <a:pt x="57" y="132"/>
                      </a:lnTo>
                      <a:lnTo>
                        <a:pt x="55" y="137"/>
                      </a:lnTo>
                      <a:lnTo>
                        <a:pt x="38" y="130"/>
                      </a:lnTo>
                      <a:lnTo>
                        <a:pt x="0" y="220"/>
                      </a:lnTo>
                      <a:lnTo>
                        <a:pt x="90" y="258"/>
                      </a:lnTo>
                      <a:lnTo>
                        <a:pt x="97" y="260"/>
                      </a:lnTo>
                      <a:lnTo>
                        <a:pt x="97" y="258"/>
                      </a:lnTo>
                      <a:lnTo>
                        <a:pt x="135" y="170"/>
                      </a:lnTo>
                      <a:lnTo>
                        <a:pt x="119" y="163"/>
                      </a:lnTo>
                      <a:lnTo>
                        <a:pt x="121" y="159"/>
                      </a:lnTo>
                      <a:lnTo>
                        <a:pt x="123" y="154"/>
                      </a:lnTo>
                      <a:lnTo>
                        <a:pt x="128" y="140"/>
                      </a:lnTo>
                      <a:lnTo>
                        <a:pt x="114" y="135"/>
                      </a:lnTo>
                      <a:lnTo>
                        <a:pt x="156" y="38"/>
                      </a:lnTo>
                      <a:lnTo>
                        <a:pt x="227" y="38"/>
                      </a:lnTo>
                      <a:lnTo>
                        <a:pt x="178" y="175"/>
                      </a:lnTo>
                      <a:lnTo>
                        <a:pt x="166" y="251"/>
                      </a:lnTo>
                      <a:lnTo>
                        <a:pt x="145" y="253"/>
                      </a:lnTo>
                      <a:lnTo>
                        <a:pt x="135" y="277"/>
                      </a:lnTo>
                      <a:lnTo>
                        <a:pt x="130" y="286"/>
                      </a:lnTo>
                      <a:lnTo>
                        <a:pt x="121" y="282"/>
                      </a:lnTo>
                      <a:lnTo>
                        <a:pt x="64" y="260"/>
                      </a:lnTo>
                      <a:lnTo>
                        <a:pt x="57" y="260"/>
                      </a:lnTo>
                      <a:lnTo>
                        <a:pt x="59" y="310"/>
                      </a:lnTo>
                      <a:lnTo>
                        <a:pt x="208" y="298"/>
                      </a:lnTo>
                      <a:lnTo>
                        <a:pt x="225" y="208"/>
                      </a:lnTo>
                      <a:lnTo>
                        <a:pt x="227" y="211"/>
                      </a:lnTo>
                      <a:lnTo>
                        <a:pt x="286" y="253"/>
                      </a:lnTo>
                      <a:lnTo>
                        <a:pt x="291" y="371"/>
                      </a:lnTo>
                      <a:lnTo>
                        <a:pt x="341" y="369"/>
                      </a:lnTo>
                      <a:lnTo>
                        <a:pt x="334" y="227"/>
                      </a:lnTo>
                      <a:lnTo>
                        <a:pt x="263" y="175"/>
                      </a:lnTo>
                      <a:lnTo>
                        <a:pt x="315" y="69"/>
                      </a:lnTo>
                      <a:lnTo>
                        <a:pt x="383" y="123"/>
                      </a:lnTo>
                      <a:lnTo>
                        <a:pt x="478" y="43"/>
                      </a:lnTo>
                      <a:lnTo>
                        <a:pt x="454" y="14"/>
                      </a:lnTo>
                      <a:lnTo>
                        <a:pt x="383" y="7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</p:grpSp>
          <p:grpSp>
            <p:nvGrpSpPr>
              <p:cNvPr id="32" name="Group 41"/>
              <p:cNvGrpSpPr>
                <a:grpSpLocks noChangeAspect="1"/>
              </p:cNvGrpSpPr>
              <p:nvPr/>
            </p:nvGrpSpPr>
            <p:grpSpPr>
              <a:xfrm rot="183110">
                <a:off x="5857412" y="6257787"/>
                <a:ext cx="425026" cy="357329"/>
                <a:chOff x="1625041" y="421441"/>
                <a:chExt cx="358550" cy="301441"/>
              </a:xfrm>
              <a:solidFill>
                <a:schemeClr val="bg1"/>
              </a:solidFill>
            </p:grpSpPr>
            <p:sp>
              <p:nvSpPr>
                <p:cNvPr id="60" name="Oval 136"/>
                <p:cNvSpPr>
                  <a:spLocks noChangeArrowheads="1"/>
                </p:cNvSpPr>
                <p:nvPr/>
              </p:nvSpPr>
              <p:spPr bwMode="auto">
                <a:xfrm>
                  <a:off x="1850581" y="421441"/>
                  <a:ext cx="59999" cy="6000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  <p:sp>
              <p:nvSpPr>
                <p:cNvPr id="61" name="Freeform 137"/>
                <p:cNvSpPr>
                  <a:spLocks noEditPoints="1"/>
                </p:cNvSpPr>
                <p:nvPr/>
              </p:nvSpPr>
              <p:spPr bwMode="auto">
                <a:xfrm>
                  <a:off x="1625041" y="594209"/>
                  <a:ext cx="127950" cy="128673"/>
                </a:xfrm>
                <a:custGeom>
                  <a:avLst/>
                  <a:gdLst>
                    <a:gd name="T0" fmla="*/ 38 w 75"/>
                    <a:gd name="T1" fmla="*/ 75 h 75"/>
                    <a:gd name="T2" fmla="*/ 75 w 75"/>
                    <a:gd name="T3" fmla="*/ 38 h 75"/>
                    <a:gd name="T4" fmla="*/ 38 w 75"/>
                    <a:gd name="T5" fmla="*/ 0 h 75"/>
                    <a:gd name="T6" fmla="*/ 38 w 75"/>
                    <a:gd name="T7" fmla="*/ 17 h 75"/>
                    <a:gd name="T8" fmla="*/ 58 w 75"/>
                    <a:gd name="T9" fmla="*/ 38 h 75"/>
                    <a:gd name="T10" fmla="*/ 38 w 75"/>
                    <a:gd name="T11" fmla="*/ 58 h 75"/>
                    <a:gd name="T12" fmla="*/ 38 w 75"/>
                    <a:gd name="T13" fmla="*/ 75 h 75"/>
                    <a:gd name="T14" fmla="*/ 38 w 75"/>
                    <a:gd name="T15" fmla="*/ 0 h 75"/>
                    <a:gd name="T16" fmla="*/ 0 w 75"/>
                    <a:gd name="T17" fmla="*/ 38 h 75"/>
                    <a:gd name="T18" fmla="*/ 38 w 75"/>
                    <a:gd name="T19" fmla="*/ 75 h 75"/>
                    <a:gd name="T20" fmla="*/ 38 w 75"/>
                    <a:gd name="T21" fmla="*/ 75 h 75"/>
                    <a:gd name="T22" fmla="*/ 38 w 75"/>
                    <a:gd name="T23" fmla="*/ 58 h 75"/>
                    <a:gd name="T24" fmla="*/ 38 w 75"/>
                    <a:gd name="T25" fmla="*/ 58 h 75"/>
                    <a:gd name="T26" fmla="*/ 38 w 75"/>
                    <a:gd name="T27" fmla="*/ 58 h 75"/>
                    <a:gd name="T28" fmla="*/ 17 w 75"/>
                    <a:gd name="T29" fmla="*/ 38 h 75"/>
                    <a:gd name="T30" fmla="*/ 38 w 75"/>
                    <a:gd name="T31" fmla="*/ 17 h 75"/>
                    <a:gd name="T32" fmla="*/ 38 w 75"/>
                    <a:gd name="T33" fmla="*/ 17 h 75"/>
                    <a:gd name="T34" fmla="*/ 38 w 75"/>
                    <a:gd name="T35" fmla="*/ 0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5" h="75">
                      <a:moveTo>
                        <a:pt x="38" y="75"/>
                      </a:moveTo>
                      <a:cubicBezTo>
                        <a:pt x="58" y="75"/>
                        <a:pt x="75" y="58"/>
                        <a:pt x="75" y="38"/>
                      </a:cubicBezTo>
                      <a:cubicBezTo>
                        <a:pt x="75" y="17"/>
                        <a:pt x="58" y="0"/>
                        <a:pt x="38" y="0"/>
                      </a:cubicBezTo>
                      <a:cubicBezTo>
                        <a:pt x="38" y="17"/>
                        <a:pt x="38" y="17"/>
                        <a:pt x="38" y="17"/>
                      </a:cubicBezTo>
                      <a:cubicBezTo>
                        <a:pt x="49" y="17"/>
                        <a:pt x="58" y="26"/>
                        <a:pt x="58" y="38"/>
                      </a:cubicBezTo>
                      <a:cubicBezTo>
                        <a:pt x="58" y="49"/>
                        <a:pt x="49" y="58"/>
                        <a:pt x="38" y="58"/>
                      </a:cubicBezTo>
                      <a:lnTo>
                        <a:pt x="38" y="75"/>
                      </a:lnTo>
                      <a:close/>
                      <a:moveTo>
                        <a:pt x="38" y="0"/>
                      </a:moveTo>
                      <a:cubicBezTo>
                        <a:pt x="17" y="0"/>
                        <a:pt x="0" y="17"/>
                        <a:pt x="0" y="38"/>
                      </a:cubicBezTo>
                      <a:cubicBezTo>
                        <a:pt x="0" y="58"/>
                        <a:pt x="17" y="75"/>
                        <a:pt x="38" y="75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26" y="58"/>
                        <a:pt x="17" y="49"/>
                        <a:pt x="17" y="38"/>
                      </a:cubicBezTo>
                      <a:cubicBezTo>
                        <a:pt x="17" y="26"/>
                        <a:pt x="26" y="17"/>
                        <a:pt x="38" y="17"/>
                      </a:cubicBezTo>
                      <a:cubicBezTo>
                        <a:pt x="38" y="17"/>
                        <a:pt x="38" y="17"/>
                        <a:pt x="38" y="17"/>
                      </a:cubicBezTo>
                      <a:cubicBezTo>
                        <a:pt x="38" y="0"/>
                        <a:pt x="38" y="0"/>
                        <a:pt x="3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  <p:sp>
              <p:nvSpPr>
                <p:cNvPr id="62" name="Freeform 139"/>
                <p:cNvSpPr>
                  <a:spLocks noEditPoints="1"/>
                </p:cNvSpPr>
                <p:nvPr/>
              </p:nvSpPr>
              <p:spPr bwMode="auto">
                <a:xfrm>
                  <a:off x="1855641" y="594209"/>
                  <a:ext cx="127950" cy="128673"/>
                </a:xfrm>
                <a:custGeom>
                  <a:avLst/>
                  <a:gdLst>
                    <a:gd name="T0" fmla="*/ 38 w 75"/>
                    <a:gd name="T1" fmla="*/ 0 h 75"/>
                    <a:gd name="T2" fmla="*/ 38 w 75"/>
                    <a:gd name="T3" fmla="*/ 0 h 75"/>
                    <a:gd name="T4" fmla="*/ 38 w 75"/>
                    <a:gd name="T5" fmla="*/ 17 h 75"/>
                    <a:gd name="T6" fmla="*/ 38 w 75"/>
                    <a:gd name="T7" fmla="*/ 17 h 75"/>
                    <a:gd name="T8" fmla="*/ 58 w 75"/>
                    <a:gd name="T9" fmla="*/ 38 h 75"/>
                    <a:gd name="T10" fmla="*/ 38 w 75"/>
                    <a:gd name="T11" fmla="*/ 58 h 75"/>
                    <a:gd name="T12" fmla="*/ 38 w 75"/>
                    <a:gd name="T13" fmla="*/ 58 h 75"/>
                    <a:gd name="T14" fmla="*/ 38 w 75"/>
                    <a:gd name="T15" fmla="*/ 58 h 75"/>
                    <a:gd name="T16" fmla="*/ 38 w 75"/>
                    <a:gd name="T17" fmla="*/ 75 h 75"/>
                    <a:gd name="T18" fmla="*/ 38 w 75"/>
                    <a:gd name="T19" fmla="*/ 75 h 75"/>
                    <a:gd name="T20" fmla="*/ 75 w 75"/>
                    <a:gd name="T21" fmla="*/ 38 h 75"/>
                    <a:gd name="T22" fmla="*/ 38 w 75"/>
                    <a:gd name="T23" fmla="*/ 0 h 75"/>
                    <a:gd name="T24" fmla="*/ 38 w 75"/>
                    <a:gd name="T25" fmla="*/ 0 h 75"/>
                    <a:gd name="T26" fmla="*/ 0 w 75"/>
                    <a:gd name="T27" fmla="*/ 38 h 75"/>
                    <a:gd name="T28" fmla="*/ 38 w 75"/>
                    <a:gd name="T29" fmla="*/ 75 h 75"/>
                    <a:gd name="T30" fmla="*/ 38 w 75"/>
                    <a:gd name="T31" fmla="*/ 58 h 75"/>
                    <a:gd name="T32" fmla="*/ 17 w 75"/>
                    <a:gd name="T33" fmla="*/ 38 h 75"/>
                    <a:gd name="T34" fmla="*/ 38 w 75"/>
                    <a:gd name="T35" fmla="*/ 17 h 75"/>
                    <a:gd name="T36" fmla="*/ 38 w 75"/>
                    <a:gd name="T37" fmla="*/ 0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5" h="75">
                      <a:moveTo>
                        <a:pt x="38" y="0"/>
                      </a:move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38" y="17"/>
                        <a:pt x="38" y="17"/>
                        <a:pt x="38" y="17"/>
                      </a:cubicBezTo>
                      <a:cubicBezTo>
                        <a:pt x="38" y="17"/>
                        <a:pt x="38" y="17"/>
                        <a:pt x="38" y="17"/>
                      </a:cubicBezTo>
                      <a:cubicBezTo>
                        <a:pt x="49" y="17"/>
                        <a:pt x="58" y="26"/>
                        <a:pt x="58" y="38"/>
                      </a:cubicBezTo>
                      <a:cubicBezTo>
                        <a:pt x="58" y="49"/>
                        <a:pt x="49" y="58"/>
                        <a:pt x="38" y="58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58" y="75"/>
                        <a:pt x="75" y="58"/>
                        <a:pt x="75" y="38"/>
                      </a:cubicBezTo>
                      <a:cubicBezTo>
                        <a:pt x="75" y="17"/>
                        <a:pt x="58" y="0"/>
                        <a:pt x="38" y="0"/>
                      </a:cubicBezTo>
                      <a:close/>
                      <a:moveTo>
                        <a:pt x="38" y="0"/>
                      </a:moveTo>
                      <a:cubicBezTo>
                        <a:pt x="17" y="0"/>
                        <a:pt x="0" y="17"/>
                        <a:pt x="0" y="38"/>
                      </a:cubicBezTo>
                      <a:cubicBezTo>
                        <a:pt x="0" y="58"/>
                        <a:pt x="17" y="75"/>
                        <a:pt x="38" y="75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26" y="58"/>
                        <a:pt x="17" y="49"/>
                        <a:pt x="17" y="38"/>
                      </a:cubicBezTo>
                      <a:cubicBezTo>
                        <a:pt x="17" y="26"/>
                        <a:pt x="26" y="17"/>
                        <a:pt x="38" y="17"/>
                      </a:cubicBezTo>
                      <a:lnTo>
                        <a:pt x="3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  <p:sp>
              <p:nvSpPr>
                <p:cNvPr id="63" name="Freeform 141"/>
                <p:cNvSpPr/>
                <p:nvPr/>
              </p:nvSpPr>
              <p:spPr bwMode="auto">
                <a:xfrm>
                  <a:off x="1730582" y="456139"/>
                  <a:ext cx="226262" cy="261684"/>
                </a:xfrm>
                <a:custGeom>
                  <a:avLst/>
                  <a:gdLst>
                    <a:gd name="T0" fmla="*/ 88 w 132"/>
                    <a:gd name="T1" fmla="*/ 56 h 153"/>
                    <a:gd name="T2" fmla="*/ 92 w 132"/>
                    <a:gd name="T3" fmla="*/ 57 h 153"/>
                    <a:gd name="T4" fmla="*/ 126 w 132"/>
                    <a:gd name="T5" fmla="*/ 42 h 153"/>
                    <a:gd name="T6" fmla="*/ 130 w 132"/>
                    <a:gd name="T7" fmla="*/ 31 h 153"/>
                    <a:gd name="T8" fmla="*/ 119 w 132"/>
                    <a:gd name="T9" fmla="*/ 27 h 153"/>
                    <a:gd name="T10" fmla="*/ 97 w 132"/>
                    <a:gd name="T11" fmla="*/ 38 h 153"/>
                    <a:gd name="T12" fmla="*/ 93 w 132"/>
                    <a:gd name="T13" fmla="*/ 37 h 153"/>
                    <a:gd name="T14" fmla="*/ 56 w 132"/>
                    <a:gd name="T15" fmla="*/ 1 h 153"/>
                    <a:gd name="T16" fmla="*/ 52 w 132"/>
                    <a:gd name="T17" fmla="*/ 1 h 153"/>
                    <a:gd name="T18" fmla="*/ 1 w 132"/>
                    <a:gd name="T19" fmla="*/ 52 h 153"/>
                    <a:gd name="T20" fmla="*/ 1 w 132"/>
                    <a:gd name="T21" fmla="*/ 56 h 153"/>
                    <a:gd name="T22" fmla="*/ 36 w 132"/>
                    <a:gd name="T23" fmla="*/ 86 h 153"/>
                    <a:gd name="T24" fmla="*/ 37 w 132"/>
                    <a:gd name="T25" fmla="*/ 90 h 153"/>
                    <a:gd name="T26" fmla="*/ 19 w 132"/>
                    <a:gd name="T27" fmla="*/ 128 h 153"/>
                    <a:gd name="T28" fmla="*/ 20 w 132"/>
                    <a:gd name="T29" fmla="*/ 133 h 153"/>
                    <a:gd name="T30" fmla="*/ 31 w 132"/>
                    <a:gd name="T31" fmla="*/ 149 h 153"/>
                    <a:gd name="T32" fmla="*/ 40 w 132"/>
                    <a:gd name="T33" fmla="*/ 153 h 153"/>
                    <a:gd name="T34" fmla="*/ 47 w 132"/>
                    <a:gd name="T35" fmla="*/ 151 h 153"/>
                    <a:gd name="T36" fmla="*/ 49 w 132"/>
                    <a:gd name="T37" fmla="*/ 136 h 153"/>
                    <a:gd name="T38" fmla="*/ 45 w 132"/>
                    <a:gd name="T39" fmla="*/ 130 h 153"/>
                    <a:gd name="T40" fmla="*/ 45 w 132"/>
                    <a:gd name="T41" fmla="*/ 126 h 153"/>
                    <a:gd name="T42" fmla="*/ 62 w 132"/>
                    <a:gd name="T43" fmla="*/ 84 h 153"/>
                    <a:gd name="T44" fmla="*/ 61 w 132"/>
                    <a:gd name="T45" fmla="*/ 80 h 153"/>
                    <a:gd name="T46" fmla="*/ 42 w 132"/>
                    <a:gd name="T47" fmla="*/ 61 h 153"/>
                    <a:gd name="T48" fmla="*/ 42 w 132"/>
                    <a:gd name="T49" fmla="*/ 58 h 153"/>
                    <a:gd name="T50" fmla="*/ 64 w 132"/>
                    <a:gd name="T51" fmla="*/ 36 h 153"/>
                    <a:gd name="T52" fmla="*/ 68 w 132"/>
                    <a:gd name="T53" fmla="*/ 36 h 153"/>
                    <a:gd name="T54" fmla="*/ 88 w 132"/>
                    <a:gd name="T55" fmla="*/ 56 h 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32" h="153">
                      <a:moveTo>
                        <a:pt x="88" y="56"/>
                      </a:moveTo>
                      <a:cubicBezTo>
                        <a:pt x="89" y="57"/>
                        <a:pt x="91" y="57"/>
                        <a:pt x="92" y="57"/>
                      </a:cubicBezTo>
                      <a:cubicBezTo>
                        <a:pt x="126" y="42"/>
                        <a:pt x="126" y="42"/>
                        <a:pt x="126" y="42"/>
                      </a:cubicBezTo>
                      <a:cubicBezTo>
                        <a:pt x="130" y="40"/>
                        <a:pt x="132" y="35"/>
                        <a:pt x="130" y="31"/>
                      </a:cubicBezTo>
                      <a:cubicBezTo>
                        <a:pt x="128" y="27"/>
                        <a:pt x="123" y="25"/>
                        <a:pt x="119" y="27"/>
                      </a:cubicBezTo>
                      <a:cubicBezTo>
                        <a:pt x="97" y="38"/>
                        <a:pt x="97" y="38"/>
                        <a:pt x="97" y="38"/>
                      </a:cubicBezTo>
                      <a:cubicBezTo>
                        <a:pt x="95" y="39"/>
                        <a:pt x="94" y="38"/>
                        <a:pt x="93" y="37"/>
                      </a:cubicBezTo>
                      <a:cubicBezTo>
                        <a:pt x="56" y="1"/>
                        <a:pt x="56" y="1"/>
                        <a:pt x="56" y="1"/>
                      </a:cubicBezTo>
                      <a:cubicBezTo>
                        <a:pt x="55" y="0"/>
                        <a:pt x="53" y="0"/>
                        <a:pt x="52" y="1"/>
                      </a:cubicBezTo>
                      <a:cubicBezTo>
                        <a:pt x="1" y="52"/>
                        <a:pt x="1" y="52"/>
                        <a:pt x="1" y="52"/>
                      </a:cubicBezTo>
                      <a:cubicBezTo>
                        <a:pt x="0" y="53"/>
                        <a:pt x="0" y="55"/>
                        <a:pt x="1" y="56"/>
                      </a:cubicBezTo>
                      <a:cubicBezTo>
                        <a:pt x="8" y="61"/>
                        <a:pt x="29" y="79"/>
                        <a:pt x="36" y="86"/>
                      </a:cubicBezTo>
                      <a:cubicBezTo>
                        <a:pt x="37" y="86"/>
                        <a:pt x="37" y="88"/>
                        <a:pt x="37" y="90"/>
                      </a:cubicBezTo>
                      <a:cubicBezTo>
                        <a:pt x="19" y="128"/>
                        <a:pt x="19" y="128"/>
                        <a:pt x="19" y="128"/>
                      </a:cubicBezTo>
                      <a:cubicBezTo>
                        <a:pt x="19" y="130"/>
                        <a:pt x="19" y="131"/>
                        <a:pt x="20" y="133"/>
                      </a:cubicBezTo>
                      <a:cubicBezTo>
                        <a:pt x="31" y="149"/>
                        <a:pt x="31" y="149"/>
                        <a:pt x="31" y="149"/>
                      </a:cubicBezTo>
                      <a:cubicBezTo>
                        <a:pt x="33" y="151"/>
                        <a:pt x="36" y="153"/>
                        <a:pt x="40" y="153"/>
                      </a:cubicBezTo>
                      <a:cubicBezTo>
                        <a:pt x="42" y="153"/>
                        <a:pt x="45" y="153"/>
                        <a:pt x="47" y="151"/>
                      </a:cubicBezTo>
                      <a:cubicBezTo>
                        <a:pt x="52" y="147"/>
                        <a:pt x="53" y="141"/>
                        <a:pt x="49" y="136"/>
                      </a:cubicBezTo>
                      <a:cubicBezTo>
                        <a:pt x="45" y="130"/>
                        <a:pt x="45" y="130"/>
                        <a:pt x="45" y="130"/>
                      </a:cubicBezTo>
                      <a:cubicBezTo>
                        <a:pt x="44" y="129"/>
                        <a:pt x="44" y="127"/>
                        <a:pt x="45" y="126"/>
                      </a:cubicBezTo>
                      <a:cubicBezTo>
                        <a:pt x="62" y="84"/>
                        <a:pt x="62" y="84"/>
                        <a:pt x="62" y="84"/>
                      </a:cubicBezTo>
                      <a:cubicBezTo>
                        <a:pt x="63" y="83"/>
                        <a:pt x="62" y="81"/>
                        <a:pt x="61" y="80"/>
                      </a:cubicBezTo>
                      <a:cubicBezTo>
                        <a:pt x="57" y="76"/>
                        <a:pt x="47" y="66"/>
                        <a:pt x="42" y="61"/>
                      </a:cubicBezTo>
                      <a:cubicBezTo>
                        <a:pt x="41" y="60"/>
                        <a:pt x="41" y="59"/>
                        <a:pt x="42" y="58"/>
                      </a:cubicBezTo>
                      <a:cubicBezTo>
                        <a:pt x="64" y="36"/>
                        <a:pt x="64" y="36"/>
                        <a:pt x="64" y="36"/>
                      </a:cubicBezTo>
                      <a:cubicBezTo>
                        <a:pt x="65" y="35"/>
                        <a:pt x="67" y="35"/>
                        <a:pt x="68" y="36"/>
                      </a:cubicBezTo>
                      <a:lnTo>
                        <a:pt x="88" y="5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</p:grpSp>
          <p:grpSp>
            <p:nvGrpSpPr>
              <p:cNvPr id="33" name="Group 46"/>
              <p:cNvGrpSpPr>
                <a:grpSpLocks noChangeAspect="1"/>
              </p:cNvGrpSpPr>
              <p:nvPr/>
            </p:nvGrpSpPr>
            <p:grpSpPr>
              <a:xfrm rot="183110">
                <a:off x="8014340" y="6255471"/>
                <a:ext cx="425026" cy="357329"/>
                <a:chOff x="1625041" y="421441"/>
                <a:chExt cx="358550" cy="301441"/>
              </a:xfrm>
              <a:solidFill>
                <a:schemeClr val="bg1"/>
              </a:solidFill>
            </p:grpSpPr>
            <p:sp>
              <p:nvSpPr>
                <p:cNvPr id="56" name="Oval 136"/>
                <p:cNvSpPr>
                  <a:spLocks noChangeArrowheads="1"/>
                </p:cNvSpPr>
                <p:nvPr/>
              </p:nvSpPr>
              <p:spPr bwMode="auto">
                <a:xfrm>
                  <a:off x="1850581" y="421441"/>
                  <a:ext cx="59999" cy="6000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  <p:sp>
              <p:nvSpPr>
                <p:cNvPr id="57" name="Freeform 137"/>
                <p:cNvSpPr>
                  <a:spLocks noEditPoints="1"/>
                </p:cNvSpPr>
                <p:nvPr/>
              </p:nvSpPr>
              <p:spPr bwMode="auto">
                <a:xfrm>
                  <a:off x="1625041" y="594209"/>
                  <a:ext cx="127950" cy="128673"/>
                </a:xfrm>
                <a:custGeom>
                  <a:avLst/>
                  <a:gdLst>
                    <a:gd name="T0" fmla="*/ 38 w 75"/>
                    <a:gd name="T1" fmla="*/ 75 h 75"/>
                    <a:gd name="T2" fmla="*/ 75 w 75"/>
                    <a:gd name="T3" fmla="*/ 38 h 75"/>
                    <a:gd name="T4" fmla="*/ 38 w 75"/>
                    <a:gd name="T5" fmla="*/ 0 h 75"/>
                    <a:gd name="T6" fmla="*/ 38 w 75"/>
                    <a:gd name="T7" fmla="*/ 17 h 75"/>
                    <a:gd name="T8" fmla="*/ 58 w 75"/>
                    <a:gd name="T9" fmla="*/ 38 h 75"/>
                    <a:gd name="T10" fmla="*/ 38 w 75"/>
                    <a:gd name="T11" fmla="*/ 58 h 75"/>
                    <a:gd name="T12" fmla="*/ 38 w 75"/>
                    <a:gd name="T13" fmla="*/ 75 h 75"/>
                    <a:gd name="T14" fmla="*/ 38 w 75"/>
                    <a:gd name="T15" fmla="*/ 0 h 75"/>
                    <a:gd name="T16" fmla="*/ 0 w 75"/>
                    <a:gd name="T17" fmla="*/ 38 h 75"/>
                    <a:gd name="T18" fmla="*/ 38 w 75"/>
                    <a:gd name="T19" fmla="*/ 75 h 75"/>
                    <a:gd name="T20" fmla="*/ 38 w 75"/>
                    <a:gd name="T21" fmla="*/ 75 h 75"/>
                    <a:gd name="T22" fmla="*/ 38 w 75"/>
                    <a:gd name="T23" fmla="*/ 58 h 75"/>
                    <a:gd name="T24" fmla="*/ 38 w 75"/>
                    <a:gd name="T25" fmla="*/ 58 h 75"/>
                    <a:gd name="T26" fmla="*/ 38 w 75"/>
                    <a:gd name="T27" fmla="*/ 58 h 75"/>
                    <a:gd name="T28" fmla="*/ 17 w 75"/>
                    <a:gd name="T29" fmla="*/ 38 h 75"/>
                    <a:gd name="T30" fmla="*/ 38 w 75"/>
                    <a:gd name="T31" fmla="*/ 17 h 75"/>
                    <a:gd name="T32" fmla="*/ 38 w 75"/>
                    <a:gd name="T33" fmla="*/ 17 h 75"/>
                    <a:gd name="T34" fmla="*/ 38 w 75"/>
                    <a:gd name="T35" fmla="*/ 0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5" h="75">
                      <a:moveTo>
                        <a:pt x="38" y="75"/>
                      </a:moveTo>
                      <a:cubicBezTo>
                        <a:pt x="58" y="75"/>
                        <a:pt x="75" y="58"/>
                        <a:pt x="75" y="38"/>
                      </a:cubicBezTo>
                      <a:cubicBezTo>
                        <a:pt x="75" y="17"/>
                        <a:pt x="58" y="0"/>
                        <a:pt x="38" y="0"/>
                      </a:cubicBezTo>
                      <a:cubicBezTo>
                        <a:pt x="38" y="17"/>
                        <a:pt x="38" y="17"/>
                        <a:pt x="38" y="17"/>
                      </a:cubicBezTo>
                      <a:cubicBezTo>
                        <a:pt x="49" y="17"/>
                        <a:pt x="58" y="26"/>
                        <a:pt x="58" y="38"/>
                      </a:cubicBezTo>
                      <a:cubicBezTo>
                        <a:pt x="58" y="49"/>
                        <a:pt x="49" y="58"/>
                        <a:pt x="38" y="58"/>
                      </a:cubicBezTo>
                      <a:lnTo>
                        <a:pt x="38" y="75"/>
                      </a:lnTo>
                      <a:close/>
                      <a:moveTo>
                        <a:pt x="38" y="0"/>
                      </a:moveTo>
                      <a:cubicBezTo>
                        <a:pt x="17" y="0"/>
                        <a:pt x="0" y="17"/>
                        <a:pt x="0" y="38"/>
                      </a:cubicBezTo>
                      <a:cubicBezTo>
                        <a:pt x="0" y="58"/>
                        <a:pt x="17" y="75"/>
                        <a:pt x="38" y="75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26" y="58"/>
                        <a:pt x="17" y="49"/>
                        <a:pt x="17" y="38"/>
                      </a:cubicBezTo>
                      <a:cubicBezTo>
                        <a:pt x="17" y="26"/>
                        <a:pt x="26" y="17"/>
                        <a:pt x="38" y="17"/>
                      </a:cubicBezTo>
                      <a:cubicBezTo>
                        <a:pt x="38" y="17"/>
                        <a:pt x="38" y="17"/>
                        <a:pt x="38" y="17"/>
                      </a:cubicBezTo>
                      <a:cubicBezTo>
                        <a:pt x="38" y="0"/>
                        <a:pt x="38" y="0"/>
                        <a:pt x="3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  <p:sp>
              <p:nvSpPr>
                <p:cNvPr id="58" name="Freeform 139"/>
                <p:cNvSpPr>
                  <a:spLocks noEditPoints="1"/>
                </p:cNvSpPr>
                <p:nvPr/>
              </p:nvSpPr>
              <p:spPr bwMode="auto">
                <a:xfrm>
                  <a:off x="1855641" y="594209"/>
                  <a:ext cx="127950" cy="128673"/>
                </a:xfrm>
                <a:custGeom>
                  <a:avLst/>
                  <a:gdLst>
                    <a:gd name="T0" fmla="*/ 38 w 75"/>
                    <a:gd name="T1" fmla="*/ 0 h 75"/>
                    <a:gd name="T2" fmla="*/ 38 w 75"/>
                    <a:gd name="T3" fmla="*/ 0 h 75"/>
                    <a:gd name="T4" fmla="*/ 38 w 75"/>
                    <a:gd name="T5" fmla="*/ 17 h 75"/>
                    <a:gd name="T6" fmla="*/ 38 w 75"/>
                    <a:gd name="T7" fmla="*/ 17 h 75"/>
                    <a:gd name="T8" fmla="*/ 58 w 75"/>
                    <a:gd name="T9" fmla="*/ 38 h 75"/>
                    <a:gd name="T10" fmla="*/ 38 w 75"/>
                    <a:gd name="T11" fmla="*/ 58 h 75"/>
                    <a:gd name="T12" fmla="*/ 38 w 75"/>
                    <a:gd name="T13" fmla="*/ 58 h 75"/>
                    <a:gd name="T14" fmla="*/ 38 w 75"/>
                    <a:gd name="T15" fmla="*/ 58 h 75"/>
                    <a:gd name="T16" fmla="*/ 38 w 75"/>
                    <a:gd name="T17" fmla="*/ 75 h 75"/>
                    <a:gd name="T18" fmla="*/ 38 w 75"/>
                    <a:gd name="T19" fmla="*/ 75 h 75"/>
                    <a:gd name="T20" fmla="*/ 75 w 75"/>
                    <a:gd name="T21" fmla="*/ 38 h 75"/>
                    <a:gd name="T22" fmla="*/ 38 w 75"/>
                    <a:gd name="T23" fmla="*/ 0 h 75"/>
                    <a:gd name="T24" fmla="*/ 38 w 75"/>
                    <a:gd name="T25" fmla="*/ 0 h 75"/>
                    <a:gd name="T26" fmla="*/ 0 w 75"/>
                    <a:gd name="T27" fmla="*/ 38 h 75"/>
                    <a:gd name="T28" fmla="*/ 38 w 75"/>
                    <a:gd name="T29" fmla="*/ 75 h 75"/>
                    <a:gd name="T30" fmla="*/ 38 w 75"/>
                    <a:gd name="T31" fmla="*/ 58 h 75"/>
                    <a:gd name="T32" fmla="*/ 17 w 75"/>
                    <a:gd name="T33" fmla="*/ 38 h 75"/>
                    <a:gd name="T34" fmla="*/ 38 w 75"/>
                    <a:gd name="T35" fmla="*/ 17 h 75"/>
                    <a:gd name="T36" fmla="*/ 38 w 75"/>
                    <a:gd name="T37" fmla="*/ 0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5" h="75">
                      <a:moveTo>
                        <a:pt x="38" y="0"/>
                      </a:move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38" y="17"/>
                        <a:pt x="38" y="17"/>
                        <a:pt x="38" y="17"/>
                      </a:cubicBezTo>
                      <a:cubicBezTo>
                        <a:pt x="38" y="17"/>
                        <a:pt x="38" y="17"/>
                        <a:pt x="38" y="17"/>
                      </a:cubicBezTo>
                      <a:cubicBezTo>
                        <a:pt x="49" y="17"/>
                        <a:pt x="58" y="26"/>
                        <a:pt x="58" y="38"/>
                      </a:cubicBezTo>
                      <a:cubicBezTo>
                        <a:pt x="58" y="49"/>
                        <a:pt x="49" y="58"/>
                        <a:pt x="38" y="58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58" y="75"/>
                        <a:pt x="75" y="58"/>
                        <a:pt x="75" y="38"/>
                      </a:cubicBezTo>
                      <a:cubicBezTo>
                        <a:pt x="75" y="17"/>
                        <a:pt x="58" y="0"/>
                        <a:pt x="38" y="0"/>
                      </a:cubicBezTo>
                      <a:close/>
                      <a:moveTo>
                        <a:pt x="38" y="0"/>
                      </a:moveTo>
                      <a:cubicBezTo>
                        <a:pt x="17" y="0"/>
                        <a:pt x="0" y="17"/>
                        <a:pt x="0" y="38"/>
                      </a:cubicBezTo>
                      <a:cubicBezTo>
                        <a:pt x="0" y="58"/>
                        <a:pt x="17" y="75"/>
                        <a:pt x="38" y="75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26" y="58"/>
                        <a:pt x="17" y="49"/>
                        <a:pt x="17" y="38"/>
                      </a:cubicBezTo>
                      <a:cubicBezTo>
                        <a:pt x="17" y="26"/>
                        <a:pt x="26" y="17"/>
                        <a:pt x="38" y="17"/>
                      </a:cubicBezTo>
                      <a:lnTo>
                        <a:pt x="3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  <p:sp>
              <p:nvSpPr>
                <p:cNvPr id="59" name="Freeform 141"/>
                <p:cNvSpPr/>
                <p:nvPr/>
              </p:nvSpPr>
              <p:spPr bwMode="auto">
                <a:xfrm>
                  <a:off x="1730582" y="456139"/>
                  <a:ext cx="226262" cy="261684"/>
                </a:xfrm>
                <a:custGeom>
                  <a:avLst/>
                  <a:gdLst>
                    <a:gd name="T0" fmla="*/ 88 w 132"/>
                    <a:gd name="T1" fmla="*/ 56 h 153"/>
                    <a:gd name="T2" fmla="*/ 92 w 132"/>
                    <a:gd name="T3" fmla="*/ 57 h 153"/>
                    <a:gd name="T4" fmla="*/ 126 w 132"/>
                    <a:gd name="T5" fmla="*/ 42 h 153"/>
                    <a:gd name="T6" fmla="*/ 130 w 132"/>
                    <a:gd name="T7" fmla="*/ 31 h 153"/>
                    <a:gd name="T8" fmla="*/ 119 w 132"/>
                    <a:gd name="T9" fmla="*/ 27 h 153"/>
                    <a:gd name="T10" fmla="*/ 97 w 132"/>
                    <a:gd name="T11" fmla="*/ 38 h 153"/>
                    <a:gd name="T12" fmla="*/ 93 w 132"/>
                    <a:gd name="T13" fmla="*/ 37 h 153"/>
                    <a:gd name="T14" fmla="*/ 56 w 132"/>
                    <a:gd name="T15" fmla="*/ 1 h 153"/>
                    <a:gd name="T16" fmla="*/ 52 w 132"/>
                    <a:gd name="T17" fmla="*/ 1 h 153"/>
                    <a:gd name="T18" fmla="*/ 1 w 132"/>
                    <a:gd name="T19" fmla="*/ 52 h 153"/>
                    <a:gd name="T20" fmla="*/ 1 w 132"/>
                    <a:gd name="T21" fmla="*/ 56 h 153"/>
                    <a:gd name="T22" fmla="*/ 36 w 132"/>
                    <a:gd name="T23" fmla="*/ 86 h 153"/>
                    <a:gd name="T24" fmla="*/ 37 w 132"/>
                    <a:gd name="T25" fmla="*/ 90 h 153"/>
                    <a:gd name="T26" fmla="*/ 19 w 132"/>
                    <a:gd name="T27" fmla="*/ 128 h 153"/>
                    <a:gd name="T28" fmla="*/ 20 w 132"/>
                    <a:gd name="T29" fmla="*/ 133 h 153"/>
                    <a:gd name="T30" fmla="*/ 31 w 132"/>
                    <a:gd name="T31" fmla="*/ 149 h 153"/>
                    <a:gd name="T32" fmla="*/ 40 w 132"/>
                    <a:gd name="T33" fmla="*/ 153 h 153"/>
                    <a:gd name="T34" fmla="*/ 47 w 132"/>
                    <a:gd name="T35" fmla="*/ 151 h 153"/>
                    <a:gd name="T36" fmla="*/ 49 w 132"/>
                    <a:gd name="T37" fmla="*/ 136 h 153"/>
                    <a:gd name="T38" fmla="*/ 45 w 132"/>
                    <a:gd name="T39" fmla="*/ 130 h 153"/>
                    <a:gd name="T40" fmla="*/ 45 w 132"/>
                    <a:gd name="T41" fmla="*/ 126 h 153"/>
                    <a:gd name="T42" fmla="*/ 62 w 132"/>
                    <a:gd name="T43" fmla="*/ 84 h 153"/>
                    <a:gd name="T44" fmla="*/ 61 w 132"/>
                    <a:gd name="T45" fmla="*/ 80 h 153"/>
                    <a:gd name="T46" fmla="*/ 42 w 132"/>
                    <a:gd name="T47" fmla="*/ 61 h 153"/>
                    <a:gd name="T48" fmla="*/ 42 w 132"/>
                    <a:gd name="T49" fmla="*/ 58 h 153"/>
                    <a:gd name="T50" fmla="*/ 64 w 132"/>
                    <a:gd name="T51" fmla="*/ 36 h 153"/>
                    <a:gd name="T52" fmla="*/ 68 w 132"/>
                    <a:gd name="T53" fmla="*/ 36 h 153"/>
                    <a:gd name="T54" fmla="*/ 88 w 132"/>
                    <a:gd name="T55" fmla="*/ 56 h 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32" h="153">
                      <a:moveTo>
                        <a:pt x="88" y="56"/>
                      </a:moveTo>
                      <a:cubicBezTo>
                        <a:pt x="89" y="57"/>
                        <a:pt x="91" y="57"/>
                        <a:pt x="92" y="57"/>
                      </a:cubicBezTo>
                      <a:cubicBezTo>
                        <a:pt x="126" y="42"/>
                        <a:pt x="126" y="42"/>
                        <a:pt x="126" y="42"/>
                      </a:cubicBezTo>
                      <a:cubicBezTo>
                        <a:pt x="130" y="40"/>
                        <a:pt x="132" y="35"/>
                        <a:pt x="130" y="31"/>
                      </a:cubicBezTo>
                      <a:cubicBezTo>
                        <a:pt x="128" y="27"/>
                        <a:pt x="123" y="25"/>
                        <a:pt x="119" y="27"/>
                      </a:cubicBezTo>
                      <a:cubicBezTo>
                        <a:pt x="97" y="38"/>
                        <a:pt x="97" y="38"/>
                        <a:pt x="97" y="38"/>
                      </a:cubicBezTo>
                      <a:cubicBezTo>
                        <a:pt x="95" y="39"/>
                        <a:pt x="94" y="38"/>
                        <a:pt x="93" y="37"/>
                      </a:cubicBezTo>
                      <a:cubicBezTo>
                        <a:pt x="56" y="1"/>
                        <a:pt x="56" y="1"/>
                        <a:pt x="56" y="1"/>
                      </a:cubicBezTo>
                      <a:cubicBezTo>
                        <a:pt x="55" y="0"/>
                        <a:pt x="53" y="0"/>
                        <a:pt x="52" y="1"/>
                      </a:cubicBezTo>
                      <a:cubicBezTo>
                        <a:pt x="1" y="52"/>
                        <a:pt x="1" y="52"/>
                        <a:pt x="1" y="52"/>
                      </a:cubicBezTo>
                      <a:cubicBezTo>
                        <a:pt x="0" y="53"/>
                        <a:pt x="0" y="55"/>
                        <a:pt x="1" y="56"/>
                      </a:cubicBezTo>
                      <a:cubicBezTo>
                        <a:pt x="8" y="61"/>
                        <a:pt x="29" y="79"/>
                        <a:pt x="36" y="86"/>
                      </a:cubicBezTo>
                      <a:cubicBezTo>
                        <a:pt x="37" y="86"/>
                        <a:pt x="37" y="88"/>
                        <a:pt x="37" y="90"/>
                      </a:cubicBezTo>
                      <a:cubicBezTo>
                        <a:pt x="19" y="128"/>
                        <a:pt x="19" y="128"/>
                        <a:pt x="19" y="128"/>
                      </a:cubicBezTo>
                      <a:cubicBezTo>
                        <a:pt x="19" y="130"/>
                        <a:pt x="19" y="131"/>
                        <a:pt x="20" y="133"/>
                      </a:cubicBezTo>
                      <a:cubicBezTo>
                        <a:pt x="31" y="149"/>
                        <a:pt x="31" y="149"/>
                        <a:pt x="31" y="149"/>
                      </a:cubicBezTo>
                      <a:cubicBezTo>
                        <a:pt x="33" y="151"/>
                        <a:pt x="36" y="153"/>
                        <a:pt x="40" y="153"/>
                      </a:cubicBezTo>
                      <a:cubicBezTo>
                        <a:pt x="42" y="153"/>
                        <a:pt x="45" y="153"/>
                        <a:pt x="47" y="151"/>
                      </a:cubicBezTo>
                      <a:cubicBezTo>
                        <a:pt x="52" y="147"/>
                        <a:pt x="53" y="141"/>
                        <a:pt x="49" y="136"/>
                      </a:cubicBezTo>
                      <a:cubicBezTo>
                        <a:pt x="45" y="130"/>
                        <a:pt x="45" y="130"/>
                        <a:pt x="45" y="130"/>
                      </a:cubicBezTo>
                      <a:cubicBezTo>
                        <a:pt x="44" y="129"/>
                        <a:pt x="44" y="127"/>
                        <a:pt x="45" y="126"/>
                      </a:cubicBezTo>
                      <a:cubicBezTo>
                        <a:pt x="62" y="84"/>
                        <a:pt x="62" y="84"/>
                        <a:pt x="62" y="84"/>
                      </a:cubicBezTo>
                      <a:cubicBezTo>
                        <a:pt x="63" y="83"/>
                        <a:pt x="62" y="81"/>
                        <a:pt x="61" y="80"/>
                      </a:cubicBezTo>
                      <a:cubicBezTo>
                        <a:pt x="57" y="76"/>
                        <a:pt x="47" y="66"/>
                        <a:pt x="42" y="61"/>
                      </a:cubicBezTo>
                      <a:cubicBezTo>
                        <a:pt x="41" y="60"/>
                        <a:pt x="41" y="59"/>
                        <a:pt x="42" y="58"/>
                      </a:cubicBezTo>
                      <a:cubicBezTo>
                        <a:pt x="64" y="36"/>
                        <a:pt x="64" y="36"/>
                        <a:pt x="64" y="36"/>
                      </a:cubicBezTo>
                      <a:cubicBezTo>
                        <a:pt x="65" y="35"/>
                        <a:pt x="67" y="35"/>
                        <a:pt x="68" y="36"/>
                      </a:cubicBezTo>
                      <a:lnTo>
                        <a:pt x="88" y="5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/>
                </a:p>
              </p:txBody>
            </p:sp>
          </p:grpSp>
          <p:grpSp>
            <p:nvGrpSpPr>
              <p:cNvPr id="34" name="Group 14"/>
              <p:cNvGrpSpPr/>
              <p:nvPr/>
            </p:nvGrpSpPr>
            <p:grpSpPr>
              <a:xfrm>
                <a:off x="2287565" y="726402"/>
                <a:ext cx="1905373" cy="842503"/>
                <a:chOff x="1933889" y="726402"/>
                <a:chExt cx="1905373" cy="842503"/>
              </a:xfrm>
            </p:grpSpPr>
            <p:sp>
              <p:nvSpPr>
                <p:cNvPr id="54" name="AutoShape 59"/>
                <p:cNvSpPr/>
                <p:nvPr/>
              </p:nvSpPr>
              <p:spPr bwMode="auto">
                <a:xfrm>
                  <a:off x="3308289" y="726402"/>
                  <a:ext cx="310277" cy="309747"/>
                </a:xfrm>
                <a:custGeom>
                  <a:avLst/>
                  <a:gdLst>
                    <a:gd name="T0" fmla="+- 0 10794 23"/>
                    <a:gd name="T1" fmla="*/ T0 w 21543"/>
                    <a:gd name="T2" fmla="*/ 10800 h 21600"/>
                    <a:gd name="T3" fmla="+- 0 10794 23"/>
                    <a:gd name="T4" fmla="*/ T3 w 21543"/>
                    <a:gd name="T5" fmla="*/ 10800 h 21600"/>
                    <a:gd name="T6" fmla="+- 0 10794 23"/>
                    <a:gd name="T7" fmla="*/ T6 w 21543"/>
                    <a:gd name="T8" fmla="*/ 10800 h 21600"/>
                    <a:gd name="T9" fmla="+- 0 10794 23"/>
                    <a:gd name="T10" fmla="*/ T9 w 21543"/>
                    <a:gd name="T11" fmla="*/ 10800 h 21600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43" h="21600">
                      <a:moveTo>
                        <a:pt x="16976" y="19986"/>
                      </a:moveTo>
                      <a:lnTo>
                        <a:pt x="11226" y="17680"/>
                      </a:lnTo>
                      <a:cubicBezTo>
                        <a:pt x="11088" y="17626"/>
                        <a:pt x="10946" y="17608"/>
                        <a:pt x="10806" y="17600"/>
                      </a:cubicBezTo>
                      <a:lnTo>
                        <a:pt x="19660" y="3837"/>
                      </a:lnTo>
                      <a:cubicBezTo>
                        <a:pt x="19660" y="3837"/>
                        <a:pt x="16976" y="19986"/>
                        <a:pt x="16976" y="19986"/>
                      </a:cubicBezTo>
                      <a:close/>
                      <a:moveTo>
                        <a:pt x="6859" y="16244"/>
                      </a:moveTo>
                      <a:cubicBezTo>
                        <a:pt x="6858" y="16242"/>
                        <a:pt x="6855" y="16240"/>
                        <a:pt x="6854" y="16238"/>
                      </a:cubicBezTo>
                      <a:lnTo>
                        <a:pt x="19606" y="2552"/>
                      </a:lnTo>
                      <a:lnTo>
                        <a:pt x="8735" y="19536"/>
                      </a:lnTo>
                      <a:cubicBezTo>
                        <a:pt x="8735" y="19536"/>
                        <a:pt x="6859" y="16244"/>
                        <a:pt x="6859" y="16244"/>
                      </a:cubicBezTo>
                      <a:close/>
                      <a:moveTo>
                        <a:pt x="2111" y="14024"/>
                      </a:moveTo>
                      <a:lnTo>
                        <a:pt x="17712" y="3595"/>
                      </a:lnTo>
                      <a:lnTo>
                        <a:pt x="6369" y="15770"/>
                      </a:lnTo>
                      <a:cubicBezTo>
                        <a:pt x="6309" y="15734"/>
                        <a:pt x="6256" y="15687"/>
                        <a:pt x="6190" y="15660"/>
                      </a:cubicBezTo>
                      <a:cubicBezTo>
                        <a:pt x="6190" y="15660"/>
                        <a:pt x="2111" y="14024"/>
                        <a:pt x="2111" y="14024"/>
                      </a:cubicBezTo>
                      <a:close/>
                      <a:moveTo>
                        <a:pt x="21234" y="108"/>
                      </a:moveTo>
                      <a:cubicBezTo>
                        <a:pt x="21123" y="35"/>
                        <a:pt x="20996" y="0"/>
                        <a:pt x="20868" y="0"/>
                      </a:cubicBezTo>
                      <a:cubicBezTo>
                        <a:pt x="20738" y="0"/>
                        <a:pt x="20608" y="36"/>
                        <a:pt x="20495" y="113"/>
                      </a:cubicBezTo>
                      <a:lnTo>
                        <a:pt x="299" y="13613"/>
                      </a:lnTo>
                      <a:cubicBezTo>
                        <a:pt x="91" y="13751"/>
                        <a:pt x="-23" y="13995"/>
                        <a:pt x="3" y="14244"/>
                      </a:cubicBezTo>
                      <a:cubicBezTo>
                        <a:pt x="28" y="14494"/>
                        <a:pt x="190" y="14708"/>
                        <a:pt x="422" y="14801"/>
                      </a:cubicBezTo>
                      <a:lnTo>
                        <a:pt x="5689" y="16914"/>
                      </a:lnTo>
                      <a:lnTo>
                        <a:pt x="8166" y="21259"/>
                      </a:lnTo>
                      <a:cubicBezTo>
                        <a:pt x="8284" y="21468"/>
                        <a:pt x="8505" y="21597"/>
                        <a:pt x="8743" y="21599"/>
                      </a:cubicBezTo>
                      <a:lnTo>
                        <a:pt x="8751" y="21599"/>
                      </a:lnTo>
                      <a:cubicBezTo>
                        <a:pt x="8987" y="21599"/>
                        <a:pt x="9206" y="21474"/>
                        <a:pt x="9328" y="21271"/>
                      </a:cubicBezTo>
                      <a:lnTo>
                        <a:pt x="10726" y="18934"/>
                      </a:lnTo>
                      <a:lnTo>
                        <a:pt x="17253" y="21551"/>
                      </a:lnTo>
                      <a:cubicBezTo>
                        <a:pt x="17332" y="21584"/>
                        <a:pt x="17418" y="21599"/>
                        <a:pt x="17502" y="21599"/>
                      </a:cubicBezTo>
                      <a:cubicBezTo>
                        <a:pt x="17617" y="21599"/>
                        <a:pt x="17731" y="21571"/>
                        <a:pt x="17832" y="21512"/>
                      </a:cubicBezTo>
                      <a:cubicBezTo>
                        <a:pt x="18010" y="21412"/>
                        <a:pt x="18133" y="21238"/>
                        <a:pt x="18167" y="21035"/>
                      </a:cubicBezTo>
                      <a:lnTo>
                        <a:pt x="21533" y="785"/>
                      </a:lnTo>
                      <a:cubicBezTo>
                        <a:pt x="21576" y="520"/>
                        <a:pt x="21459" y="254"/>
                        <a:pt x="21234" y="108"/>
                      </a:cubicBezTo>
                    </a:path>
                  </a:pathLst>
                </a:custGeom>
                <a:solidFill>
                  <a:srgbClr val="95BFFF"/>
                </a:solidFill>
                <a:ln>
                  <a:solidFill>
                    <a:srgbClr val="95BFFF"/>
                  </a:solidFill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25400" tIns="25400" rIns="25400" bIns="25400" anchor="ctr"/>
                <a:lstStyle/>
                <a:p>
                  <a:pPr algn="ctr" defTabSz="304165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dirty="0">
                    <a:solidFill>
                      <a:srgbClr val="95B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panose="020B0502020104020203" charset="0"/>
                    <a:sym typeface="Gill Sans" panose="020B0502020104020203" charset="0"/>
                  </a:endParaRPr>
                </a:p>
              </p:txBody>
            </p:sp>
            <p:sp>
              <p:nvSpPr>
                <p:cNvPr id="55" name="TextBox 58"/>
                <p:cNvSpPr txBox="1"/>
                <p:nvPr/>
              </p:nvSpPr>
              <p:spPr>
                <a:xfrm>
                  <a:off x="1933889" y="1134709"/>
                  <a:ext cx="1905373" cy="4341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865" b="1" i="1" dirty="0">
                      <a:solidFill>
                        <a:srgbClr val="95BFFF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可视化</a:t>
                  </a:r>
                  <a:r>
                    <a:rPr lang="en-US" altLang="zh-CN" sz="1865" b="1" i="1" dirty="0">
                      <a:solidFill>
                        <a:srgbClr val="95BFFF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DAG</a:t>
                  </a:r>
                  <a:endParaRPr lang="en-US" sz="1865" dirty="0">
                    <a:solidFill>
                      <a:srgbClr val="95B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35" name="Group 1"/>
              <p:cNvGrpSpPr/>
              <p:nvPr/>
            </p:nvGrpSpPr>
            <p:grpSpPr>
              <a:xfrm>
                <a:off x="8205476" y="1231612"/>
                <a:ext cx="1756784" cy="481720"/>
                <a:chOff x="7238597" y="6847"/>
                <a:chExt cx="1756784" cy="481720"/>
              </a:xfrm>
            </p:grpSpPr>
            <p:sp>
              <p:nvSpPr>
                <p:cNvPr id="52" name="AutoShape 59"/>
                <p:cNvSpPr/>
                <p:nvPr/>
              </p:nvSpPr>
              <p:spPr bwMode="auto">
                <a:xfrm>
                  <a:off x="7332067" y="6847"/>
                  <a:ext cx="310277" cy="309747"/>
                </a:xfrm>
                <a:custGeom>
                  <a:avLst/>
                  <a:gdLst>
                    <a:gd name="T0" fmla="+- 0 10794 23"/>
                    <a:gd name="T1" fmla="*/ T0 w 21543"/>
                    <a:gd name="T2" fmla="*/ 10800 h 21600"/>
                    <a:gd name="T3" fmla="+- 0 10794 23"/>
                    <a:gd name="T4" fmla="*/ T3 w 21543"/>
                    <a:gd name="T5" fmla="*/ 10800 h 21600"/>
                    <a:gd name="T6" fmla="+- 0 10794 23"/>
                    <a:gd name="T7" fmla="*/ T6 w 21543"/>
                    <a:gd name="T8" fmla="*/ 10800 h 21600"/>
                    <a:gd name="T9" fmla="+- 0 10794 23"/>
                    <a:gd name="T10" fmla="*/ T9 w 21543"/>
                    <a:gd name="T11" fmla="*/ 10800 h 21600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43" h="21600">
                      <a:moveTo>
                        <a:pt x="16976" y="19986"/>
                      </a:moveTo>
                      <a:lnTo>
                        <a:pt x="11226" y="17680"/>
                      </a:lnTo>
                      <a:cubicBezTo>
                        <a:pt x="11088" y="17626"/>
                        <a:pt x="10946" y="17608"/>
                        <a:pt x="10806" y="17600"/>
                      </a:cubicBezTo>
                      <a:lnTo>
                        <a:pt x="19660" y="3837"/>
                      </a:lnTo>
                      <a:cubicBezTo>
                        <a:pt x="19660" y="3837"/>
                        <a:pt x="16976" y="19986"/>
                        <a:pt x="16976" y="19986"/>
                      </a:cubicBezTo>
                      <a:close/>
                      <a:moveTo>
                        <a:pt x="6859" y="16244"/>
                      </a:moveTo>
                      <a:cubicBezTo>
                        <a:pt x="6858" y="16242"/>
                        <a:pt x="6855" y="16240"/>
                        <a:pt x="6854" y="16238"/>
                      </a:cubicBezTo>
                      <a:lnTo>
                        <a:pt x="19606" y="2552"/>
                      </a:lnTo>
                      <a:lnTo>
                        <a:pt x="8735" y="19536"/>
                      </a:lnTo>
                      <a:cubicBezTo>
                        <a:pt x="8735" y="19536"/>
                        <a:pt x="6859" y="16244"/>
                        <a:pt x="6859" y="16244"/>
                      </a:cubicBezTo>
                      <a:close/>
                      <a:moveTo>
                        <a:pt x="2111" y="14024"/>
                      </a:moveTo>
                      <a:lnTo>
                        <a:pt x="17712" y="3595"/>
                      </a:lnTo>
                      <a:lnTo>
                        <a:pt x="6369" y="15770"/>
                      </a:lnTo>
                      <a:cubicBezTo>
                        <a:pt x="6309" y="15734"/>
                        <a:pt x="6256" y="15687"/>
                        <a:pt x="6190" y="15660"/>
                      </a:cubicBezTo>
                      <a:cubicBezTo>
                        <a:pt x="6190" y="15660"/>
                        <a:pt x="2111" y="14024"/>
                        <a:pt x="2111" y="14024"/>
                      </a:cubicBezTo>
                      <a:close/>
                      <a:moveTo>
                        <a:pt x="21234" y="108"/>
                      </a:moveTo>
                      <a:cubicBezTo>
                        <a:pt x="21123" y="35"/>
                        <a:pt x="20996" y="0"/>
                        <a:pt x="20868" y="0"/>
                      </a:cubicBezTo>
                      <a:cubicBezTo>
                        <a:pt x="20738" y="0"/>
                        <a:pt x="20608" y="36"/>
                        <a:pt x="20495" y="113"/>
                      </a:cubicBezTo>
                      <a:lnTo>
                        <a:pt x="299" y="13613"/>
                      </a:lnTo>
                      <a:cubicBezTo>
                        <a:pt x="91" y="13751"/>
                        <a:pt x="-23" y="13995"/>
                        <a:pt x="3" y="14244"/>
                      </a:cubicBezTo>
                      <a:cubicBezTo>
                        <a:pt x="28" y="14494"/>
                        <a:pt x="190" y="14708"/>
                        <a:pt x="422" y="14801"/>
                      </a:cubicBezTo>
                      <a:lnTo>
                        <a:pt x="5689" y="16914"/>
                      </a:lnTo>
                      <a:lnTo>
                        <a:pt x="8166" y="21259"/>
                      </a:lnTo>
                      <a:cubicBezTo>
                        <a:pt x="8284" y="21468"/>
                        <a:pt x="8505" y="21597"/>
                        <a:pt x="8743" y="21599"/>
                      </a:cubicBezTo>
                      <a:lnTo>
                        <a:pt x="8751" y="21599"/>
                      </a:lnTo>
                      <a:cubicBezTo>
                        <a:pt x="8987" y="21599"/>
                        <a:pt x="9206" y="21474"/>
                        <a:pt x="9328" y="21271"/>
                      </a:cubicBezTo>
                      <a:lnTo>
                        <a:pt x="10726" y="18934"/>
                      </a:lnTo>
                      <a:lnTo>
                        <a:pt x="17253" y="21551"/>
                      </a:lnTo>
                      <a:cubicBezTo>
                        <a:pt x="17332" y="21584"/>
                        <a:pt x="17418" y="21599"/>
                        <a:pt x="17502" y="21599"/>
                      </a:cubicBezTo>
                      <a:cubicBezTo>
                        <a:pt x="17617" y="21599"/>
                        <a:pt x="17731" y="21571"/>
                        <a:pt x="17832" y="21512"/>
                      </a:cubicBezTo>
                      <a:cubicBezTo>
                        <a:pt x="18010" y="21412"/>
                        <a:pt x="18133" y="21238"/>
                        <a:pt x="18167" y="21035"/>
                      </a:cubicBezTo>
                      <a:lnTo>
                        <a:pt x="21533" y="785"/>
                      </a:lnTo>
                      <a:cubicBezTo>
                        <a:pt x="21576" y="520"/>
                        <a:pt x="21459" y="254"/>
                        <a:pt x="21234" y="108"/>
                      </a:cubicBezTo>
                    </a:path>
                  </a:pathLst>
                </a:custGeom>
                <a:solidFill>
                  <a:srgbClr val="0280D5"/>
                </a:solidFill>
                <a:ln>
                  <a:solidFill>
                    <a:srgbClr val="0280D5"/>
                  </a:solidFill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25400" tIns="25400" rIns="25400" bIns="25400" anchor="ctr"/>
                <a:lstStyle/>
                <a:p>
                  <a:pPr algn="ctr" defTabSz="304165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panose="020B0502020104020203" charset="0"/>
                    <a:sym typeface="Gill Sans" panose="020B0502020104020203" charset="0"/>
                  </a:endParaRPr>
                </a:p>
              </p:txBody>
            </p:sp>
            <p:sp>
              <p:nvSpPr>
                <p:cNvPr id="53" name="TextBox 59"/>
                <p:cNvSpPr txBox="1"/>
                <p:nvPr/>
              </p:nvSpPr>
              <p:spPr>
                <a:xfrm>
                  <a:off x="7238597" y="77984"/>
                  <a:ext cx="1756784" cy="410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735" b="1" i="1" dirty="0">
                      <a:solidFill>
                        <a:srgbClr val="0280D5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依赖</a:t>
                  </a:r>
                  <a:endParaRPr lang="en-US" sz="1735" b="1" i="1" dirty="0">
                    <a:solidFill>
                      <a:srgbClr val="0280D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36" name="Group 17"/>
              <p:cNvGrpSpPr/>
              <p:nvPr/>
            </p:nvGrpSpPr>
            <p:grpSpPr>
              <a:xfrm>
                <a:off x="2246727" y="2406748"/>
                <a:ext cx="1771804" cy="759885"/>
                <a:chOff x="540033" y="1976090"/>
                <a:chExt cx="1771804" cy="759885"/>
              </a:xfrm>
            </p:grpSpPr>
            <p:sp>
              <p:nvSpPr>
                <p:cNvPr id="50" name="AutoShape 117"/>
                <p:cNvSpPr/>
                <p:nvPr/>
              </p:nvSpPr>
              <p:spPr bwMode="auto">
                <a:xfrm>
                  <a:off x="1941170" y="1976090"/>
                  <a:ext cx="370667" cy="278158"/>
                </a:xfrm>
                <a:custGeom>
                  <a:avLst/>
                  <a:gdLst>
                    <a:gd name="T0" fmla="+- 0 10799 1"/>
                    <a:gd name="T1" fmla="*/ T0 w 21596"/>
                    <a:gd name="T2" fmla="*/ 10800 h 21600"/>
                    <a:gd name="T3" fmla="+- 0 10799 1"/>
                    <a:gd name="T4" fmla="*/ T3 w 21596"/>
                    <a:gd name="T5" fmla="*/ 10800 h 21600"/>
                    <a:gd name="T6" fmla="+- 0 10799 1"/>
                    <a:gd name="T7" fmla="*/ T6 w 21596"/>
                    <a:gd name="T8" fmla="*/ 10800 h 21600"/>
                    <a:gd name="T9" fmla="+- 0 10799 1"/>
                    <a:gd name="T10" fmla="*/ T9 w 21596"/>
                    <a:gd name="T11" fmla="*/ 10800 h 21600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96" h="21600">
                      <a:moveTo>
                        <a:pt x="4511" y="2151"/>
                      </a:moveTo>
                      <a:lnTo>
                        <a:pt x="6064" y="3877"/>
                      </a:lnTo>
                      <a:lnTo>
                        <a:pt x="4246" y="6302"/>
                      </a:lnTo>
                      <a:lnTo>
                        <a:pt x="1353" y="6302"/>
                      </a:lnTo>
                      <a:cubicBezTo>
                        <a:pt x="1353" y="6302"/>
                        <a:pt x="4511" y="2151"/>
                        <a:pt x="4511" y="2151"/>
                      </a:cubicBezTo>
                      <a:close/>
                      <a:moveTo>
                        <a:pt x="17348" y="6302"/>
                      </a:moveTo>
                      <a:lnTo>
                        <a:pt x="15531" y="3877"/>
                      </a:lnTo>
                      <a:lnTo>
                        <a:pt x="17082" y="2153"/>
                      </a:lnTo>
                      <a:lnTo>
                        <a:pt x="20191" y="6302"/>
                      </a:lnTo>
                      <a:cubicBezTo>
                        <a:pt x="20191" y="6302"/>
                        <a:pt x="17348" y="6302"/>
                        <a:pt x="17348" y="6302"/>
                      </a:cubicBezTo>
                      <a:close/>
                      <a:moveTo>
                        <a:pt x="17264" y="7202"/>
                      </a:moveTo>
                      <a:lnTo>
                        <a:pt x="19663" y="7202"/>
                      </a:lnTo>
                      <a:lnTo>
                        <a:pt x="13021" y="16638"/>
                      </a:lnTo>
                      <a:cubicBezTo>
                        <a:pt x="13021" y="16638"/>
                        <a:pt x="17264" y="7202"/>
                        <a:pt x="17264" y="7202"/>
                      </a:cubicBezTo>
                      <a:close/>
                      <a:moveTo>
                        <a:pt x="8574" y="16637"/>
                      </a:moveTo>
                      <a:lnTo>
                        <a:pt x="1933" y="7202"/>
                      </a:lnTo>
                      <a:lnTo>
                        <a:pt x="4330" y="7202"/>
                      </a:lnTo>
                      <a:cubicBezTo>
                        <a:pt x="4330" y="7202"/>
                        <a:pt x="8574" y="16637"/>
                        <a:pt x="8574" y="16637"/>
                      </a:cubicBezTo>
                      <a:close/>
                      <a:moveTo>
                        <a:pt x="8429" y="7202"/>
                      </a:moveTo>
                      <a:lnTo>
                        <a:pt x="10084" y="18249"/>
                      </a:lnTo>
                      <a:lnTo>
                        <a:pt x="5117" y="7202"/>
                      </a:lnTo>
                      <a:cubicBezTo>
                        <a:pt x="5117" y="7202"/>
                        <a:pt x="8429" y="7202"/>
                        <a:pt x="8429" y="7202"/>
                      </a:cubicBezTo>
                      <a:close/>
                      <a:moveTo>
                        <a:pt x="6584" y="4456"/>
                      </a:moveTo>
                      <a:lnTo>
                        <a:pt x="8246" y="6302"/>
                      </a:lnTo>
                      <a:lnTo>
                        <a:pt x="5200" y="6302"/>
                      </a:lnTo>
                      <a:cubicBezTo>
                        <a:pt x="5200" y="6302"/>
                        <a:pt x="6584" y="4456"/>
                        <a:pt x="6584" y="4456"/>
                      </a:cubicBezTo>
                      <a:close/>
                      <a:moveTo>
                        <a:pt x="6543" y="3238"/>
                      </a:moveTo>
                      <a:lnTo>
                        <a:pt x="5250" y="1800"/>
                      </a:lnTo>
                      <a:lnTo>
                        <a:pt x="7621" y="1800"/>
                      </a:lnTo>
                      <a:cubicBezTo>
                        <a:pt x="7621" y="1800"/>
                        <a:pt x="6543" y="3238"/>
                        <a:pt x="6543" y="3238"/>
                      </a:cubicBezTo>
                      <a:close/>
                      <a:moveTo>
                        <a:pt x="10797" y="3466"/>
                      </a:moveTo>
                      <a:lnTo>
                        <a:pt x="9299" y="1800"/>
                      </a:lnTo>
                      <a:lnTo>
                        <a:pt x="12296" y="1800"/>
                      </a:lnTo>
                      <a:cubicBezTo>
                        <a:pt x="12296" y="1800"/>
                        <a:pt x="10797" y="3466"/>
                        <a:pt x="10797" y="3466"/>
                      </a:cubicBezTo>
                      <a:close/>
                      <a:moveTo>
                        <a:pt x="13974" y="1800"/>
                      </a:moveTo>
                      <a:lnTo>
                        <a:pt x="16345" y="1800"/>
                      </a:lnTo>
                      <a:lnTo>
                        <a:pt x="15052" y="3238"/>
                      </a:lnTo>
                      <a:cubicBezTo>
                        <a:pt x="15052" y="3238"/>
                        <a:pt x="13974" y="1800"/>
                        <a:pt x="13974" y="1800"/>
                      </a:cubicBezTo>
                      <a:close/>
                      <a:moveTo>
                        <a:pt x="13349" y="6302"/>
                      </a:moveTo>
                      <a:lnTo>
                        <a:pt x="15011" y="4456"/>
                      </a:lnTo>
                      <a:lnTo>
                        <a:pt x="16394" y="6302"/>
                      </a:lnTo>
                      <a:cubicBezTo>
                        <a:pt x="16394" y="6302"/>
                        <a:pt x="13349" y="6302"/>
                        <a:pt x="13349" y="6302"/>
                      </a:cubicBezTo>
                      <a:close/>
                      <a:moveTo>
                        <a:pt x="13166" y="7202"/>
                      </a:moveTo>
                      <a:lnTo>
                        <a:pt x="16478" y="7202"/>
                      </a:lnTo>
                      <a:lnTo>
                        <a:pt x="11511" y="18249"/>
                      </a:lnTo>
                      <a:cubicBezTo>
                        <a:pt x="11511" y="18249"/>
                        <a:pt x="13166" y="7202"/>
                        <a:pt x="13166" y="7202"/>
                      </a:cubicBezTo>
                      <a:close/>
                      <a:moveTo>
                        <a:pt x="12478" y="7202"/>
                      </a:moveTo>
                      <a:lnTo>
                        <a:pt x="10797" y="18414"/>
                      </a:lnTo>
                      <a:lnTo>
                        <a:pt x="9117" y="7202"/>
                      </a:lnTo>
                      <a:cubicBezTo>
                        <a:pt x="9117" y="7202"/>
                        <a:pt x="12478" y="7202"/>
                        <a:pt x="12478" y="7202"/>
                      </a:cubicBezTo>
                      <a:close/>
                      <a:moveTo>
                        <a:pt x="8773" y="5716"/>
                      </a:moveTo>
                      <a:lnTo>
                        <a:pt x="7064" y="3817"/>
                      </a:lnTo>
                      <a:lnTo>
                        <a:pt x="8426" y="2000"/>
                      </a:lnTo>
                      <a:lnTo>
                        <a:pt x="10270" y="4051"/>
                      </a:lnTo>
                      <a:cubicBezTo>
                        <a:pt x="10270" y="4051"/>
                        <a:pt x="8773" y="5716"/>
                        <a:pt x="8773" y="5716"/>
                      </a:cubicBezTo>
                      <a:close/>
                      <a:moveTo>
                        <a:pt x="11325" y="4051"/>
                      </a:moveTo>
                      <a:lnTo>
                        <a:pt x="13169" y="2000"/>
                      </a:lnTo>
                      <a:lnTo>
                        <a:pt x="14531" y="3817"/>
                      </a:lnTo>
                      <a:lnTo>
                        <a:pt x="12822" y="5716"/>
                      </a:lnTo>
                      <a:cubicBezTo>
                        <a:pt x="12822" y="5716"/>
                        <a:pt x="11325" y="4051"/>
                        <a:pt x="11325" y="4051"/>
                      </a:cubicBezTo>
                      <a:close/>
                      <a:moveTo>
                        <a:pt x="12296" y="6302"/>
                      </a:moveTo>
                      <a:lnTo>
                        <a:pt x="9299" y="6302"/>
                      </a:lnTo>
                      <a:lnTo>
                        <a:pt x="10797" y="4638"/>
                      </a:lnTo>
                      <a:cubicBezTo>
                        <a:pt x="10797" y="4638"/>
                        <a:pt x="12296" y="6302"/>
                        <a:pt x="12296" y="6302"/>
                      </a:cubicBezTo>
                      <a:close/>
                      <a:moveTo>
                        <a:pt x="21200" y="5102"/>
                      </a:moveTo>
                      <a:lnTo>
                        <a:pt x="17771" y="527"/>
                      </a:lnTo>
                      <a:cubicBezTo>
                        <a:pt x="17518" y="189"/>
                        <a:pt x="17176" y="0"/>
                        <a:pt x="16817" y="0"/>
                      </a:cubicBezTo>
                      <a:lnTo>
                        <a:pt x="4779" y="0"/>
                      </a:lnTo>
                      <a:cubicBezTo>
                        <a:pt x="4420" y="0"/>
                        <a:pt x="4077" y="189"/>
                        <a:pt x="3824" y="527"/>
                      </a:cubicBezTo>
                      <a:lnTo>
                        <a:pt x="395" y="5102"/>
                      </a:lnTo>
                      <a:cubicBezTo>
                        <a:pt x="131" y="5455"/>
                        <a:pt x="-1" y="5921"/>
                        <a:pt x="-1" y="6387"/>
                      </a:cubicBezTo>
                      <a:cubicBezTo>
                        <a:pt x="1" y="6810"/>
                        <a:pt x="114" y="7233"/>
                        <a:pt x="341" y="7573"/>
                      </a:cubicBezTo>
                      <a:lnTo>
                        <a:pt x="9788" y="20995"/>
                      </a:lnTo>
                      <a:cubicBezTo>
                        <a:pt x="10045" y="21379"/>
                        <a:pt x="10412" y="21599"/>
                        <a:pt x="10797" y="21599"/>
                      </a:cubicBezTo>
                      <a:cubicBezTo>
                        <a:pt x="11183" y="21599"/>
                        <a:pt x="11550" y="21379"/>
                        <a:pt x="11807" y="20995"/>
                      </a:cubicBezTo>
                      <a:lnTo>
                        <a:pt x="21255" y="7573"/>
                      </a:lnTo>
                      <a:cubicBezTo>
                        <a:pt x="21485" y="7226"/>
                        <a:pt x="21598" y="6791"/>
                        <a:pt x="21595" y="6359"/>
                      </a:cubicBezTo>
                      <a:cubicBezTo>
                        <a:pt x="21593" y="5902"/>
                        <a:pt x="21459" y="5449"/>
                        <a:pt x="21200" y="5102"/>
                      </a:cubicBezTo>
                    </a:path>
                  </a:pathLst>
                </a:custGeom>
                <a:solidFill>
                  <a:srgbClr val="7DDBDA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25400" tIns="25400" rIns="25400" bIns="25400" anchor="ctr"/>
                <a:lstStyle/>
                <a:p>
                  <a:pPr algn="ctr" defTabSz="304165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panose="020B0502020104020203" charset="0"/>
                    <a:sym typeface="Gill Sans" panose="020B0502020104020203" charset="0"/>
                  </a:endParaRPr>
                </a:p>
              </p:txBody>
            </p:sp>
            <p:sp>
              <p:nvSpPr>
                <p:cNvPr id="51" name="TextBox 61"/>
                <p:cNvSpPr txBox="1"/>
                <p:nvPr/>
              </p:nvSpPr>
              <p:spPr>
                <a:xfrm>
                  <a:off x="540033" y="2301779"/>
                  <a:ext cx="1756784" cy="4341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865" b="1" i="1" dirty="0">
                      <a:solidFill>
                        <a:srgbClr val="7DDBDA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调用高可用</a:t>
                  </a:r>
                  <a:endParaRPr lang="en-US" sz="1865" dirty="0">
                    <a:solidFill>
                      <a:srgbClr val="7DDBDA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37" name="Group 69"/>
              <p:cNvGrpSpPr/>
              <p:nvPr/>
            </p:nvGrpSpPr>
            <p:grpSpPr>
              <a:xfrm>
                <a:off x="8350349" y="2899869"/>
                <a:ext cx="2526637" cy="410583"/>
                <a:chOff x="7746273" y="2763102"/>
                <a:chExt cx="2526637" cy="410583"/>
              </a:xfrm>
            </p:grpSpPr>
            <p:sp>
              <p:nvSpPr>
                <p:cNvPr id="48" name="AutoShape 31"/>
                <p:cNvSpPr/>
                <p:nvPr/>
              </p:nvSpPr>
              <p:spPr bwMode="auto">
                <a:xfrm>
                  <a:off x="7746273" y="2827367"/>
                  <a:ext cx="164551" cy="133420"/>
                </a:xfrm>
                <a:custGeom>
                  <a:avLst/>
                  <a:gdLst>
                    <a:gd name="T0" fmla="*/ 10641 w 21282"/>
                    <a:gd name="T1" fmla="*/ 10800 h 21600"/>
                    <a:gd name="T2" fmla="*/ 10641 w 21282"/>
                    <a:gd name="T3" fmla="*/ 10800 h 21600"/>
                    <a:gd name="T4" fmla="*/ 10641 w 21282"/>
                    <a:gd name="T5" fmla="*/ 10800 h 21600"/>
                    <a:gd name="T6" fmla="*/ 10641 w 21282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282" h="21600">
                      <a:moveTo>
                        <a:pt x="20698" y="5891"/>
                      </a:moveTo>
                      <a:lnTo>
                        <a:pt x="19424" y="7749"/>
                      </a:lnTo>
                      <a:cubicBezTo>
                        <a:pt x="17846" y="10064"/>
                        <a:pt x="16352" y="12259"/>
                        <a:pt x="12365" y="14784"/>
                      </a:cubicBezTo>
                      <a:cubicBezTo>
                        <a:pt x="11794" y="12631"/>
                        <a:pt x="11275" y="10259"/>
                        <a:pt x="11275" y="6631"/>
                      </a:cubicBezTo>
                      <a:lnTo>
                        <a:pt x="11275" y="3408"/>
                      </a:lnTo>
                      <a:lnTo>
                        <a:pt x="9000" y="7893"/>
                      </a:lnTo>
                      <a:cubicBezTo>
                        <a:pt x="8233" y="9421"/>
                        <a:pt x="7598" y="10690"/>
                        <a:pt x="6649" y="12373"/>
                      </a:cubicBezTo>
                      <a:cubicBezTo>
                        <a:pt x="5211" y="8296"/>
                        <a:pt x="4195" y="5281"/>
                        <a:pt x="3422" y="2545"/>
                      </a:cubicBezTo>
                      <a:lnTo>
                        <a:pt x="2705" y="0"/>
                      </a:lnTo>
                      <a:lnTo>
                        <a:pt x="1926" y="2847"/>
                      </a:lnTo>
                      <a:cubicBezTo>
                        <a:pt x="936" y="6469"/>
                        <a:pt x="0" y="9891"/>
                        <a:pt x="0" y="18771"/>
                      </a:cubicBezTo>
                      <a:cubicBezTo>
                        <a:pt x="0" y="19292"/>
                        <a:pt x="333" y="19714"/>
                        <a:pt x="749" y="19714"/>
                      </a:cubicBezTo>
                      <a:cubicBezTo>
                        <a:pt x="1162" y="19714"/>
                        <a:pt x="1499" y="19292"/>
                        <a:pt x="1499" y="18771"/>
                      </a:cubicBezTo>
                      <a:cubicBezTo>
                        <a:pt x="1499" y="11964"/>
                        <a:pt x="2037" y="8594"/>
                        <a:pt x="2758" y="5681"/>
                      </a:cubicBezTo>
                      <a:cubicBezTo>
                        <a:pt x="3537" y="8174"/>
                        <a:pt x="4520" y="11009"/>
                        <a:pt x="5812" y="14638"/>
                      </a:cubicBezTo>
                      <a:lnTo>
                        <a:pt x="6339" y="16117"/>
                      </a:lnTo>
                      <a:lnTo>
                        <a:pt x="7100" y="14811"/>
                      </a:lnTo>
                      <a:cubicBezTo>
                        <a:pt x="8344" y="12681"/>
                        <a:pt x="9085" y="11248"/>
                        <a:pt x="9896" y="9638"/>
                      </a:cubicBezTo>
                      <a:cubicBezTo>
                        <a:pt x="10133" y="12428"/>
                        <a:pt x="10681" y="14428"/>
                        <a:pt x="11223" y="16408"/>
                      </a:cubicBezTo>
                      <a:lnTo>
                        <a:pt x="11495" y="17404"/>
                      </a:lnTo>
                      <a:lnTo>
                        <a:pt x="12253" y="16953"/>
                      </a:lnTo>
                      <a:cubicBezTo>
                        <a:pt x="16306" y="14531"/>
                        <a:pt x="18203" y="12327"/>
                        <a:pt x="19708" y="10211"/>
                      </a:cubicBezTo>
                      <a:cubicBezTo>
                        <a:pt x="19942" y="13727"/>
                        <a:pt x="19573" y="17574"/>
                        <a:pt x="18698" y="20305"/>
                      </a:cubicBezTo>
                      <a:cubicBezTo>
                        <a:pt x="18543" y="20787"/>
                        <a:pt x="18730" y="21336"/>
                        <a:pt x="19114" y="21531"/>
                      </a:cubicBezTo>
                      <a:cubicBezTo>
                        <a:pt x="19204" y="21577"/>
                        <a:pt x="19301" y="21599"/>
                        <a:pt x="19395" y="21599"/>
                      </a:cubicBezTo>
                      <a:cubicBezTo>
                        <a:pt x="19690" y="21599"/>
                        <a:pt x="19972" y="21377"/>
                        <a:pt x="20089" y="21008"/>
                      </a:cubicBezTo>
                      <a:cubicBezTo>
                        <a:pt x="21251" y="17380"/>
                        <a:pt x="21600" y="12213"/>
                        <a:pt x="20976" y="7841"/>
                      </a:cubicBezTo>
                      <a:cubicBezTo>
                        <a:pt x="20976" y="7841"/>
                        <a:pt x="20698" y="5891"/>
                        <a:pt x="20698" y="5891"/>
                      </a:cubicBezTo>
                      <a:close/>
                    </a:path>
                  </a:pathLst>
                </a:custGeom>
                <a:solidFill>
                  <a:srgbClr val="0280D5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25400" tIns="25400" rIns="25400" bIns="25400" anchor="ctr"/>
                <a:lstStyle/>
                <a:p>
                  <a:pPr algn="ctr" defTabSz="304165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solidFill>
                      <a:schemeClr val="accent5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ill Sans" panose="020B0502020104020203" charset="0"/>
                    <a:sym typeface="Gill Sans" panose="020B0502020104020203" charset="0"/>
                  </a:endParaRPr>
                </a:p>
              </p:txBody>
            </p:sp>
            <p:sp>
              <p:nvSpPr>
                <p:cNvPr id="49" name="TextBox 63"/>
                <p:cNvSpPr txBox="1"/>
                <p:nvPr/>
              </p:nvSpPr>
              <p:spPr>
                <a:xfrm>
                  <a:off x="7864137" y="2763102"/>
                  <a:ext cx="2408773" cy="410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735" b="1" i="1" dirty="0">
                      <a:solidFill>
                        <a:srgbClr val="4BACC6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任务日志</a:t>
                  </a:r>
                  <a:r>
                    <a:rPr lang="en-US" altLang="zh-CN" sz="1735" b="1" i="1" dirty="0">
                      <a:solidFill>
                        <a:srgbClr val="4BACC6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/</a:t>
                  </a:r>
                  <a:r>
                    <a:rPr lang="zh-CN" altLang="en-US" sz="1735" b="1" i="1" dirty="0">
                      <a:solidFill>
                        <a:srgbClr val="4BACC6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告警机制</a:t>
                  </a:r>
                  <a:endParaRPr lang="en-US" sz="1735" dirty="0">
                    <a:solidFill>
                      <a:srgbClr val="4BACC6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38" name="Group 64"/>
              <p:cNvGrpSpPr/>
              <p:nvPr/>
            </p:nvGrpSpPr>
            <p:grpSpPr>
              <a:xfrm>
                <a:off x="2345792" y="3028666"/>
                <a:ext cx="1756784" cy="1132933"/>
                <a:chOff x="2163735" y="3475282"/>
                <a:chExt cx="1756784" cy="1132933"/>
              </a:xfrm>
            </p:grpSpPr>
            <p:grpSp>
              <p:nvGrpSpPr>
                <p:cNvPr id="44" name="Group 65"/>
                <p:cNvGrpSpPr/>
                <p:nvPr/>
              </p:nvGrpSpPr>
              <p:grpSpPr>
                <a:xfrm>
                  <a:off x="3560350" y="4235910"/>
                  <a:ext cx="256038" cy="372305"/>
                  <a:chOff x="10449503" y="3344597"/>
                  <a:chExt cx="319881" cy="465138"/>
                </a:xfrm>
                <a:solidFill>
                  <a:schemeClr val="accent3"/>
                </a:solidFill>
              </p:grpSpPr>
              <p:sp>
                <p:nvSpPr>
                  <p:cNvPr id="46" name="AutoShape 30"/>
                  <p:cNvSpPr/>
                  <p:nvPr/>
                </p:nvSpPr>
                <p:spPr bwMode="auto">
                  <a:xfrm>
                    <a:off x="10449503" y="3344597"/>
                    <a:ext cx="319881" cy="465138"/>
                  </a:xfrm>
                  <a:custGeom>
                    <a:avLst/>
                    <a:gdLst>
                      <a:gd name="T0" fmla="*/ 10383 w 20767"/>
                      <a:gd name="T1" fmla="*/ 10800 h 21600"/>
                      <a:gd name="T2" fmla="*/ 10383 w 20767"/>
                      <a:gd name="T3" fmla="*/ 10800 h 21600"/>
                      <a:gd name="T4" fmla="*/ 10383 w 20767"/>
                      <a:gd name="T5" fmla="*/ 10800 h 21600"/>
                      <a:gd name="T6" fmla="*/ 10383 w 20767"/>
                      <a:gd name="T7" fmla="*/ 108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0767" h="21600">
                        <a:moveTo>
                          <a:pt x="18566" y="16551"/>
                        </a:moveTo>
                        <a:cubicBezTo>
                          <a:pt x="17960" y="18284"/>
                          <a:pt x="17274" y="20249"/>
                          <a:pt x="9436" y="20249"/>
                        </a:cubicBezTo>
                        <a:cubicBezTo>
                          <a:pt x="4711" y="20249"/>
                          <a:pt x="1888" y="17809"/>
                          <a:pt x="1888" y="15451"/>
                        </a:cubicBezTo>
                        <a:cubicBezTo>
                          <a:pt x="1888" y="13645"/>
                          <a:pt x="2349" y="12161"/>
                          <a:pt x="2835" y="10591"/>
                        </a:cubicBezTo>
                        <a:cubicBezTo>
                          <a:pt x="3454" y="8600"/>
                          <a:pt x="4088" y="6563"/>
                          <a:pt x="3813" y="3868"/>
                        </a:cubicBezTo>
                        <a:cubicBezTo>
                          <a:pt x="6723" y="6750"/>
                          <a:pt x="7759" y="10567"/>
                          <a:pt x="7759" y="10567"/>
                        </a:cubicBezTo>
                        <a:cubicBezTo>
                          <a:pt x="7759" y="10567"/>
                          <a:pt x="10468" y="7846"/>
                          <a:pt x="11196" y="6582"/>
                        </a:cubicBezTo>
                        <a:cubicBezTo>
                          <a:pt x="11755" y="7395"/>
                          <a:pt x="12267" y="10124"/>
                          <a:pt x="12267" y="12825"/>
                        </a:cubicBezTo>
                        <a:cubicBezTo>
                          <a:pt x="12267" y="12825"/>
                          <a:pt x="14773" y="11347"/>
                          <a:pt x="16653" y="9127"/>
                        </a:cubicBezTo>
                        <a:cubicBezTo>
                          <a:pt x="18632" y="11666"/>
                          <a:pt x="19346" y="14320"/>
                          <a:pt x="18566" y="16551"/>
                        </a:cubicBezTo>
                        <a:moveTo>
                          <a:pt x="16041" y="6075"/>
                        </a:moveTo>
                        <a:cubicBezTo>
                          <a:pt x="15982" y="7879"/>
                          <a:pt x="14088" y="9404"/>
                          <a:pt x="14088" y="9404"/>
                        </a:cubicBezTo>
                        <a:cubicBezTo>
                          <a:pt x="14088" y="6046"/>
                          <a:pt x="10380" y="3375"/>
                          <a:pt x="10380" y="3375"/>
                        </a:cubicBezTo>
                        <a:cubicBezTo>
                          <a:pt x="10380" y="3375"/>
                          <a:pt x="10330" y="5373"/>
                          <a:pt x="8452" y="7389"/>
                        </a:cubicBezTo>
                        <a:cubicBezTo>
                          <a:pt x="6574" y="2686"/>
                          <a:pt x="938" y="0"/>
                          <a:pt x="938" y="0"/>
                        </a:cubicBezTo>
                        <a:cubicBezTo>
                          <a:pt x="3756" y="7389"/>
                          <a:pt x="0" y="10076"/>
                          <a:pt x="0" y="15451"/>
                        </a:cubicBezTo>
                        <a:cubicBezTo>
                          <a:pt x="0" y="18604"/>
                          <a:pt x="3730" y="21599"/>
                          <a:pt x="9436" y="21599"/>
                        </a:cubicBezTo>
                        <a:cubicBezTo>
                          <a:pt x="17888" y="21599"/>
                          <a:pt x="19523" y="19379"/>
                          <a:pt x="20396" y="16878"/>
                        </a:cubicBezTo>
                        <a:cubicBezTo>
                          <a:pt x="21599" y="13436"/>
                          <a:pt x="19797" y="9432"/>
                          <a:pt x="16041" y="6075"/>
                        </a:cubicBezTo>
                      </a:path>
                    </a:pathLst>
                  </a:custGeom>
                  <a:solidFill>
                    <a:srgbClr val="FF9A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prstDash val="solid"/>
                        <a:miter lim="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lIns="25400" tIns="25400" rIns="25400" bIns="25400" anchor="ctr"/>
                  <a:lstStyle/>
                  <a:p>
                    <a:pPr algn="ctr" defTabSz="304165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000">
                      <a:solidFill>
                        <a:schemeClr val="accent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Gill Sans" panose="020B0502020104020203" charset="0"/>
                      <a:sym typeface="Gill Sans" panose="020B0502020104020203" charset="0"/>
                    </a:endParaRPr>
                  </a:p>
                </p:txBody>
              </p:sp>
              <p:sp>
                <p:nvSpPr>
                  <p:cNvPr id="47" name="AutoShape 31"/>
                  <p:cNvSpPr/>
                  <p:nvPr/>
                </p:nvSpPr>
                <p:spPr bwMode="auto">
                  <a:xfrm>
                    <a:off x="10509991" y="3559022"/>
                    <a:ext cx="205582" cy="166687"/>
                  </a:xfrm>
                  <a:custGeom>
                    <a:avLst/>
                    <a:gdLst>
                      <a:gd name="T0" fmla="*/ 10641 w 21282"/>
                      <a:gd name="T1" fmla="*/ 10800 h 21600"/>
                      <a:gd name="T2" fmla="*/ 10641 w 21282"/>
                      <a:gd name="T3" fmla="*/ 10800 h 21600"/>
                      <a:gd name="T4" fmla="*/ 10641 w 21282"/>
                      <a:gd name="T5" fmla="*/ 10800 h 21600"/>
                      <a:gd name="T6" fmla="*/ 10641 w 21282"/>
                      <a:gd name="T7" fmla="*/ 108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1282" h="21600">
                        <a:moveTo>
                          <a:pt x="20698" y="5891"/>
                        </a:moveTo>
                        <a:lnTo>
                          <a:pt x="19424" y="7749"/>
                        </a:lnTo>
                        <a:cubicBezTo>
                          <a:pt x="17846" y="10064"/>
                          <a:pt x="16352" y="12259"/>
                          <a:pt x="12365" y="14784"/>
                        </a:cubicBezTo>
                        <a:cubicBezTo>
                          <a:pt x="11794" y="12631"/>
                          <a:pt x="11275" y="10259"/>
                          <a:pt x="11275" y="6631"/>
                        </a:cubicBezTo>
                        <a:lnTo>
                          <a:pt x="11275" y="3408"/>
                        </a:lnTo>
                        <a:lnTo>
                          <a:pt x="9000" y="7893"/>
                        </a:lnTo>
                        <a:cubicBezTo>
                          <a:pt x="8233" y="9421"/>
                          <a:pt x="7598" y="10690"/>
                          <a:pt x="6649" y="12373"/>
                        </a:cubicBezTo>
                        <a:cubicBezTo>
                          <a:pt x="5211" y="8296"/>
                          <a:pt x="4195" y="5281"/>
                          <a:pt x="3422" y="2545"/>
                        </a:cubicBezTo>
                        <a:lnTo>
                          <a:pt x="2705" y="0"/>
                        </a:lnTo>
                        <a:lnTo>
                          <a:pt x="1926" y="2847"/>
                        </a:lnTo>
                        <a:cubicBezTo>
                          <a:pt x="936" y="6469"/>
                          <a:pt x="0" y="9891"/>
                          <a:pt x="0" y="18771"/>
                        </a:cubicBezTo>
                        <a:cubicBezTo>
                          <a:pt x="0" y="19292"/>
                          <a:pt x="333" y="19714"/>
                          <a:pt x="749" y="19714"/>
                        </a:cubicBezTo>
                        <a:cubicBezTo>
                          <a:pt x="1162" y="19714"/>
                          <a:pt x="1499" y="19292"/>
                          <a:pt x="1499" y="18771"/>
                        </a:cubicBezTo>
                        <a:cubicBezTo>
                          <a:pt x="1499" y="11964"/>
                          <a:pt x="2037" y="8594"/>
                          <a:pt x="2758" y="5681"/>
                        </a:cubicBezTo>
                        <a:cubicBezTo>
                          <a:pt x="3537" y="8174"/>
                          <a:pt x="4520" y="11009"/>
                          <a:pt x="5812" y="14638"/>
                        </a:cubicBezTo>
                        <a:lnTo>
                          <a:pt x="6339" y="16117"/>
                        </a:lnTo>
                        <a:lnTo>
                          <a:pt x="7100" y="14811"/>
                        </a:lnTo>
                        <a:cubicBezTo>
                          <a:pt x="8344" y="12681"/>
                          <a:pt x="9085" y="11248"/>
                          <a:pt x="9896" y="9638"/>
                        </a:cubicBezTo>
                        <a:cubicBezTo>
                          <a:pt x="10133" y="12428"/>
                          <a:pt x="10681" y="14428"/>
                          <a:pt x="11223" y="16408"/>
                        </a:cubicBezTo>
                        <a:lnTo>
                          <a:pt x="11495" y="17404"/>
                        </a:lnTo>
                        <a:lnTo>
                          <a:pt x="12253" y="16953"/>
                        </a:lnTo>
                        <a:cubicBezTo>
                          <a:pt x="16306" y="14531"/>
                          <a:pt x="18203" y="12327"/>
                          <a:pt x="19708" y="10211"/>
                        </a:cubicBezTo>
                        <a:cubicBezTo>
                          <a:pt x="19942" y="13727"/>
                          <a:pt x="19573" y="17574"/>
                          <a:pt x="18698" y="20305"/>
                        </a:cubicBezTo>
                        <a:cubicBezTo>
                          <a:pt x="18543" y="20787"/>
                          <a:pt x="18730" y="21336"/>
                          <a:pt x="19114" y="21531"/>
                        </a:cubicBezTo>
                        <a:cubicBezTo>
                          <a:pt x="19204" y="21577"/>
                          <a:pt x="19301" y="21599"/>
                          <a:pt x="19395" y="21599"/>
                        </a:cubicBezTo>
                        <a:cubicBezTo>
                          <a:pt x="19690" y="21599"/>
                          <a:pt x="19972" y="21377"/>
                          <a:pt x="20089" y="21008"/>
                        </a:cubicBezTo>
                        <a:cubicBezTo>
                          <a:pt x="21251" y="17380"/>
                          <a:pt x="21600" y="12213"/>
                          <a:pt x="20976" y="7841"/>
                        </a:cubicBezTo>
                        <a:cubicBezTo>
                          <a:pt x="20976" y="7841"/>
                          <a:pt x="20698" y="5891"/>
                          <a:pt x="20698" y="5891"/>
                        </a:cubicBezTo>
                        <a:close/>
                      </a:path>
                    </a:pathLst>
                  </a:custGeom>
                  <a:solidFill>
                    <a:srgbClr val="FF9A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prstDash val="solid"/>
                        <a:miter lim="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lIns="25400" tIns="25400" rIns="25400" bIns="25400" anchor="ctr"/>
                  <a:lstStyle/>
                  <a:p>
                    <a:pPr algn="ctr" defTabSz="304165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000">
                      <a:solidFill>
                        <a:schemeClr val="accent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Gill Sans" panose="020B0502020104020203" charset="0"/>
                      <a:sym typeface="Gill Sans" panose="020B0502020104020203" charset="0"/>
                    </a:endParaRPr>
                  </a:p>
                </p:txBody>
              </p:sp>
            </p:grpSp>
            <p:sp>
              <p:nvSpPr>
                <p:cNvPr id="45" name="TextBox 66"/>
                <p:cNvSpPr txBox="1"/>
                <p:nvPr/>
              </p:nvSpPr>
              <p:spPr>
                <a:xfrm>
                  <a:off x="2163735" y="3475282"/>
                  <a:ext cx="1756784" cy="3637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65" i="1" dirty="0">
                      <a:solidFill>
                        <a:srgbClr val="7DDBDA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流程可容错能力</a:t>
                  </a:r>
                  <a:endParaRPr lang="en-US" altLang="zh-CN" sz="1465" i="1" dirty="0">
                    <a:solidFill>
                      <a:srgbClr val="7DDBDA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9" name="TextBox 70"/>
              <p:cNvSpPr txBox="1"/>
              <p:nvPr/>
            </p:nvSpPr>
            <p:spPr>
              <a:xfrm>
                <a:off x="4201577" y="708885"/>
                <a:ext cx="495804" cy="4575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rgbClr val="95BFFF"/>
                    </a:solidFill>
                  </a:rPr>
                  <a:t>01</a:t>
                </a:r>
                <a:endParaRPr lang="en-US" sz="2000" b="1" dirty="0">
                  <a:solidFill>
                    <a:srgbClr val="95BFFF"/>
                  </a:solidFill>
                </a:endParaRPr>
              </a:p>
            </p:txBody>
          </p:sp>
          <p:sp>
            <p:nvSpPr>
              <p:cNvPr id="40" name="TextBox 71"/>
              <p:cNvSpPr txBox="1"/>
              <p:nvPr/>
            </p:nvSpPr>
            <p:spPr>
              <a:xfrm>
                <a:off x="4201577" y="2277251"/>
                <a:ext cx="669205" cy="457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7DDBDA"/>
                    </a:solidFill>
                  </a:rPr>
                  <a:t>02</a:t>
                </a:r>
                <a:endParaRPr lang="en-US" sz="2000" b="1" dirty="0">
                  <a:solidFill>
                    <a:srgbClr val="7DDBDA"/>
                  </a:solidFill>
                </a:endParaRPr>
              </a:p>
            </p:txBody>
          </p:sp>
          <p:sp>
            <p:nvSpPr>
              <p:cNvPr id="41" name="TextBox 72"/>
              <p:cNvSpPr txBox="1"/>
              <p:nvPr/>
            </p:nvSpPr>
            <p:spPr>
              <a:xfrm>
                <a:off x="4213907" y="3819696"/>
                <a:ext cx="495804" cy="4575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rgbClr val="FF9A00"/>
                    </a:solidFill>
                  </a:rPr>
                  <a:t>03</a:t>
                </a:r>
                <a:endParaRPr lang="en-US" sz="2000" b="1" dirty="0">
                  <a:solidFill>
                    <a:srgbClr val="FF9A00"/>
                  </a:solidFill>
                </a:endParaRPr>
              </a:p>
            </p:txBody>
          </p:sp>
          <p:sp>
            <p:nvSpPr>
              <p:cNvPr id="42" name="TextBox 73"/>
              <p:cNvSpPr txBox="1"/>
              <p:nvPr/>
            </p:nvSpPr>
            <p:spPr>
              <a:xfrm>
                <a:off x="7580373" y="1140022"/>
                <a:ext cx="883010" cy="457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0280D5"/>
                    </a:solidFill>
                  </a:rPr>
                  <a:t>04</a:t>
                </a:r>
                <a:endParaRPr lang="en-US" sz="2000" b="1" dirty="0">
                  <a:solidFill>
                    <a:srgbClr val="0280D5"/>
                  </a:solidFill>
                </a:endParaRPr>
              </a:p>
            </p:txBody>
          </p:sp>
          <p:sp>
            <p:nvSpPr>
              <p:cNvPr id="43" name="TextBox 74"/>
              <p:cNvSpPr txBox="1"/>
              <p:nvPr/>
            </p:nvSpPr>
            <p:spPr>
              <a:xfrm>
                <a:off x="7619624" y="2842489"/>
                <a:ext cx="597266" cy="457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00B0F0"/>
                    </a:solidFill>
                  </a:rPr>
                  <a:t>05</a:t>
                </a:r>
                <a:endParaRPr lang="en-US" sz="2000" b="1" dirty="0">
                  <a:solidFill>
                    <a:srgbClr val="00B0F0"/>
                  </a:solidFill>
                </a:endParaRPr>
              </a:p>
            </p:txBody>
          </p:sp>
        </p:grpSp>
        <p:sp>
          <p:nvSpPr>
            <p:cNvPr id="16" name="文本框 254"/>
            <p:cNvSpPr txBox="1"/>
            <p:nvPr/>
          </p:nvSpPr>
          <p:spPr>
            <a:xfrm>
              <a:off x="2448898" y="1930205"/>
              <a:ext cx="1685077" cy="769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465" i="1" dirty="0">
                  <a:solidFill>
                    <a:srgbClr val="95B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简单易操作</a:t>
              </a:r>
              <a:endParaRPr kumimoji="1" lang="en-US" altLang="zh-CN" sz="1465" i="1" dirty="0">
                <a:solidFill>
                  <a:srgbClr val="95B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kumimoji="1" lang="zh-CN" altLang="en-US" sz="1465" i="1" dirty="0">
                  <a:solidFill>
                    <a:srgbClr val="95B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实时查看运行状态</a:t>
              </a:r>
              <a:endParaRPr kumimoji="1" lang="en-US" altLang="zh-CN" sz="1465" i="1" dirty="0">
                <a:solidFill>
                  <a:srgbClr val="95B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kumimoji="1" lang="zh-CN" altLang="en-US" sz="1465" i="1" dirty="0">
                  <a:solidFill>
                    <a:srgbClr val="95B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每天数万任务运行</a:t>
              </a:r>
              <a:endParaRPr kumimoji="1" lang="zh-CN" altLang="en-US" sz="1465" i="1" dirty="0">
                <a:solidFill>
                  <a:srgbClr val="95B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256"/>
            <p:cNvSpPr txBox="1"/>
            <p:nvPr/>
          </p:nvSpPr>
          <p:spPr>
            <a:xfrm>
              <a:off x="2198883" y="3530431"/>
              <a:ext cx="2060179" cy="5438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465" i="1" dirty="0">
                  <a:solidFill>
                    <a:srgbClr val="7DDBD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失败重试、回滚、转移</a:t>
              </a:r>
              <a:endParaRPr kumimoji="1" lang="en-US" altLang="zh-CN" sz="1465" i="1" dirty="0">
                <a:solidFill>
                  <a:srgbClr val="7DDBD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kumimoji="1" lang="zh-CN" altLang="en-US" sz="1465" i="1" dirty="0">
                  <a:solidFill>
                    <a:srgbClr val="7DDBD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简单可维护</a:t>
              </a:r>
              <a:endParaRPr kumimoji="1" lang="zh-CN" altLang="en-US" sz="1465" i="1" dirty="0">
                <a:solidFill>
                  <a:srgbClr val="7DDBD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258"/>
            <p:cNvSpPr txBox="1"/>
            <p:nvPr/>
          </p:nvSpPr>
          <p:spPr>
            <a:xfrm>
              <a:off x="8189836" y="2151644"/>
              <a:ext cx="121058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600" i="1" dirty="0">
                  <a:solidFill>
                    <a:srgbClr val="0280D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任务自依赖</a:t>
              </a:r>
              <a:endParaRPr kumimoji="1" lang="en-US" altLang="zh-CN" sz="1600" i="1" dirty="0">
                <a:solidFill>
                  <a:srgbClr val="0280D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kumimoji="1" lang="zh-CN" altLang="en-US" sz="1600" i="1" dirty="0">
                  <a:solidFill>
                    <a:srgbClr val="0280D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流程依赖等</a:t>
              </a:r>
              <a:endParaRPr kumimoji="1" lang="zh-CN" altLang="en-US" sz="1600" i="1" dirty="0">
                <a:solidFill>
                  <a:srgbClr val="0280D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文本框 259"/>
            <p:cNvSpPr txBox="1"/>
            <p:nvPr/>
          </p:nvSpPr>
          <p:spPr>
            <a:xfrm>
              <a:off x="8248380" y="3517925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600" i="1" dirty="0">
                  <a:solidFill>
                    <a:srgbClr val="0280D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便于排错、提醒</a:t>
              </a:r>
              <a:endParaRPr kumimoji="1" lang="zh-CN" altLang="en-US" sz="1600" i="1" dirty="0">
                <a:solidFill>
                  <a:srgbClr val="0280D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TextBox 61"/>
            <p:cNvSpPr txBox="1"/>
            <p:nvPr/>
          </p:nvSpPr>
          <p:spPr>
            <a:xfrm>
              <a:off x="1871531" y="4373123"/>
              <a:ext cx="2025816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865" b="1" i="1" dirty="0">
                  <a:solidFill>
                    <a:srgbClr val="FF9A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丰富的任务类型</a:t>
              </a:r>
              <a:endParaRPr lang="en-US" sz="1865" dirty="0">
                <a:solidFill>
                  <a:srgbClr val="FF9A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文本框 262"/>
            <p:cNvSpPr txBox="1"/>
            <p:nvPr/>
          </p:nvSpPr>
          <p:spPr>
            <a:xfrm>
              <a:off x="2210661" y="4639232"/>
              <a:ext cx="162095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600" i="1" dirty="0">
                  <a:solidFill>
                    <a:srgbClr val="FF9A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跨语言</a:t>
              </a:r>
              <a:endParaRPr kumimoji="1" lang="en-US" altLang="zh-CN" sz="1600" i="1" dirty="0">
                <a:solidFill>
                  <a:srgbClr val="FF9A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kumimoji="1" lang="zh-CN" altLang="en-US" sz="1600" i="1" dirty="0">
                  <a:solidFill>
                    <a:srgbClr val="FF9A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自定义插件机制</a:t>
              </a:r>
              <a:endParaRPr kumimoji="1" lang="zh-CN" altLang="en-US" sz="1600" i="1" dirty="0">
                <a:solidFill>
                  <a:srgbClr val="FF9A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8190404" y="4171282"/>
              <a:ext cx="643333" cy="3590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735" b="1" i="1" dirty="0">
                  <a:solidFill>
                    <a:srgbClr val="5B1B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补数</a:t>
              </a:r>
              <a:endParaRPr lang="en-US" altLang="zh-CN" sz="1735" b="1" i="1" dirty="0">
                <a:solidFill>
                  <a:srgbClr val="5B1B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Freeform 15"/>
            <p:cNvSpPr/>
            <p:nvPr/>
          </p:nvSpPr>
          <p:spPr bwMode="auto">
            <a:xfrm rot="10800000" flipV="1">
              <a:off x="6187245" y="5374962"/>
              <a:ext cx="3220697" cy="559750"/>
            </a:xfrm>
            <a:custGeom>
              <a:avLst/>
              <a:gdLst>
                <a:gd name="T0" fmla="*/ 1087 w 1142"/>
                <a:gd name="T1" fmla="*/ 0 h 287"/>
                <a:gd name="T2" fmla="*/ 0 w 1142"/>
                <a:gd name="T3" fmla="*/ 287 h 287"/>
                <a:gd name="T4" fmla="*/ 335 w 1142"/>
                <a:gd name="T5" fmla="*/ 287 h 287"/>
                <a:gd name="T6" fmla="*/ 1142 w 1142"/>
                <a:gd name="T7" fmla="*/ 0 h 287"/>
                <a:gd name="T8" fmla="*/ 1087 w 1142"/>
                <a:gd name="T9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2" h="287">
                  <a:moveTo>
                    <a:pt x="1087" y="0"/>
                  </a:moveTo>
                  <a:lnTo>
                    <a:pt x="0" y="287"/>
                  </a:lnTo>
                  <a:lnTo>
                    <a:pt x="335" y="287"/>
                  </a:lnTo>
                  <a:lnTo>
                    <a:pt x="1142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2400" dirty="0"/>
            </a:p>
          </p:txBody>
        </p:sp>
        <p:sp>
          <p:nvSpPr>
            <p:cNvPr id="83" name="Freeform 9"/>
            <p:cNvSpPr>
              <a:spLocks noEditPoints="1"/>
            </p:cNvSpPr>
            <p:nvPr/>
          </p:nvSpPr>
          <p:spPr bwMode="auto">
            <a:xfrm rot="10800000" flipV="1">
              <a:off x="6199118" y="3992148"/>
              <a:ext cx="1450389" cy="1386697"/>
            </a:xfrm>
            <a:custGeom>
              <a:avLst/>
              <a:gdLst>
                <a:gd name="T0" fmla="*/ 61 w 823"/>
                <a:gd name="T1" fmla="*/ 147 h 774"/>
                <a:gd name="T2" fmla="*/ 147 w 823"/>
                <a:gd name="T3" fmla="*/ 60 h 774"/>
                <a:gd name="T4" fmla="*/ 233 w 823"/>
                <a:gd name="T5" fmla="*/ 147 h 774"/>
                <a:gd name="T6" fmla="*/ 147 w 823"/>
                <a:gd name="T7" fmla="*/ 233 h 774"/>
                <a:gd name="T8" fmla="*/ 61 w 823"/>
                <a:gd name="T9" fmla="*/ 147 h 774"/>
                <a:gd name="T10" fmla="*/ 0 w 823"/>
                <a:gd name="T11" fmla="*/ 147 h 774"/>
                <a:gd name="T12" fmla="*/ 147 w 823"/>
                <a:gd name="T13" fmla="*/ 293 h 774"/>
                <a:gd name="T14" fmla="*/ 289 w 823"/>
                <a:gd name="T15" fmla="*/ 180 h 774"/>
                <a:gd name="T16" fmla="*/ 581 w 823"/>
                <a:gd name="T17" fmla="*/ 180 h 774"/>
                <a:gd name="T18" fmla="*/ 774 w 823"/>
                <a:gd name="T19" fmla="*/ 330 h 774"/>
                <a:gd name="T20" fmla="*/ 774 w 823"/>
                <a:gd name="T21" fmla="*/ 774 h 774"/>
                <a:gd name="T22" fmla="*/ 823 w 823"/>
                <a:gd name="T23" fmla="*/ 774 h 774"/>
                <a:gd name="T24" fmla="*/ 823 w 823"/>
                <a:gd name="T25" fmla="*/ 330 h 774"/>
                <a:gd name="T26" fmla="*/ 778 w 823"/>
                <a:gd name="T27" fmla="*/ 203 h 774"/>
                <a:gd name="T28" fmla="*/ 581 w 823"/>
                <a:gd name="T29" fmla="*/ 131 h 774"/>
                <a:gd name="T30" fmla="*/ 292 w 823"/>
                <a:gd name="T31" fmla="*/ 131 h 774"/>
                <a:gd name="T32" fmla="*/ 147 w 823"/>
                <a:gd name="T33" fmla="*/ 0 h 774"/>
                <a:gd name="T34" fmla="*/ 0 w 823"/>
                <a:gd name="T35" fmla="*/ 147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3" h="774">
                  <a:moveTo>
                    <a:pt x="61" y="147"/>
                  </a:moveTo>
                  <a:cubicBezTo>
                    <a:pt x="61" y="99"/>
                    <a:pt x="99" y="60"/>
                    <a:pt x="147" y="60"/>
                  </a:cubicBezTo>
                  <a:cubicBezTo>
                    <a:pt x="194" y="60"/>
                    <a:pt x="233" y="99"/>
                    <a:pt x="233" y="147"/>
                  </a:cubicBezTo>
                  <a:cubicBezTo>
                    <a:pt x="233" y="194"/>
                    <a:pt x="194" y="233"/>
                    <a:pt x="147" y="233"/>
                  </a:cubicBezTo>
                  <a:cubicBezTo>
                    <a:pt x="99" y="233"/>
                    <a:pt x="61" y="194"/>
                    <a:pt x="61" y="147"/>
                  </a:cubicBezTo>
                  <a:moveTo>
                    <a:pt x="0" y="147"/>
                  </a:moveTo>
                  <a:cubicBezTo>
                    <a:pt x="0" y="227"/>
                    <a:pt x="66" y="293"/>
                    <a:pt x="147" y="293"/>
                  </a:cubicBezTo>
                  <a:cubicBezTo>
                    <a:pt x="216" y="293"/>
                    <a:pt x="274" y="245"/>
                    <a:pt x="289" y="180"/>
                  </a:cubicBezTo>
                  <a:cubicBezTo>
                    <a:pt x="581" y="180"/>
                    <a:pt x="581" y="180"/>
                    <a:pt x="581" y="180"/>
                  </a:cubicBezTo>
                  <a:cubicBezTo>
                    <a:pt x="653" y="180"/>
                    <a:pt x="774" y="200"/>
                    <a:pt x="774" y="330"/>
                  </a:cubicBezTo>
                  <a:cubicBezTo>
                    <a:pt x="774" y="774"/>
                    <a:pt x="774" y="774"/>
                    <a:pt x="774" y="774"/>
                  </a:cubicBezTo>
                  <a:cubicBezTo>
                    <a:pt x="823" y="774"/>
                    <a:pt x="823" y="774"/>
                    <a:pt x="823" y="774"/>
                  </a:cubicBezTo>
                  <a:cubicBezTo>
                    <a:pt x="823" y="330"/>
                    <a:pt x="823" y="330"/>
                    <a:pt x="823" y="330"/>
                  </a:cubicBezTo>
                  <a:cubicBezTo>
                    <a:pt x="823" y="295"/>
                    <a:pt x="815" y="245"/>
                    <a:pt x="778" y="203"/>
                  </a:cubicBezTo>
                  <a:cubicBezTo>
                    <a:pt x="737" y="155"/>
                    <a:pt x="671" y="131"/>
                    <a:pt x="581" y="131"/>
                  </a:cubicBezTo>
                  <a:cubicBezTo>
                    <a:pt x="292" y="131"/>
                    <a:pt x="292" y="131"/>
                    <a:pt x="292" y="131"/>
                  </a:cubicBezTo>
                  <a:cubicBezTo>
                    <a:pt x="285" y="58"/>
                    <a:pt x="222" y="0"/>
                    <a:pt x="147" y="0"/>
                  </a:cubicBezTo>
                  <a:cubicBezTo>
                    <a:pt x="66" y="0"/>
                    <a:pt x="0" y="66"/>
                    <a:pt x="0" y="147"/>
                  </a:cubicBezTo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2400"/>
            </a:p>
          </p:txBody>
        </p:sp>
        <p:sp>
          <p:nvSpPr>
            <p:cNvPr id="84" name="Rectangle 37"/>
            <p:cNvSpPr>
              <a:spLocks noChangeArrowheads="1"/>
            </p:cNvSpPr>
            <p:nvPr/>
          </p:nvSpPr>
          <p:spPr bwMode="auto">
            <a:xfrm rot="16200000" flipH="1">
              <a:off x="8303441" y="5979862"/>
              <a:ext cx="749857" cy="612491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id-ID" sz="2400" dirty="0"/>
            </a:p>
          </p:txBody>
        </p:sp>
        <p:sp>
          <p:nvSpPr>
            <p:cNvPr id="85" name="Freeform 205"/>
            <p:cNvSpPr/>
            <p:nvPr/>
          </p:nvSpPr>
          <p:spPr bwMode="auto">
            <a:xfrm>
              <a:off x="8398521" y="6216817"/>
              <a:ext cx="398734" cy="259292"/>
            </a:xfrm>
            <a:custGeom>
              <a:avLst/>
              <a:gdLst>
                <a:gd name="T0" fmla="*/ 383 w 478"/>
                <a:gd name="T1" fmla="*/ 76 h 371"/>
                <a:gd name="T2" fmla="*/ 331 w 478"/>
                <a:gd name="T3" fmla="*/ 35 h 371"/>
                <a:gd name="T4" fmla="*/ 242 w 478"/>
                <a:gd name="T5" fmla="*/ 0 h 371"/>
                <a:gd name="T6" fmla="*/ 133 w 478"/>
                <a:gd name="T7" fmla="*/ 0 h 371"/>
                <a:gd name="T8" fmla="*/ 78 w 478"/>
                <a:gd name="T9" fmla="*/ 118 h 371"/>
                <a:gd name="T10" fmla="*/ 64 w 478"/>
                <a:gd name="T11" fmla="*/ 114 h 371"/>
                <a:gd name="T12" fmla="*/ 59 w 478"/>
                <a:gd name="T13" fmla="*/ 128 h 371"/>
                <a:gd name="T14" fmla="*/ 57 w 478"/>
                <a:gd name="T15" fmla="*/ 132 h 371"/>
                <a:gd name="T16" fmla="*/ 55 w 478"/>
                <a:gd name="T17" fmla="*/ 137 h 371"/>
                <a:gd name="T18" fmla="*/ 38 w 478"/>
                <a:gd name="T19" fmla="*/ 130 h 371"/>
                <a:gd name="T20" fmla="*/ 0 w 478"/>
                <a:gd name="T21" fmla="*/ 220 h 371"/>
                <a:gd name="T22" fmla="*/ 90 w 478"/>
                <a:gd name="T23" fmla="*/ 258 h 371"/>
                <a:gd name="T24" fmla="*/ 97 w 478"/>
                <a:gd name="T25" fmla="*/ 260 h 371"/>
                <a:gd name="T26" fmla="*/ 97 w 478"/>
                <a:gd name="T27" fmla="*/ 258 h 371"/>
                <a:gd name="T28" fmla="*/ 135 w 478"/>
                <a:gd name="T29" fmla="*/ 170 h 371"/>
                <a:gd name="T30" fmla="*/ 119 w 478"/>
                <a:gd name="T31" fmla="*/ 163 h 371"/>
                <a:gd name="T32" fmla="*/ 121 w 478"/>
                <a:gd name="T33" fmla="*/ 159 h 371"/>
                <a:gd name="T34" fmla="*/ 123 w 478"/>
                <a:gd name="T35" fmla="*/ 154 h 371"/>
                <a:gd name="T36" fmla="*/ 128 w 478"/>
                <a:gd name="T37" fmla="*/ 140 h 371"/>
                <a:gd name="T38" fmla="*/ 114 w 478"/>
                <a:gd name="T39" fmla="*/ 135 h 371"/>
                <a:gd name="T40" fmla="*/ 156 w 478"/>
                <a:gd name="T41" fmla="*/ 38 h 371"/>
                <a:gd name="T42" fmla="*/ 227 w 478"/>
                <a:gd name="T43" fmla="*/ 38 h 371"/>
                <a:gd name="T44" fmla="*/ 178 w 478"/>
                <a:gd name="T45" fmla="*/ 175 h 371"/>
                <a:gd name="T46" fmla="*/ 166 w 478"/>
                <a:gd name="T47" fmla="*/ 251 h 371"/>
                <a:gd name="T48" fmla="*/ 145 w 478"/>
                <a:gd name="T49" fmla="*/ 253 h 371"/>
                <a:gd name="T50" fmla="*/ 135 w 478"/>
                <a:gd name="T51" fmla="*/ 277 h 371"/>
                <a:gd name="T52" fmla="*/ 130 w 478"/>
                <a:gd name="T53" fmla="*/ 286 h 371"/>
                <a:gd name="T54" fmla="*/ 121 w 478"/>
                <a:gd name="T55" fmla="*/ 282 h 371"/>
                <a:gd name="T56" fmla="*/ 64 w 478"/>
                <a:gd name="T57" fmla="*/ 260 h 371"/>
                <a:gd name="T58" fmla="*/ 57 w 478"/>
                <a:gd name="T59" fmla="*/ 260 h 371"/>
                <a:gd name="T60" fmla="*/ 59 w 478"/>
                <a:gd name="T61" fmla="*/ 310 h 371"/>
                <a:gd name="T62" fmla="*/ 208 w 478"/>
                <a:gd name="T63" fmla="*/ 298 h 371"/>
                <a:gd name="T64" fmla="*/ 225 w 478"/>
                <a:gd name="T65" fmla="*/ 208 h 371"/>
                <a:gd name="T66" fmla="*/ 227 w 478"/>
                <a:gd name="T67" fmla="*/ 211 h 371"/>
                <a:gd name="T68" fmla="*/ 286 w 478"/>
                <a:gd name="T69" fmla="*/ 253 h 371"/>
                <a:gd name="T70" fmla="*/ 291 w 478"/>
                <a:gd name="T71" fmla="*/ 371 h 371"/>
                <a:gd name="T72" fmla="*/ 341 w 478"/>
                <a:gd name="T73" fmla="*/ 369 h 371"/>
                <a:gd name="T74" fmla="*/ 334 w 478"/>
                <a:gd name="T75" fmla="*/ 227 h 371"/>
                <a:gd name="T76" fmla="*/ 263 w 478"/>
                <a:gd name="T77" fmla="*/ 175 h 371"/>
                <a:gd name="T78" fmla="*/ 315 w 478"/>
                <a:gd name="T79" fmla="*/ 69 h 371"/>
                <a:gd name="T80" fmla="*/ 383 w 478"/>
                <a:gd name="T81" fmla="*/ 123 h 371"/>
                <a:gd name="T82" fmla="*/ 478 w 478"/>
                <a:gd name="T83" fmla="*/ 43 h 371"/>
                <a:gd name="T84" fmla="*/ 454 w 478"/>
                <a:gd name="T85" fmla="*/ 14 h 371"/>
                <a:gd name="T86" fmla="*/ 383 w 478"/>
                <a:gd name="T87" fmla="*/ 76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8" h="371">
                  <a:moveTo>
                    <a:pt x="383" y="76"/>
                  </a:moveTo>
                  <a:lnTo>
                    <a:pt x="331" y="35"/>
                  </a:lnTo>
                  <a:lnTo>
                    <a:pt x="242" y="0"/>
                  </a:lnTo>
                  <a:lnTo>
                    <a:pt x="133" y="0"/>
                  </a:lnTo>
                  <a:lnTo>
                    <a:pt x="78" y="118"/>
                  </a:lnTo>
                  <a:lnTo>
                    <a:pt x="64" y="114"/>
                  </a:lnTo>
                  <a:lnTo>
                    <a:pt x="59" y="128"/>
                  </a:lnTo>
                  <a:lnTo>
                    <a:pt x="57" y="132"/>
                  </a:lnTo>
                  <a:lnTo>
                    <a:pt x="55" y="137"/>
                  </a:lnTo>
                  <a:lnTo>
                    <a:pt x="38" y="130"/>
                  </a:lnTo>
                  <a:lnTo>
                    <a:pt x="0" y="220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97" y="258"/>
                  </a:lnTo>
                  <a:lnTo>
                    <a:pt x="135" y="170"/>
                  </a:lnTo>
                  <a:lnTo>
                    <a:pt x="119" y="163"/>
                  </a:lnTo>
                  <a:lnTo>
                    <a:pt x="121" y="159"/>
                  </a:lnTo>
                  <a:lnTo>
                    <a:pt x="123" y="154"/>
                  </a:lnTo>
                  <a:lnTo>
                    <a:pt x="128" y="140"/>
                  </a:lnTo>
                  <a:lnTo>
                    <a:pt x="114" y="135"/>
                  </a:lnTo>
                  <a:lnTo>
                    <a:pt x="156" y="38"/>
                  </a:lnTo>
                  <a:lnTo>
                    <a:pt x="227" y="38"/>
                  </a:lnTo>
                  <a:lnTo>
                    <a:pt x="178" y="175"/>
                  </a:lnTo>
                  <a:lnTo>
                    <a:pt x="166" y="251"/>
                  </a:lnTo>
                  <a:lnTo>
                    <a:pt x="145" y="253"/>
                  </a:lnTo>
                  <a:lnTo>
                    <a:pt x="135" y="277"/>
                  </a:lnTo>
                  <a:lnTo>
                    <a:pt x="130" y="286"/>
                  </a:lnTo>
                  <a:lnTo>
                    <a:pt x="121" y="282"/>
                  </a:lnTo>
                  <a:lnTo>
                    <a:pt x="64" y="260"/>
                  </a:lnTo>
                  <a:lnTo>
                    <a:pt x="57" y="260"/>
                  </a:lnTo>
                  <a:lnTo>
                    <a:pt x="59" y="310"/>
                  </a:lnTo>
                  <a:lnTo>
                    <a:pt x="208" y="298"/>
                  </a:lnTo>
                  <a:lnTo>
                    <a:pt x="225" y="208"/>
                  </a:lnTo>
                  <a:lnTo>
                    <a:pt x="227" y="211"/>
                  </a:lnTo>
                  <a:lnTo>
                    <a:pt x="286" y="253"/>
                  </a:lnTo>
                  <a:lnTo>
                    <a:pt x="291" y="371"/>
                  </a:lnTo>
                  <a:lnTo>
                    <a:pt x="341" y="369"/>
                  </a:lnTo>
                  <a:lnTo>
                    <a:pt x="334" y="227"/>
                  </a:lnTo>
                  <a:lnTo>
                    <a:pt x="263" y="175"/>
                  </a:lnTo>
                  <a:lnTo>
                    <a:pt x="315" y="69"/>
                  </a:lnTo>
                  <a:lnTo>
                    <a:pt x="383" y="123"/>
                  </a:lnTo>
                  <a:lnTo>
                    <a:pt x="478" y="43"/>
                  </a:lnTo>
                  <a:lnTo>
                    <a:pt x="454" y="14"/>
                  </a:lnTo>
                  <a:lnTo>
                    <a:pt x="383" y="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 dirty="0"/>
            </a:p>
          </p:txBody>
        </p:sp>
        <p:grpSp>
          <p:nvGrpSpPr>
            <p:cNvPr id="89" name="组合 88"/>
            <p:cNvGrpSpPr/>
            <p:nvPr/>
          </p:nvGrpSpPr>
          <p:grpSpPr>
            <a:xfrm>
              <a:off x="7721530" y="4046778"/>
              <a:ext cx="411684" cy="400110"/>
              <a:chOff x="3618897" y="2279040"/>
              <a:chExt cx="706229" cy="703668"/>
            </a:xfrm>
            <a:solidFill>
              <a:srgbClr val="7030A0"/>
            </a:solidFill>
          </p:grpSpPr>
          <p:sp>
            <p:nvSpPr>
              <p:cNvPr id="91" name="Freeform 9"/>
              <p:cNvSpPr>
                <a:spLocks noEditPoints="1"/>
              </p:cNvSpPr>
              <p:nvPr/>
            </p:nvSpPr>
            <p:spPr bwMode="auto">
              <a:xfrm>
                <a:off x="3713987" y="2279040"/>
                <a:ext cx="516048" cy="703668"/>
              </a:xfrm>
              <a:custGeom>
                <a:avLst/>
                <a:gdLst>
                  <a:gd name="T0" fmla="*/ 222 w 597"/>
                  <a:gd name="T1" fmla="*/ 575 h 814"/>
                  <a:gd name="T2" fmla="*/ 253 w 597"/>
                  <a:gd name="T3" fmla="*/ 598 h 814"/>
                  <a:gd name="T4" fmla="*/ 344 w 597"/>
                  <a:gd name="T5" fmla="*/ 598 h 814"/>
                  <a:gd name="T6" fmla="*/ 375 w 597"/>
                  <a:gd name="T7" fmla="*/ 575 h 814"/>
                  <a:gd name="T8" fmla="*/ 414 w 597"/>
                  <a:gd name="T9" fmla="*/ 509 h 814"/>
                  <a:gd name="T10" fmla="*/ 539 w 597"/>
                  <a:gd name="T11" fmla="*/ 298 h 814"/>
                  <a:gd name="T12" fmla="*/ 298 w 597"/>
                  <a:gd name="T13" fmla="*/ 57 h 814"/>
                  <a:gd name="T14" fmla="*/ 57 w 597"/>
                  <a:gd name="T15" fmla="*/ 298 h 814"/>
                  <a:gd name="T16" fmla="*/ 183 w 597"/>
                  <a:gd name="T17" fmla="*/ 509 h 814"/>
                  <a:gd name="T18" fmla="*/ 222 w 597"/>
                  <a:gd name="T19" fmla="*/ 575 h 814"/>
                  <a:gd name="T20" fmla="*/ 354 w 597"/>
                  <a:gd name="T21" fmla="*/ 782 h 814"/>
                  <a:gd name="T22" fmla="*/ 314 w 597"/>
                  <a:gd name="T23" fmla="*/ 814 h 814"/>
                  <a:gd name="T24" fmla="*/ 282 w 597"/>
                  <a:gd name="T25" fmla="*/ 814 h 814"/>
                  <a:gd name="T26" fmla="*/ 242 w 597"/>
                  <a:gd name="T27" fmla="*/ 782 h 814"/>
                  <a:gd name="T28" fmla="*/ 226 w 597"/>
                  <a:gd name="T29" fmla="*/ 782 h 814"/>
                  <a:gd name="T30" fmla="*/ 165 w 597"/>
                  <a:gd name="T31" fmla="*/ 722 h 814"/>
                  <a:gd name="T32" fmla="*/ 165 w 597"/>
                  <a:gd name="T33" fmla="*/ 576 h 814"/>
                  <a:gd name="T34" fmla="*/ 155 w 597"/>
                  <a:gd name="T35" fmla="*/ 559 h 814"/>
                  <a:gd name="T36" fmla="*/ 0 w 597"/>
                  <a:gd name="T37" fmla="*/ 298 h 814"/>
                  <a:gd name="T38" fmla="*/ 298 w 597"/>
                  <a:gd name="T39" fmla="*/ 0 h 814"/>
                  <a:gd name="T40" fmla="*/ 597 w 597"/>
                  <a:gd name="T41" fmla="*/ 298 h 814"/>
                  <a:gd name="T42" fmla="*/ 441 w 597"/>
                  <a:gd name="T43" fmla="*/ 559 h 814"/>
                  <a:gd name="T44" fmla="*/ 431 w 597"/>
                  <a:gd name="T45" fmla="*/ 576 h 814"/>
                  <a:gd name="T46" fmla="*/ 432 w 597"/>
                  <a:gd name="T47" fmla="*/ 722 h 814"/>
                  <a:gd name="T48" fmla="*/ 371 w 597"/>
                  <a:gd name="T49" fmla="*/ 782 h 814"/>
                  <a:gd name="T50" fmla="*/ 354 w 597"/>
                  <a:gd name="T51" fmla="*/ 782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97" h="814">
                    <a:moveTo>
                      <a:pt x="222" y="575"/>
                    </a:moveTo>
                    <a:cubicBezTo>
                      <a:pt x="224" y="589"/>
                      <a:pt x="238" y="598"/>
                      <a:pt x="253" y="598"/>
                    </a:cubicBezTo>
                    <a:cubicBezTo>
                      <a:pt x="344" y="598"/>
                      <a:pt x="344" y="598"/>
                      <a:pt x="344" y="598"/>
                    </a:cubicBezTo>
                    <a:cubicBezTo>
                      <a:pt x="358" y="598"/>
                      <a:pt x="373" y="589"/>
                      <a:pt x="375" y="575"/>
                    </a:cubicBezTo>
                    <a:cubicBezTo>
                      <a:pt x="377" y="547"/>
                      <a:pt x="390" y="523"/>
                      <a:pt x="414" y="509"/>
                    </a:cubicBezTo>
                    <a:cubicBezTo>
                      <a:pt x="491" y="467"/>
                      <a:pt x="539" y="386"/>
                      <a:pt x="539" y="298"/>
                    </a:cubicBezTo>
                    <a:cubicBezTo>
                      <a:pt x="539" y="165"/>
                      <a:pt x="431" y="57"/>
                      <a:pt x="298" y="57"/>
                    </a:cubicBezTo>
                    <a:cubicBezTo>
                      <a:pt x="165" y="57"/>
                      <a:pt x="57" y="165"/>
                      <a:pt x="57" y="298"/>
                    </a:cubicBezTo>
                    <a:cubicBezTo>
                      <a:pt x="57" y="386"/>
                      <a:pt x="105" y="467"/>
                      <a:pt x="183" y="509"/>
                    </a:cubicBezTo>
                    <a:cubicBezTo>
                      <a:pt x="207" y="523"/>
                      <a:pt x="219" y="547"/>
                      <a:pt x="222" y="575"/>
                    </a:cubicBezTo>
                    <a:close/>
                    <a:moveTo>
                      <a:pt x="354" y="782"/>
                    </a:moveTo>
                    <a:cubicBezTo>
                      <a:pt x="350" y="800"/>
                      <a:pt x="334" y="814"/>
                      <a:pt x="314" y="814"/>
                    </a:cubicBezTo>
                    <a:cubicBezTo>
                      <a:pt x="282" y="814"/>
                      <a:pt x="282" y="814"/>
                      <a:pt x="282" y="814"/>
                    </a:cubicBezTo>
                    <a:cubicBezTo>
                      <a:pt x="263" y="814"/>
                      <a:pt x="247" y="800"/>
                      <a:pt x="242" y="782"/>
                    </a:cubicBezTo>
                    <a:cubicBezTo>
                      <a:pt x="226" y="782"/>
                      <a:pt x="226" y="782"/>
                      <a:pt x="226" y="782"/>
                    </a:cubicBezTo>
                    <a:cubicBezTo>
                      <a:pt x="193" y="782"/>
                      <a:pt x="165" y="755"/>
                      <a:pt x="165" y="722"/>
                    </a:cubicBezTo>
                    <a:cubicBezTo>
                      <a:pt x="165" y="576"/>
                      <a:pt x="165" y="576"/>
                      <a:pt x="165" y="576"/>
                    </a:cubicBezTo>
                    <a:cubicBezTo>
                      <a:pt x="165" y="569"/>
                      <a:pt x="162" y="563"/>
                      <a:pt x="155" y="559"/>
                    </a:cubicBezTo>
                    <a:cubicBezTo>
                      <a:pt x="60" y="507"/>
                      <a:pt x="0" y="407"/>
                      <a:pt x="0" y="298"/>
                    </a:cubicBezTo>
                    <a:cubicBezTo>
                      <a:pt x="0" y="133"/>
                      <a:pt x="134" y="0"/>
                      <a:pt x="298" y="0"/>
                    </a:cubicBezTo>
                    <a:cubicBezTo>
                      <a:pt x="463" y="0"/>
                      <a:pt x="597" y="133"/>
                      <a:pt x="597" y="298"/>
                    </a:cubicBezTo>
                    <a:cubicBezTo>
                      <a:pt x="597" y="407"/>
                      <a:pt x="537" y="507"/>
                      <a:pt x="441" y="559"/>
                    </a:cubicBezTo>
                    <a:cubicBezTo>
                      <a:pt x="435" y="563"/>
                      <a:pt x="431" y="569"/>
                      <a:pt x="431" y="576"/>
                    </a:cubicBezTo>
                    <a:cubicBezTo>
                      <a:pt x="432" y="722"/>
                      <a:pt x="432" y="722"/>
                      <a:pt x="432" y="722"/>
                    </a:cubicBezTo>
                    <a:cubicBezTo>
                      <a:pt x="432" y="755"/>
                      <a:pt x="404" y="782"/>
                      <a:pt x="371" y="782"/>
                    </a:cubicBezTo>
                    <a:cubicBezTo>
                      <a:pt x="354" y="782"/>
                      <a:pt x="354" y="782"/>
                      <a:pt x="354" y="78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2" name="Freeform 10"/>
              <p:cNvSpPr>
                <a:spLocks noEditPoints="1"/>
              </p:cNvSpPr>
              <p:nvPr/>
            </p:nvSpPr>
            <p:spPr bwMode="auto">
              <a:xfrm>
                <a:off x="3618897" y="2347432"/>
                <a:ext cx="706229" cy="373412"/>
              </a:xfrm>
              <a:custGeom>
                <a:avLst/>
                <a:gdLst>
                  <a:gd name="T0" fmla="*/ 699 w 817"/>
                  <a:gd name="T1" fmla="*/ 406 h 432"/>
                  <a:gd name="T2" fmla="*/ 692 w 817"/>
                  <a:gd name="T3" fmla="*/ 380 h 432"/>
                  <a:gd name="T4" fmla="*/ 718 w 817"/>
                  <a:gd name="T5" fmla="*/ 373 h 432"/>
                  <a:gd name="T6" fmla="*/ 755 w 817"/>
                  <a:gd name="T7" fmla="*/ 394 h 432"/>
                  <a:gd name="T8" fmla="*/ 762 w 817"/>
                  <a:gd name="T9" fmla="*/ 420 h 432"/>
                  <a:gd name="T10" fmla="*/ 736 w 817"/>
                  <a:gd name="T11" fmla="*/ 427 h 432"/>
                  <a:gd name="T12" fmla="*/ 699 w 817"/>
                  <a:gd name="T13" fmla="*/ 406 h 432"/>
                  <a:gd name="T14" fmla="*/ 718 w 817"/>
                  <a:gd name="T15" fmla="*/ 59 h 432"/>
                  <a:gd name="T16" fmla="*/ 692 w 817"/>
                  <a:gd name="T17" fmla="*/ 52 h 432"/>
                  <a:gd name="T18" fmla="*/ 699 w 817"/>
                  <a:gd name="T19" fmla="*/ 26 h 432"/>
                  <a:gd name="T20" fmla="*/ 736 w 817"/>
                  <a:gd name="T21" fmla="*/ 5 h 432"/>
                  <a:gd name="T22" fmla="*/ 762 w 817"/>
                  <a:gd name="T23" fmla="*/ 12 h 432"/>
                  <a:gd name="T24" fmla="*/ 755 w 817"/>
                  <a:gd name="T25" fmla="*/ 38 h 432"/>
                  <a:gd name="T26" fmla="*/ 718 w 817"/>
                  <a:gd name="T27" fmla="*/ 59 h 432"/>
                  <a:gd name="T28" fmla="*/ 755 w 817"/>
                  <a:gd name="T29" fmla="*/ 235 h 432"/>
                  <a:gd name="T30" fmla="*/ 736 w 817"/>
                  <a:gd name="T31" fmla="*/ 216 h 432"/>
                  <a:gd name="T32" fmla="*/ 755 w 817"/>
                  <a:gd name="T33" fmla="*/ 197 h 432"/>
                  <a:gd name="T34" fmla="*/ 798 w 817"/>
                  <a:gd name="T35" fmla="*/ 197 h 432"/>
                  <a:gd name="T36" fmla="*/ 817 w 817"/>
                  <a:gd name="T37" fmla="*/ 216 h 432"/>
                  <a:gd name="T38" fmla="*/ 798 w 817"/>
                  <a:gd name="T39" fmla="*/ 235 h 432"/>
                  <a:gd name="T40" fmla="*/ 755 w 817"/>
                  <a:gd name="T41" fmla="*/ 235 h 432"/>
                  <a:gd name="T42" fmla="*/ 118 w 817"/>
                  <a:gd name="T43" fmla="*/ 26 h 432"/>
                  <a:gd name="T44" fmla="*/ 124 w 817"/>
                  <a:gd name="T45" fmla="*/ 52 h 432"/>
                  <a:gd name="T46" fmla="*/ 98 w 817"/>
                  <a:gd name="T47" fmla="*/ 59 h 432"/>
                  <a:gd name="T48" fmla="*/ 62 w 817"/>
                  <a:gd name="T49" fmla="*/ 38 h 432"/>
                  <a:gd name="T50" fmla="*/ 55 w 817"/>
                  <a:gd name="T51" fmla="*/ 12 h 432"/>
                  <a:gd name="T52" fmla="*/ 81 w 817"/>
                  <a:gd name="T53" fmla="*/ 5 h 432"/>
                  <a:gd name="T54" fmla="*/ 118 w 817"/>
                  <a:gd name="T55" fmla="*/ 26 h 432"/>
                  <a:gd name="T56" fmla="*/ 98 w 817"/>
                  <a:gd name="T57" fmla="*/ 373 h 432"/>
                  <a:gd name="T58" fmla="*/ 124 w 817"/>
                  <a:gd name="T59" fmla="*/ 380 h 432"/>
                  <a:gd name="T60" fmla="*/ 118 w 817"/>
                  <a:gd name="T61" fmla="*/ 406 h 432"/>
                  <a:gd name="T62" fmla="*/ 81 w 817"/>
                  <a:gd name="T63" fmla="*/ 427 h 432"/>
                  <a:gd name="T64" fmla="*/ 55 w 817"/>
                  <a:gd name="T65" fmla="*/ 420 h 432"/>
                  <a:gd name="T66" fmla="*/ 62 w 817"/>
                  <a:gd name="T67" fmla="*/ 394 h 432"/>
                  <a:gd name="T68" fmla="*/ 98 w 817"/>
                  <a:gd name="T69" fmla="*/ 373 h 432"/>
                  <a:gd name="T70" fmla="*/ 62 w 817"/>
                  <a:gd name="T71" fmla="*/ 197 h 432"/>
                  <a:gd name="T72" fmla="*/ 81 w 817"/>
                  <a:gd name="T73" fmla="*/ 216 h 432"/>
                  <a:gd name="T74" fmla="*/ 62 w 817"/>
                  <a:gd name="T75" fmla="*/ 235 h 432"/>
                  <a:gd name="T76" fmla="*/ 19 w 817"/>
                  <a:gd name="T77" fmla="*/ 235 h 432"/>
                  <a:gd name="T78" fmla="*/ 0 w 817"/>
                  <a:gd name="T79" fmla="*/ 216 h 432"/>
                  <a:gd name="T80" fmla="*/ 19 w 817"/>
                  <a:gd name="T81" fmla="*/ 197 h 432"/>
                  <a:gd name="T82" fmla="*/ 62 w 817"/>
                  <a:gd name="T83" fmla="*/ 197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17" h="432">
                    <a:moveTo>
                      <a:pt x="699" y="406"/>
                    </a:moveTo>
                    <a:cubicBezTo>
                      <a:pt x="690" y="401"/>
                      <a:pt x="687" y="389"/>
                      <a:pt x="692" y="380"/>
                    </a:cubicBezTo>
                    <a:cubicBezTo>
                      <a:pt x="698" y="371"/>
                      <a:pt x="709" y="368"/>
                      <a:pt x="718" y="373"/>
                    </a:cubicBezTo>
                    <a:cubicBezTo>
                      <a:pt x="755" y="394"/>
                      <a:pt x="755" y="394"/>
                      <a:pt x="755" y="394"/>
                    </a:cubicBezTo>
                    <a:cubicBezTo>
                      <a:pt x="764" y="399"/>
                      <a:pt x="767" y="411"/>
                      <a:pt x="762" y="420"/>
                    </a:cubicBezTo>
                    <a:cubicBezTo>
                      <a:pt x="757" y="429"/>
                      <a:pt x="745" y="432"/>
                      <a:pt x="736" y="427"/>
                    </a:cubicBezTo>
                    <a:cubicBezTo>
                      <a:pt x="699" y="406"/>
                      <a:pt x="699" y="406"/>
                      <a:pt x="699" y="406"/>
                    </a:cubicBezTo>
                    <a:close/>
                    <a:moveTo>
                      <a:pt x="718" y="59"/>
                    </a:moveTo>
                    <a:cubicBezTo>
                      <a:pt x="709" y="64"/>
                      <a:pt x="698" y="61"/>
                      <a:pt x="692" y="52"/>
                    </a:cubicBezTo>
                    <a:cubicBezTo>
                      <a:pt x="687" y="43"/>
                      <a:pt x="690" y="31"/>
                      <a:pt x="699" y="26"/>
                    </a:cubicBezTo>
                    <a:cubicBezTo>
                      <a:pt x="736" y="5"/>
                      <a:pt x="736" y="5"/>
                      <a:pt x="736" y="5"/>
                    </a:cubicBezTo>
                    <a:cubicBezTo>
                      <a:pt x="745" y="0"/>
                      <a:pt x="757" y="3"/>
                      <a:pt x="762" y="12"/>
                    </a:cubicBezTo>
                    <a:cubicBezTo>
                      <a:pt x="767" y="21"/>
                      <a:pt x="764" y="32"/>
                      <a:pt x="755" y="38"/>
                    </a:cubicBezTo>
                    <a:cubicBezTo>
                      <a:pt x="718" y="59"/>
                      <a:pt x="718" y="59"/>
                      <a:pt x="718" y="59"/>
                    </a:cubicBezTo>
                    <a:close/>
                    <a:moveTo>
                      <a:pt x="755" y="235"/>
                    </a:moveTo>
                    <a:cubicBezTo>
                      <a:pt x="745" y="235"/>
                      <a:pt x="736" y="226"/>
                      <a:pt x="736" y="216"/>
                    </a:cubicBezTo>
                    <a:cubicBezTo>
                      <a:pt x="736" y="205"/>
                      <a:pt x="745" y="197"/>
                      <a:pt x="755" y="197"/>
                    </a:cubicBezTo>
                    <a:cubicBezTo>
                      <a:pt x="798" y="197"/>
                      <a:pt x="798" y="197"/>
                      <a:pt x="798" y="197"/>
                    </a:cubicBezTo>
                    <a:cubicBezTo>
                      <a:pt x="808" y="197"/>
                      <a:pt x="817" y="205"/>
                      <a:pt x="817" y="216"/>
                    </a:cubicBezTo>
                    <a:cubicBezTo>
                      <a:pt x="817" y="226"/>
                      <a:pt x="808" y="235"/>
                      <a:pt x="798" y="235"/>
                    </a:cubicBezTo>
                    <a:cubicBezTo>
                      <a:pt x="755" y="235"/>
                      <a:pt x="755" y="235"/>
                      <a:pt x="755" y="235"/>
                    </a:cubicBezTo>
                    <a:close/>
                    <a:moveTo>
                      <a:pt x="118" y="26"/>
                    </a:moveTo>
                    <a:cubicBezTo>
                      <a:pt x="127" y="31"/>
                      <a:pt x="130" y="43"/>
                      <a:pt x="124" y="52"/>
                    </a:cubicBezTo>
                    <a:cubicBezTo>
                      <a:pt x="119" y="61"/>
                      <a:pt x="108" y="64"/>
                      <a:pt x="98" y="59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53" y="32"/>
                      <a:pt x="49" y="21"/>
                      <a:pt x="55" y="12"/>
                    </a:cubicBezTo>
                    <a:cubicBezTo>
                      <a:pt x="60" y="3"/>
                      <a:pt x="72" y="0"/>
                      <a:pt x="81" y="5"/>
                    </a:cubicBezTo>
                    <a:cubicBezTo>
                      <a:pt x="118" y="26"/>
                      <a:pt x="118" y="26"/>
                      <a:pt x="118" y="26"/>
                    </a:cubicBezTo>
                    <a:close/>
                    <a:moveTo>
                      <a:pt x="98" y="373"/>
                    </a:moveTo>
                    <a:cubicBezTo>
                      <a:pt x="108" y="368"/>
                      <a:pt x="119" y="371"/>
                      <a:pt x="124" y="380"/>
                    </a:cubicBezTo>
                    <a:cubicBezTo>
                      <a:pt x="130" y="389"/>
                      <a:pt x="127" y="401"/>
                      <a:pt x="118" y="406"/>
                    </a:cubicBezTo>
                    <a:cubicBezTo>
                      <a:pt x="81" y="427"/>
                      <a:pt x="81" y="427"/>
                      <a:pt x="81" y="427"/>
                    </a:cubicBezTo>
                    <a:cubicBezTo>
                      <a:pt x="72" y="432"/>
                      <a:pt x="60" y="429"/>
                      <a:pt x="55" y="420"/>
                    </a:cubicBezTo>
                    <a:cubicBezTo>
                      <a:pt x="49" y="411"/>
                      <a:pt x="53" y="399"/>
                      <a:pt x="62" y="394"/>
                    </a:cubicBezTo>
                    <a:cubicBezTo>
                      <a:pt x="98" y="373"/>
                      <a:pt x="98" y="373"/>
                      <a:pt x="98" y="373"/>
                    </a:cubicBezTo>
                    <a:close/>
                    <a:moveTo>
                      <a:pt x="62" y="197"/>
                    </a:moveTo>
                    <a:cubicBezTo>
                      <a:pt x="72" y="197"/>
                      <a:pt x="81" y="205"/>
                      <a:pt x="81" y="216"/>
                    </a:cubicBezTo>
                    <a:cubicBezTo>
                      <a:pt x="81" y="226"/>
                      <a:pt x="72" y="235"/>
                      <a:pt x="62" y="235"/>
                    </a:cubicBezTo>
                    <a:cubicBezTo>
                      <a:pt x="19" y="235"/>
                      <a:pt x="19" y="235"/>
                      <a:pt x="19" y="235"/>
                    </a:cubicBezTo>
                    <a:cubicBezTo>
                      <a:pt x="9" y="235"/>
                      <a:pt x="0" y="226"/>
                      <a:pt x="0" y="216"/>
                    </a:cubicBezTo>
                    <a:cubicBezTo>
                      <a:pt x="0" y="205"/>
                      <a:pt x="9" y="197"/>
                      <a:pt x="19" y="197"/>
                    </a:cubicBezTo>
                    <a:cubicBezTo>
                      <a:pt x="62" y="197"/>
                      <a:pt x="62" y="197"/>
                      <a:pt x="62" y="19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3" name="Freeform 11"/>
              <p:cNvSpPr/>
              <p:nvPr/>
            </p:nvSpPr>
            <p:spPr bwMode="auto">
              <a:xfrm>
                <a:off x="3845651" y="2427528"/>
                <a:ext cx="253087" cy="253452"/>
              </a:xfrm>
              <a:custGeom>
                <a:avLst/>
                <a:gdLst>
                  <a:gd name="T0" fmla="*/ 3 w 293"/>
                  <a:gd name="T1" fmla="*/ 38 h 293"/>
                  <a:gd name="T2" fmla="*/ 16 w 293"/>
                  <a:gd name="T3" fmla="*/ 15 h 293"/>
                  <a:gd name="T4" fmla="*/ 39 w 293"/>
                  <a:gd name="T5" fmla="*/ 28 h 293"/>
                  <a:gd name="T6" fmla="*/ 50 w 293"/>
                  <a:gd name="T7" fmla="*/ 65 h 293"/>
                  <a:gd name="T8" fmla="*/ 91 w 293"/>
                  <a:gd name="T9" fmla="*/ 53 h 293"/>
                  <a:gd name="T10" fmla="*/ 91 w 293"/>
                  <a:gd name="T11" fmla="*/ 53 h 293"/>
                  <a:gd name="T12" fmla="*/ 127 w 293"/>
                  <a:gd name="T13" fmla="*/ 48 h 293"/>
                  <a:gd name="T14" fmla="*/ 127 w 293"/>
                  <a:gd name="T15" fmla="*/ 19 h 293"/>
                  <a:gd name="T16" fmla="*/ 146 w 293"/>
                  <a:gd name="T17" fmla="*/ 0 h 293"/>
                  <a:gd name="T18" fmla="*/ 165 w 293"/>
                  <a:gd name="T19" fmla="*/ 19 h 293"/>
                  <a:gd name="T20" fmla="*/ 165 w 293"/>
                  <a:gd name="T21" fmla="*/ 48 h 293"/>
                  <a:gd name="T22" fmla="*/ 202 w 293"/>
                  <a:gd name="T23" fmla="*/ 53 h 293"/>
                  <a:gd name="T24" fmla="*/ 202 w 293"/>
                  <a:gd name="T25" fmla="*/ 53 h 293"/>
                  <a:gd name="T26" fmla="*/ 202 w 293"/>
                  <a:gd name="T27" fmla="*/ 53 h 293"/>
                  <a:gd name="T28" fmla="*/ 242 w 293"/>
                  <a:gd name="T29" fmla="*/ 65 h 293"/>
                  <a:gd name="T30" fmla="*/ 253 w 293"/>
                  <a:gd name="T31" fmla="*/ 28 h 293"/>
                  <a:gd name="T32" fmla="*/ 277 w 293"/>
                  <a:gd name="T33" fmla="*/ 15 h 293"/>
                  <a:gd name="T34" fmla="*/ 290 w 293"/>
                  <a:gd name="T35" fmla="*/ 38 h 293"/>
                  <a:gd name="T36" fmla="*/ 220 w 293"/>
                  <a:gd name="T37" fmla="*/ 278 h 293"/>
                  <a:gd name="T38" fmla="*/ 196 w 293"/>
                  <a:gd name="T39" fmla="*/ 290 h 293"/>
                  <a:gd name="T40" fmla="*/ 183 w 293"/>
                  <a:gd name="T41" fmla="*/ 267 h 293"/>
                  <a:gd name="T42" fmla="*/ 232 w 293"/>
                  <a:gd name="T43" fmla="*/ 102 h 293"/>
                  <a:gd name="T44" fmla="*/ 194 w 293"/>
                  <a:gd name="T45" fmla="*/ 90 h 293"/>
                  <a:gd name="T46" fmla="*/ 194 w 293"/>
                  <a:gd name="T47" fmla="*/ 90 h 293"/>
                  <a:gd name="T48" fmla="*/ 165 w 293"/>
                  <a:gd name="T49" fmla="*/ 86 h 293"/>
                  <a:gd name="T50" fmla="*/ 165 w 293"/>
                  <a:gd name="T51" fmla="*/ 132 h 293"/>
                  <a:gd name="T52" fmla="*/ 146 w 293"/>
                  <a:gd name="T53" fmla="*/ 151 h 293"/>
                  <a:gd name="T54" fmla="*/ 127 w 293"/>
                  <a:gd name="T55" fmla="*/ 132 h 293"/>
                  <a:gd name="T56" fmla="*/ 127 w 293"/>
                  <a:gd name="T57" fmla="*/ 86 h 293"/>
                  <a:gd name="T58" fmla="*/ 99 w 293"/>
                  <a:gd name="T59" fmla="*/ 90 h 293"/>
                  <a:gd name="T60" fmla="*/ 99 w 293"/>
                  <a:gd name="T61" fmla="*/ 90 h 293"/>
                  <a:gd name="T62" fmla="*/ 61 w 293"/>
                  <a:gd name="T63" fmla="*/ 102 h 293"/>
                  <a:gd name="T64" fmla="*/ 109 w 293"/>
                  <a:gd name="T65" fmla="*/ 267 h 293"/>
                  <a:gd name="T66" fmla="*/ 96 w 293"/>
                  <a:gd name="T67" fmla="*/ 290 h 293"/>
                  <a:gd name="T68" fmla="*/ 73 w 293"/>
                  <a:gd name="T69" fmla="*/ 278 h 293"/>
                  <a:gd name="T70" fmla="*/ 3 w 293"/>
                  <a:gd name="T71" fmla="*/ 38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3" h="293">
                    <a:moveTo>
                      <a:pt x="3" y="38"/>
                    </a:moveTo>
                    <a:cubicBezTo>
                      <a:pt x="0" y="28"/>
                      <a:pt x="6" y="18"/>
                      <a:pt x="16" y="15"/>
                    </a:cubicBezTo>
                    <a:cubicBezTo>
                      <a:pt x="26" y="12"/>
                      <a:pt x="37" y="18"/>
                      <a:pt x="39" y="28"/>
                    </a:cubicBezTo>
                    <a:cubicBezTo>
                      <a:pt x="50" y="65"/>
                      <a:pt x="50" y="65"/>
                      <a:pt x="50" y="65"/>
                    </a:cubicBezTo>
                    <a:cubicBezTo>
                      <a:pt x="63" y="60"/>
                      <a:pt x="77" y="56"/>
                      <a:pt x="91" y="53"/>
                    </a:cubicBezTo>
                    <a:cubicBezTo>
                      <a:pt x="91" y="53"/>
                      <a:pt x="91" y="53"/>
                      <a:pt x="91" y="53"/>
                    </a:cubicBezTo>
                    <a:cubicBezTo>
                      <a:pt x="103" y="50"/>
                      <a:pt x="115" y="49"/>
                      <a:pt x="127" y="48"/>
                    </a:cubicBezTo>
                    <a:cubicBezTo>
                      <a:pt x="127" y="19"/>
                      <a:pt x="127" y="19"/>
                      <a:pt x="127" y="19"/>
                    </a:cubicBezTo>
                    <a:cubicBezTo>
                      <a:pt x="127" y="8"/>
                      <a:pt x="136" y="0"/>
                      <a:pt x="146" y="0"/>
                    </a:cubicBezTo>
                    <a:cubicBezTo>
                      <a:pt x="157" y="0"/>
                      <a:pt x="165" y="8"/>
                      <a:pt x="165" y="19"/>
                    </a:cubicBezTo>
                    <a:cubicBezTo>
                      <a:pt x="165" y="48"/>
                      <a:pt x="165" y="48"/>
                      <a:pt x="165" y="48"/>
                    </a:cubicBezTo>
                    <a:cubicBezTo>
                      <a:pt x="178" y="49"/>
                      <a:pt x="190" y="50"/>
                      <a:pt x="202" y="53"/>
                    </a:cubicBezTo>
                    <a:cubicBezTo>
                      <a:pt x="202" y="53"/>
                      <a:pt x="202" y="53"/>
                      <a:pt x="202" y="53"/>
                    </a:cubicBezTo>
                    <a:cubicBezTo>
                      <a:pt x="202" y="53"/>
                      <a:pt x="202" y="53"/>
                      <a:pt x="202" y="53"/>
                    </a:cubicBezTo>
                    <a:cubicBezTo>
                      <a:pt x="216" y="56"/>
                      <a:pt x="229" y="60"/>
                      <a:pt x="242" y="65"/>
                    </a:cubicBezTo>
                    <a:cubicBezTo>
                      <a:pt x="253" y="28"/>
                      <a:pt x="253" y="28"/>
                      <a:pt x="253" y="28"/>
                    </a:cubicBezTo>
                    <a:cubicBezTo>
                      <a:pt x="256" y="18"/>
                      <a:pt x="267" y="12"/>
                      <a:pt x="277" y="15"/>
                    </a:cubicBezTo>
                    <a:cubicBezTo>
                      <a:pt x="287" y="18"/>
                      <a:pt x="293" y="28"/>
                      <a:pt x="290" y="38"/>
                    </a:cubicBezTo>
                    <a:cubicBezTo>
                      <a:pt x="220" y="278"/>
                      <a:pt x="220" y="278"/>
                      <a:pt x="220" y="278"/>
                    </a:cubicBezTo>
                    <a:cubicBezTo>
                      <a:pt x="217" y="288"/>
                      <a:pt x="206" y="293"/>
                      <a:pt x="196" y="290"/>
                    </a:cubicBezTo>
                    <a:cubicBezTo>
                      <a:pt x="186" y="288"/>
                      <a:pt x="180" y="277"/>
                      <a:pt x="183" y="267"/>
                    </a:cubicBezTo>
                    <a:cubicBezTo>
                      <a:pt x="232" y="102"/>
                      <a:pt x="232" y="102"/>
                      <a:pt x="232" y="102"/>
                    </a:cubicBezTo>
                    <a:cubicBezTo>
                      <a:pt x="220" y="97"/>
                      <a:pt x="207" y="93"/>
                      <a:pt x="194" y="90"/>
                    </a:cubicBezTo>
                    <a:cubicBezTo>
                      <a:pt x="194" y="90"/>
                      <a:pt x="194" y="90"/>
                      <a:pt x="194" y="90"/>
                    </a:cubicBezTo>
                    <a:cubicBezTo>
                      <a:pt x="185" y="88"/>
                      <a:pt x="175" y="87"/>
                      <a:pt x="165" y="86"/>
                    </a:cubicBezTo>
                    <a:cubicBezTo>
                      <a:pt x="165" y="132"/>
                      <a:pt x="165" y="132"/>
                      <a:pt x="165" y="132"/>
                    </a:cubicBezTo>
                    <a:cubicBezTo>
                      <a:pt x="165" y="143"/>
                      <a:pt x="157" y="151"/>
                      <a:pt x="146" y="151"/>
                    </a:cubicBezTo>
                    <a:cubicBezTo>
                      <a:pt x="136" y="151"/>
                      <a:pt x="127" y="143"/>
                      <a:pt x="127" y="132"/>
                    </a:cubicBezTo>
                    <a:cubicBezTo>
                      <a:pt x="127" y="86"/>
                      <a:pt x="127" y="86"/>
                      <a:pt x="127" y="86"/>
                    </a:cubicBezTo>
                    <a:cubicBezTo>
                      <a:pt x="118" y="87"/>
                      <a:pt x="108" y="88"/>
                      <a:pt x="99" y="90"/>
                    </a:cubicBezTo>
                    <a:cubicBezTo>
                      <a:pt x="99" y="90"/>
                      <a:pt x="99" y="90"/>
                      <a:pt x="99" y="90"/>
                    </a:cubicBezTo>
                    <a:cubicBezTo>
                      <a:pt x="85" y="93"/>
                      <a:pt x="73" y="97"/>
                      <a:pt x="61" y="102"/>
                    </a:cubicBezTo>
                    <a:cubicBezTo>
                      <a:pt x="109" y="267"/>
                      <a:pt x="109" y="267"/>
                      <a:pt x="109" y="267"/>
                    </a:cubicBezTo>
                    <a:cubicBezTo>
                      <a:pt x="112" y="277"/>
                      <a:pt x="106" y="288"/>
                      <a:pt x="96" y="290"/>
                    </a:cubicBezTo>
                    <a:cubicBezTo>
                      <a:pt x="86" y="293"/>
                      <a:pt x="76" y="288"/>
                      <a:pt x="73" y="278"/>
                    </a:cubicBezTo>
                    <a:cubicBezTo>
                      <a:pt x="3" y="38"/>
                      <a:pt x="3" y="38"/>
                      <a:pt x="3" y="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7169489" y="4069077"/>
              <a:ext cx="441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b="1" dirty="0">
                  <a:solidFill>
                    <a:srgbClr val="5B1B82"/>
                  </a:solidFill>
                </a:rPr>
                <a:t>06</a:t>
              </a:r>
              <a:endParaRPr kumimoji="1" lang="zh-CN" altLang="en-US" b="1" dirty="0">
                <a:solidFill>
                  <a:srgbClr val="5B1B82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8139395" y="4530290"/>
              <a:ext cx="18419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1600" i="1" dirty="0">
                  <a:solidFill>
                    <a:srgbClr val="5B1B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重刷历史数据</a:t>
              </a:r>
              <a:endParaRPr lang="zh-CN" altLang="en-US" sz="1600" dirty="0">
                <a:solidFill>
                  <a:srgbClr val="5B1B82"/>
                </a:solidFill>
              </a:endParaRPr>
            </a:p>
          </p:txBody>
        </p:sp>
      </p:grpSp>
      <p:sp>
        <p:nvSpPr>
          <p:cNvPr id="87" name="Oval 136"/>
          <p:cNvSpPr>
            <a:spLocks noChangeArrowheads="1"/>
          </p:cNvSpPr>
          <p:nvPr/>
        </p:nvSpPr>
        <p:spPr bwMode="auto">
          <a:xfrm rot="183110">
            <a:off x="8612518" y="6164639"/>
            <a:ext cx="67421" cy="6219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id-ID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 txBox="1"/>
          <p:nvPr/>
        </p:nvSpPr>
        <p:spPr>
          <a:xfrm>
            <a:off x="5120005" y="1562904"/>
            <a:ext cx="1951990" cy="924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lnSpc>
                <a:spcPts val="6500"/>
              </a:lnSpc>
              <a:defRPr sz="5400" b="1">
                <a:solidFill>
                  <a:srgbClr val="0097E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4000" dirty="0">
                <a:latin typeface="+mn-lt"/>
                <a:ea typeface="+mn-ea"/>
                <a:cs typeface="+mn-ea"/>
                <a:sym typeface="+mn-lt"/>
              </a:rPr>
              <a:t>PART 3</a:t>
            </a:r>
            <a:endParaRPr lang="zh-CN" altLang="en-US" sz="40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112300" y="422620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5A5A5A"/>
                </a:solidFill>
                <a:latin typeface="+mj-ea"/>
                <a:cs typeface="+mn-ea"/>
                <a:sym typeface="+mn-lt"/>
              </a:rPr>
              <a:t>优势与特性</a:t>
            </a:r>
            <a:endParaRPr lang="en-US" altLang="zh-CN" sz="2800" b="1" dirty="0">
              <a:solidFill>
                <a:srgbClr val="5A5A5A"/>
              </a:solidFill>
              <a:latin typeface="+mj-ea"/>
              <a:cs typeface="+mn-ea"/>
              <a:sym typeface="+mn-lt"/>
            </a:endParaRPr>
          </a:p>
        </p:txBody>
      </p:sp>
      <p:grpSp>
        <p:nvGrpSpPr>
          <p:cNvPr id="68" name="组合 67"/>
          <p:cNvGrpSpPr>
            <a:grpSpLocks noChangeAspect="1"/>
          </p:cNvGrpSpPr>
          <p:nvPr/>
        </p:nvGrpSpPr>
        <p:grpSpPr>
          <a:xfrm>
            <a:off x="5460600" y="2651728"/>
            <a:ext cx="1270800" cy="1270800"/>
            <a:chOff x="16303409" y="1930829"/>
            <a:chExt cx="871590" cy="871590"/>
          </a:xfrm>
        </p:grpSpPr>
        <p:sp>
          <p:nvSpPr>
            <p:cNvPr id="70" name="Freeform 10"/>
            <p:cNvSpPr>
              <a:spLocks noEditPoints="1"/>
            </p:cNvSpPr>
            <p:nvPr/>
          </p:nvSpPr>
          <p:spPr bwMode="auto">
            <a:xfrm>
              <a:off x="16460069" y="2094413"/>
              <a:ext cx="558270" cy="544422"/>
            </a:xfrm>
            <a:custGeom>
              <a:avLst/>
              <a:gdLst>
                <a:gd name="T0" fmla="*/ 221 w 442"/>
                <a:gd name="T1" fmla="*/ 334 h 431"/>
                <a:gd name="T2" fmla="*/ 110 w 442"/>
                <a:gd name="T3" fmla="*/ 377 h 431"/>
                <a:gd name="T4" fmla="*/ 332 w 442"/>
                <a:gd name="T5" fmla="*/ 431 h 431"/>
                <a:gd name="T6" fmla="*/ 332 w 442"/>
                <a:gd name="T7" fmla="*/ 377 h 431"/>
                <a:gd name="T8" fmla="*/ 280 w 442"/>
                <a:gd name="T9" fmla="*/ 418 h 431"/>
                <a:gd name="T10" fmla="*/ 162 w 442"/>
                <a:gd name="T11" fmla="*/ 390 h 431"/>
                <a:gd name="T12" fmla="*/ 280 w 442"/>
                <a:gd name="T13" fmla="*/ 418 h 431"/>
                <a:gd name="T14" fmla="*/ 213 w 442"/>
                <a:gd name="T15" fmla="*/ 108 h 431"/>
                <a:gd name="T16" fmla="*/ 213 w 442"/>
                <a:gd name="T17" fmla="*/ 79 h 431"/>
                <a:gd name="T18" fmla="*/ 368 w 442"/>
                <a:gd name="T19" fmla="*/ 14 h 431"/>
                <a:gd name="T20" fmla="*/ 221 w 442"/>
                <a:gd name="T21" fmla="*/ 0 h 431"/>
                <a:gd name="T22" fmla="*/ 74 w 442"/>
                <a:gd name="T23" fmla="*/ 14 h 431"/>
                <a:gd name="T24" fmla="*/ 30 w 442"/>
                <a:gd name="T25" fmla="*/ 148 h 431"/>
                <a:gd name="T26" fmla="*/ 185 w 442"/>
                <a:gd name="T27" fmla="*/ 310 h 431"/>
                <a:gd name="T28" fmla="*/ 257 w 442"/>
                <a:gd name="T29" fmla="*/ 310 h 431"/>
                <a:gd name="T30" fmla="*/ 412 w 442"/>
                <a:gd name="T31" fmla="*/ 148 h 431"/>
                <a:gd name="T32" fmla="*/ 51 w 442"/>
                <a:gd name="T33" fmla="*/ 136 h 431"/>
                <a:gd name="T34" fmla="*/ 77 w 442"/>
                <a:gd name="T35" fmla="*/ 38 h 431"/>
                <a:gd name="T36" fmla="*/ 114 w 442"/>
                <a:gd name="T37" fmla="*/ 182 h 431"/>
                <a:gd name="T38" fmla="*/ 253 w 442"/>
                <a:gd name="T39" fmla="*/ 176 h 431"/>
                <a:gd name="T40" fmla="*/ 227 w 442"/>
                <a:gd name="T41" fmla="*/ 204 h 431"/>
                <a:gd name="T42" fmla="*/ 226 w 442"/>
                <a:gd name="T43" fmla="*/ 207 h 431"/>
                <a:gd name="T44" fmla="*/ 217 w 442"/>
                <a:gd name="T45" fmla="*/ 208 h 431"/>
                <a:gd name="T46" fmla="*/ 214 w 442"/>
                <a:gd name="T47" fmla="*/ 206 h 431"/>
                <a:gd name="T48" fmla="*/ 213 w 442"/>
                <a:gd name="T49" fmla="*/ 191 h 431"/>
                <a:gd name="T50" fmla="*/ 180 w 442"/>
                <a:gd name="T51" fmla="*/ 182 h 431"/>
                <a:gd name="T52" fmla="*/ 179 w 442"/>
                <a:gd name="T53" fmla="*/ 179 h 431"/>
                <a:gd name="T54" fmla="*/ 182 w 442"/>
                <a:gd name="T55" fmla="*/ 151 h 431"/>
                <a:gd name="T56" fmla="*/ 185 w 442"/>
                <a:gd name="T57" fmla="*/ 149 h 431"/>
                <a:gd name="T58" fmla="*/ 192 w 442"/>
                <a:gd name="T59" fmla="*/ 150 h 431"/>
                <a:gd name="T60" fmla="*/ 194 w 442"/>
                <a:gd name="T61" fmla="*/ 153 h 431"/>
                <a:gd name="T62" fmla="*/ 195 w 442"/>
                <a:gd name="T63" fmla="*/ 166 h 431"/>
                <a:gd name="T64" fmla="*/ 213 w 442"/>
                <a:gd name="T65" fmla="*/ 138 h 431"/>
                <a:gd name="T66" fmla="*/ 178 w 442"/>
                <a:gd name="T67" fmla="*/ 103 h 431"/>
                <a:gd name="T68" fmla="*/ 213 w 442"/>
                <a:gd name="T69" fmla="*/ 63 h 431"/>
                <a:gd name="T70" fmla="*/ 214 w 442"/>
                <a:gd name="T71" fmla="*/ 54 h 431"/>
                <a:gd name="T72" fmla="*/ 217 w 442"/>
                <a:gd name="T73" fmla="*/ 52 h 431"/>
                <a:gd name="T74" fmla="*/ 225 w 442"/>
                <a:gd name="T75" fmla="*/ 53 h 431"/>
                <a:gd name="T76" fmla="*/ 227 w 442"/>
                <a:gd name="T77" fmla="*/ 56 h 431"/>
                <a:gd name="T78" fmla="*/ 254 w 442"/>
                <a:gd name="T79" fmla="*/ 68 h 431"/>
                <a:gd name="T80" fmla="*/ 257 w 442"/>
                <a:gd name="T81" fmla="*/ 71 h 431"/>
                <a:gd name="T82" fmla="*/ 255 w 442"/>
                <a:gd name="T83" fmla="*/ 89 h 431"/>
                <a:gd name="T84" fmla="*/ 254 w 442"/>
                <a:gd name="T85" fmla="*/ 99 h 431"/>
                <a:gd name="T86" fmla="*/ 251 w 442"/>
                <a:gd name="T87" fmla="*/ 100 h 431"/>
                <a:gd name="T88" fmla="*/ 243 w 442"/>
                <a:gd name="T89" fmla="*/ 100 h 431"/>
                <a:gd name="T90" fmla="*/ 241 w 442"/>
                <a:gd name="T91" fmla="*/ 97 h 431"/>
                <a:gd name="T92" fmla="*/ 241 w 442"/>
                <a:gd name="T93" fmla="*/ 85 h 431"/>
                <a:gd name="T94" fmla="*/ 227 w 442"/>
                <a:gd name="T95" fmla="*/ 111 h 431"/>
                <a:gd name="T96" fmla="*/ 264 w 442"/>
                <a:gd name="T97" fmla="*/ 146 h 431"/>
                <a:gd name="T98" fmla="*/ 391 w 442"/>
                <a:gd name="T99" fmla="*/ 136 h 431"/>
                <a:gd name="T100" fmla="*/ 331 w 442"/>
                <a:gd name="T101" fmla="*/ 179 h 431"/>
                <a:gd name="T102" fmla="*/ 407 w 442"/>
                <a:gd name="T103" fmla="*/ 58 h 431"/>
                <a:gd name="T104" fmla="*/ 244 w 442"/>
                <a:gd name="T105" fmla="*/ 155 h 431"/>
                <a:gd name="T106" fmla="*/ 233 w 442"/>
                <a:gd name="T107" fmla="*/ 173 h 431"/>
                <a:gd name="T108" fmla="*/ 244 w 442"/>
                <a:gd name="T109" fmla="*/ 155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42" h="431">
                  <a:moveTo>
                    <a:pt x="257" y="334"/>
                  </a:moveTo>
                  <a:cubicBezTo>
                    <a:pt x="221" y="334"/>
                    <a:pt x="221" y="334"/>
                    <a:pt x="221" y="334"/>
                  </a:cubicBezTo>
                  <a:cubicBezTo>
                    <a:pt x="185" y="334"/>
                    <a:pt x="185" y="334"/>
                    <a:pt x="185" y="334"/>
                  </a:cubicBezTo>
                  <a:cubicBezTo>
                    <a:pt x="164" y="356"/>
                    <a:pt x="153" y="361"/>
                    <a:pt x="110" y="377"/>
                  </a:cubicBezTo>
                  <a:cubicBezTo>
                    <a:pt x="110" y="431"/>
                    <a:pt x="110" y="431"/>
                    <a:pt x="110" y="431"/>
                  </a:cubicBezTo>
                  <a:cubicBezTo>
                    <a:pt x="332" y="431"/>
                    <a:pt x="332" y="431"/>
                    <a:pt x="332" y="431"/>
                  </a:cubicBezTo>
                  <a:cubicBezTo>
                    <a:pt x="332" y="377"/>
                    <a:pt x="332" y="377"/>
                    <a:pt x="332" y="377"/>
                  </a:cubicBezTo>
                  <a:cubicBezTo>
                    <a:pt x="332" y="377"/>
                    <a:pt x="332" y="377"/>
                    <a:pt x="332" y="377"/>
                  </a:cubicBezTo>
                  <a:cubicBezTo>
                    <a:pt x="289" y="361"/>
                    <a:pt x="278" y="356"/>
                    <a:pt x="257" y="334"/>
                  </a:cubicBezTo>
                  <a:close/>
                  <a:moveTo>
                    <a:pt x="280" y="418"/>
                  </a:moveTo>
                  <a:cubicBezTo>
                    <a:pt x="162" y="418"/>
                    <a:pt x="162" y="418"/>
                    <a:pt x="162" y="418"/>
                  </a:cubicBezTo>
                  <a:cubicBezTo>
                    <a:pt x="162" y="390"/>
                    <a:pt x="162" y="390"/>
                    <a:pt x="162" y="390"/>
                  </a:cubicBezTo>
                  <a:cubicBezTo>
                    <a:pt x="280" y="390"/>
                    <a:pt x="280" y="390"/>
                    <a:pt x="280" y="390"/>
                  </a:cubicBezTo>
                  <a:lnTo>
                    <a:pt x="280" y="418"/>
                  </a:lnTo>
                  <a:close/>
                  <a:moveTo>
                    <a:pt x="213" y="79"/>
                  </a:moveTo>
                  <a:cubicBezTo>
                    <a:pt x="213" y="108"/>
                    <a:pt x="213" y="108"/>
                    <a:pt x="213" y="108"/>
                  </a:cubicBezTo>
                  <a:cubicBezTo>
                    <a:pt x="206" y="106"/>
                    <a:pt x="203" y="101"/>
                    <a:pt x="203" y="95"/>
                  </a:cubicBezTo>
                  <a:cubicBezTo>
                    <a:pt x="203" y="87"/>
                    <a:pt x="206" y="82"/>
                    <a:pt x="213" y="79"/>
                  </a:cubicBezTo>
                  <a:close/>
                  <a:moveTo>
                    <a:pt x="428" y="46"/>
                  </a:moveTo>
                  <a:cubicBezTo>
                    <a:pt x="418" y="28"/>
                    <a:pt x="397" y="17"/>
                    <a:pt x="368" y="14"/>
                  </a:cubicBezTo>
                  <a:cubicBezTo>
                    <a:pt x="368" y="5"/>
                    <a:pt x="369" y="0"/>
                    <a:pt x="369" y="0"/>
                  </a:cubicBezTo>
                  <a:cubicBezTo>
                    <a:pt x="221" y="0"/>
                    <a:pt x="221" y="0"/>
                    <a:pt x="221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0"/>
                    <a:pt x="74" y="5"/>
                    <a:pt x="74" y="14"/>
                  </a:cubicBezTo>
                  <a:cubicBezTo>
                    <a:pt x="45" y="17"/>
                    <a:pt x="24" y="28"/>
                    <a:pt x="14" y="46"/>
                  </a:cubicBezTo>
                  <a:cubicBezTo>
                    <a:pt x="0" y="70"/>
                    <a:pt x="5" y="104"/>
                    <a:pt x="30" y="148"/>
                  </a:cubicBezTo>
                  <a:cubicBezTo>
                    <a:pt x="54" y="189"/>
                    <a:pt x="96" y="206"/>
                    <a:pt x="136" y="211"/>
                  </a:cubicBezTo>
                  <a:cubicBezTo>
                    <a:pt x="160" y="241"/>
                    <a:pt x="180" y="269"/>
                    <a:pt x="185" y="310"/>
                  </a:cubicBezTo>
                  <a:cubicBezTo>
                    <a:pt x="221" y="310"/>
                    <a:pt x="221" y="310"/>
                    <a:pt x="221" y="310"/>
                  </a:cubicBezTo>
                  <a:cubicBezTo>
                    <a:pt x="257" y="310"/>
                    <a:pt x="257" y="310"/>
                    <a:pt x="257" y="310"/>
                  </a:cubicBezTo>
                  <a:cubicBezTo>
                    <a:pt x="262" y="269"/>
                    <a:pt x="282" y="241"/>
                    <a:pt x="306" y="211"/>
                  </a:cubicBezTo>
                  <a:cubicBezTo>
                    <a:pt x="346" y="206"/>
                    <a:pt x="388" y="189"/>
                    <a:pt x="412" y="148"/>
                  </a:cubicBezTo>
                  <a:cubicBezTo>
                    <a:pt x="437" y="104"/>
                    <a:pt x="442" y="70"/>
                    <a:pt x="428" y="46"/>
                  </a:cubicBezTo>
                  <a:close/>
                  <a:moveTo>
                    <a:pt x="51" y="136"/>
                  </a:moveTo>
                  <a:cubicBezTo>
                    <a:pt x="31" y="101"/>
                    <a:pt x="25" y="74"/>
                    <a:pt x="35" y="58"/>
                  </a:cubicBezTo>
                  <a:cubicBezTo>
                    <a:pt x="42" y="45"/>
                    <a:pt x="59" y="40"/>
                    <a:pt x="77" y="38"/>
                  </a:cubicBezTo>
                  <a:cubicBezTo>
                    <a:pt x="82" y="82"/>
                    <a:pt x="93" y="153"/>
                    <a:pt x="111" y="179"/>
                  </a:cubicBezTo>
                  <a:cubicBezTo>
                    <a:pt x="112" y="180"/>
                    <a:pt x="113" y="181"/>
                    <a:pt x="114" y="182"/>
                  </a:cubicBezTo>
                  <a:cubicBezTo>
                    <a:pt x="89" y="175"/>
                    <a:pt x="65" y="161"/>
                    <a:pt x="51" y="136"/>
                  </a:cubicBezTo>
                  <a:close/>
                  <a:moveTo>
                    <a:pt x="253" y="176"/>
                  </a:moveTo>
                  <a:cubicBezTo>
                    <a:pt x="247" y="183"/>
                    <a:pt x="238" y="188"/>
                    <a:pt x="227" y="190"/>
                  </a:cubicBezTo>
                  <a:cubicBezTo>
                    <a:pt x="227" y="204"/>
                    <a:pt x="227" y="204"/>
                    <a:pt x="227" y="204"/>
                  </a:cubicBezTo>
                  <a:cubicBezTo>
                    <a:pt x="227" y="205"/>
                    <a:pt x="227" y="206"/>
                    <a:pt x="227" y="206"/>
                  </a:cubicBezTo>
                  <a:cubicBezTo>
                    <a:pt x="226" y="207"/>
                    <a:pt x="226" y="207"/>
                    <a:pt x="226" y="207"/>
                  </a:cubicBezTo>
                  <a:cubicBezTo>
                    <a:pt x="225" y="208"/>
                    <a:pt x="224" y="208"/>
                    <a:pt x="223" y="208"/>
                  </a:cubicBezTo>
                  <a:cubicBezTo>
                    <a:pt x="217" y="208"/>
                    <a:pt x="217" y="208"/>
                    <a:pt x="217" y="208"/>
                  </a:cubicBezTo>
                  <a:cubicBezTo>
                    <a:pt x="216" y="208"/>
                    <a:pt x="215" y="208"/>
                    <a:pt x="215" y="207"/>
                  </a:cubicBezTo>
                  <a:cubicBezTo>
                    <a:pt x="214" y="206"/>
                    <a:pt x="214" y="206"/>
                    <a:pt x="214" y="206"/>
                  </a:cubicBezTo>
                  <a:cubicBezTo>
                    <a:pt x="213" y="206"/>
                    <a:pt x="213" y="205"/>
                    <a:pt x="213" y="204"/>
                  </a:cubicBezTo>
                  <a:cubicBezTo>
                    <a:pt x="213" y="191"/>
                    <a:pt x="213" y="191"/>
                    <a:pt x="213" y="191"/>
                  </a:cubicBezTo>
                  <a:cubicBezTo>
                    <a:pt x="202" y="190"/>
                    <a:pt x="192" y="188"/>
                    <a:pt x="182" y="184"/>
                  </a:cubicBezTo>
                  <a:cubicBezTo>
                    <a:pt x="181" y="183"/>
                    <a:pt x="180" y="183"/>
                    <a:pt x="180" y="182"/>
                  </a:cubicBezTo>
                  <a:cubicBezTo>
                    <a:pt x="179" y="181"/>
                    <a:pt x="179" y="181"/>
                    <a:pt x="179" y="181"/>
                  </a:cubicBezTo>
                  <a:cubicBezTo>
                    <a:pt x="179" y="180"/>
                    <a:pt x="179" y="180"/>
                    <a:pt x="179" y="179"/>
                  </a:cubicBezTo>
                  <a:cubicBezTo>
                    <a:pt x="180" y="172"/>
                    <a:pt x="181" y="164"/>
                    <a:pt x="181" y="153"/>
                  </a:cubicBezTo>
                  <a:cubicBezTo>
                    <a:pt x="181" y="152"/>
                    <a:pt x="181" y="151"/>
                    <a:pt x="182" y="151"/>
                  </a:cubicBezTo>
                  <a:cubicBezTo>
                    <a:pt x="183" y="150"/>
                    <a:pt x="183" y="150"/>
                    <a:pt x="183" y="150"/>
                  </a:cubicBezTo>
                  <a:cubicBezTo>
                    <a:pt x="184" y="149"/>
                    <a:pt x="184" y="149"/>
                    <a:pt x="185" y="149"/>
                  </a:cubicBezTo>
                  <a:cubicBezTo>
                    <a:pt x="190" y="149"/>
                    <a:pt x="190" y="149"/>
                    <a:pt x="190" y="149"/>
                  </a:cubicBezTo>
                  <a:cubicBezTo>
                    <a:pt x="191" y="149"/>
                    <a:pt x="192" y="149"/>
                    <a:pt x="192" y="150"/>
                  </a:cubicBezTo>
                  <a:cubicBezTo>
                    <a:pt x="193" y="151"/>
                    <a:pt x="193" y="151"/>
                    <a:pt x="193" y="151"/>
                  </a:cubicBezTo>
                  <a:cubicBezTo>
                    <a:pt x="194" y="151"/>
                    <a:pt x="194" y="152"/>
                    <a:pt x="194" y="153"/>
                  </a:cubicBezTo>
                  <a:cubicBezTo>
                    <a:pt x="194" y="159"/>
                    <a:pt x="194" y="159"/>
                    <a:pt x="194" y="159"/>
                  </a:cubicBezTo>
                  <a:cubicBezTo>
                    <a:pt x="194" y="162"/>
                    <a:pt x="195" y="164"/>
                    <a:pt x="195" y="166"/>
                  </a:cubicBezTo>
                  <a:cubicBezTo>
                    <a:pt x="199" y="171"/>
                    <a:pt x="205" y="174"/>
                    <a:pt x="213" y="175"/>
                  </a:cubicBezTo>
                  <a:cubicBezTo>
                    <a:pt x="213" y="138"/>
                    <a:pt x="213" y="138"/>
                    <a:pt x="213" y="138"/>
                  </a:cubicBezTo>
                  <a:cubicBezTo>
                    <a:pt x="202" y="136"/>
                    <a:pt x="194" y="132"/>
                    <a:pt x="189" y="128"/>
                  </a:cubicBezTo>
                  <a:cubicBezTo>
                    <a:pt x="182" y="122"/>
                    <a:pt x="178" y="113"/>
                    <a:pt x="178" y="103"/>
                  </a:cubicBezTo>
                  <a:cubicBezTo>
                    <a:pt x="178" y="88"/>
                    <a:pt x="184" y="76"/>
                    <a:pt x="196" y="69"/>
                  </a:cubicBezTo>
                  <a:cubicBezTo>
                    <a:pt x="201" y="66"/>
                    <a:pt x="207" y="64"/>
                    <a:pt x="213" y="63"/>
                  </a:cubicBezTo>
                  <a:cubicBezTo>
                    <a:pt x="213" y="57"/>
                    <a:pt x="213" y="57"/>
                    <a:pt x="213" y="57"/>
                  </a:cubicBezTo>
                  <a:cubicBezTo>
                    <a:pt x="213" y="56"/>
                    <a:pt x="213" y="55"/>
                    <a:pt x="214" y="54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215" y="53"/>
                    <a:pt x="216" y="52"/>
                    <a:pt x="217" y="52"/>
                  </a:cubicBezTo>
                  <a:cubicBezTo>
                    <a:pt x="223" y="52"/>
                    <a:pt x="223" y="52"/>
                    <a:pt x="223" y="52"/>
                  </a:cubicBezTo>
                  <a:cubicBezTo>
                    <a:pt x="224" y="52"/>
                    <a:pt x="225" y="53"/>
                    <a:pt x="225" y="53"/>
                  </a:cubicBezTo>
                  <a:cubicBezTo>
                    <a:pt x="226" y="54"/>
                    <a:pt x="226" y="54"/>
                    <a:pt x="226" y="54"/>
                  </a:cubicBezTo>
                  <a:cubicBezTo>
                    <a:pt x="227" y="55"/>
                    <a:pt x="227" y="56"/>
                    <a:pt x="227" y="56"/>
                  </a:cubicBezTo>
                  <a:cubicBezTo>
                    <a:pt x="227" y="62"/>
                    <a:pt x="227" y="62"/>
                    <a:pt x="227" y="62"/>
                  </a:cubicBezTo>
                  <a:cubicBezTo>
                    <a:pt x="238" y="63"/>
                    <a:pt x="247" y="65"/>
                    <a:pt x="254" y="68"/>
                  </a:cubicBezTo>
                  <a:cubicBezTo>
                    <a:pt x="255" y="69"/>
                    <a:pt x="256" y="69"/>
                    <a:pt x="256" y="70"/>
                  </a:cubicBezTo>
                  <a:cubicBezTo>
                    <a:pt x="257" y="71"/>
                    <a:pt x="257" y="71"/>
                    <a:pt x="257" y="71"/>
                  </a:cubicBezTo>
                  <a:cubicBezTo>
                    <a:pt x="257" y="72"/>
                    <a:pt x="257" y="72"/>
                    <a:pt x="257" y="73"/>
                  </a:cubicBezTo>
                  <a:cubicBezTo>
                    <a:pt x="256" y="76"/>
                    <a:pt x="255" y="82"/>
                    <a:pt x="255" y="89"/>
                  </a:cubicBezTo>
                  <a:cubicBezTo>
                    <a:pt x="255" y="97"/>
                    <a:pt x="255" y="97"/>
                    <a:pt x="255" y="97"/>
                  </a:cubicBezTo>
                  <a:cubicBezTo>
                    <a:pt x="255" y="97"/>
                    <a:pt x="254" y="98"/>
                    <a:pt x="254" y="99"/>
                  </a:cubicBezTo>
                  <a:cubicBezTo>
                    <a:pt x="253" y="100"/>
                    <a:pt x="253" y="100"/>
                    <a:pt x="253" y="100"/>
                  </a:cubicBezTo>
                  <a:cubicBezTo>
                    <a:pt x="252" y="100"/>
                    <a:pt x="251" y="100"/>
                    <a:pt x="251" y="100"/>
                  </a:cubicBezTo>
                  <a:cubicBezTo>
                    <a:pt x="245" y="100"/>
                    <a:pt x="245" y="100"/>
                    <a:pt x="245" y="100"/>
                  </a:cubicBezTo>
                  <a:cubicBezTo>
                    <a:pt x="245" y="100"/>
                    <a:pt x="244" y="100"/>
                    <a:pt x="243" y="100"/>
                  </a:cubicBezTo>
                  <a:cubicBezTo>
                    <a:pt x="242" y="99"/>
                    <a:pt x="242" y="99"/>
                    <a:pt x="242" y="99"/>
                  </a:cubicBezTo>
                  <a:cubicBezTo>
                    <a:pt x="242" y="98"/>
                    <a:pt x="241" y="97"/>
                    <a:pt x="241" y="97"/>
                  </a:cubicBezTo>
                  <a:cubicBezTo>
                    <a:pt x="241" y="94"/>
                    <a:pt x="241" y="91"/>
                    <a:pt x="241" y="90"/>
                  </a:cubicBezTo>
                  <a:cubicBezTo>
                    <a:pt x="241" y="87"/>
                    <a:pt x="241" y="85"/>
                    <a:pt x="241" y="85"/>
                  </a:cubicBezTo>
                  <a:cubicBezTo>
                    <a:pt x="238" y="81"/>
                    <a:pt x="233" y="79"/>
                    <a:pt x="227" y="78"/>
                  </a:cubicBezTo>
                  <a:cubicBezTo>
                    <a:pt x="227" y="111"/>
                    <a:pt x="227" y="111"/>
                    <a:pt x="227" y="111"/>
                  </a:cubicBezTo>
                  <a:cubicBezTo>
                    <a:pt x="238" y="112"/>
                    <a:pt x="246" y="115"/>
                    <a:pt x="252" y="119"/>
                  </a:cubicBezTo>
                  <a:cubicBezTo>
                    <a:pt x="260" y="125"/>
                    <a:pt x="264" y="134"/>
                    <a:pt x="264" y="146"/>
                  </a:cubicBezTo>
                  <a:cubicBezTo>
                    <a:pt x="264" y="158"/>
                    <a:pt x="260" y="168"/>
                    <a:pt x="253" y="176"/>
                  </a:cubicBezTo>
                  <a:close/>
                  <a:moveTo>
                    <a:pt x="391" y="136"/>
                  </a:moveTo>
                  <a:cubicBezTo>
                    <a:pt x="377" y="161"/>
                    <a:pt x="353" y="175"/>
                    <a:pt x="328" y="182"/>
                  </a:cubicBezTo>
                  <a:cubicBezTo>
                    <a:pt x="329" y="181"/>
                    <a:pt x="330" y="180"/>
                    <a:pt x="331" y="179"/>
                  </a:cubicBezTo>
                  <a:cubicBezTo>
                    <a:pt x="349" y="153"/>
                    <a:pt x="360" y="82"/>
                    <a:pt x="365" y="38"/>
                  </a:cubicBezTo>
                  <a:cubicBezTo>
                    <a:pt x="383" y="40"/>
                    <a:pt x="400" y="45"/>
                    <a:pt x="407" y="58"/>
                  </a:cubicBezTo>
                  <a:cubicBezTo>
                    <a:pt x="417" y="74"/>
                    <a:pt x="411" y="101"/>
                    <a:pt x="391" y="136"/>
                  </a:cubicBezTo>
                  <a:close/>
                  <a:moveTo>
                    <a:pt x="244" y="155"/>
                  </a:moveTo>
                  <a:cubicBezTo>
                    <a:pt x="244" y="160"/>
                    <a:pt x="242" y="164"/>
                    <a:pt x="240" y="168"/>
                  </a:cubicBezTo>
                  <a:cubicBezTo>
                    <a:pt x="238" y="170"/>
                    <a:pt x="236" y="172"/>
                    <a:pt x="233" y="173"/>
                  </a:cubicBezTo>
                  <a:cubicBezTo>
                    <a:pt x="233" y="141"/>
                    <a:pt x="233" y="141"/>
                    <a:pt x="233" y="141"/>
                  </a:cubicBezTo>
                  <a:cubicBezTo>
                    <a:pt x="240" y="143"/>
                    <a:pt x="244" y="148"/>
                    <a:pt x="244" y="155"/>
                  </a:cubicBezTo>
                  <a:close/>
                </a:path>
              </a:pathLst>
            </a:custGeom>
            <a:solidFill>
              <a:srgbClr val="0097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71" name="椭圆 70"/>
            <p:cNvSpPr/>
            <p:nvPr/>
          </p:nvSpPr>
          <p:spPr>
            <a:xfrm>
              <a:off x="16303409" y="1930829"/>
              <a:ext cx="871590" cy="871590"/>
            </a:xfrm>
            <a:prstGeom prst="ellipse">
              <a:avLst/>
            </a:prstGeom>
            <a:noFill/>
            <a:ln>
              <a:solidFill>
                <a:srgbClr val="0097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72" name="图片 7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293" y="2885785"/>
            <a:ext cx="857129" cy="857129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219" y="2784363"/>
            <a:ext cx="1005530" cy="1005530"/>
          </a:xfrm>
          <a:prstGeom prst="rect">
            <a:avLst/>
          </a:prstGeom>
        </p:spPr>
      </p:pic>
      <p:sp>
        <p:nvSpPr>
          <p:cNvPr id="19" name="任意多边形 18"/>
          <p:cNvSpPr/>
          <p:nvPr/>
        </p:nvSpPr>
        <p:spPr>
          <a:xfrm rot="-2100000">
            <a:off x="1813155" y="3198027"/>
            <a:ext cx="271767" cy="258941"/>
          </a:xfrm>
          <a:custGeom>
            <a:avLst/>
            <a:gdLst>
              <a:gd name="connsiteX0" fmla="*/ 433891 w 443146"/>
              <a:gd name="connsiteY0" fmla="*/ 9255 h 422231"/>
              <a:gd name="connsiteX1" fmla="*/ 443146 w 443146"/>
              <a:gd name="connsiteY1" fmla="*/ 31598 h 422231"/>
              <a:gd name="connsiteX2" fmla="*/ 411548 w 443146"/>
              <a:gd name="connsiteY2" fmla="*/ 63196 h 422231"/>
              <a:gd name="connsiteX3" fmla="*/ 74608 w 443146"/>
              <a:gd name="connsiteY3" fmla="*/ 63196 h 422231"/>
              <a:gd name="connsiteX4" fmla="*/ 189848 w 443146"/>
              <a:gd name="connsiteY4" fmla="*/ 379818 h 422231"/>
              <a:gd name="connsiteX5" fmla="*/ 170963 w 443146"/>
              <a:gd name="connsiteY5" fmla="*/ 420317 h 422231"/>
              <a:gd name="connsiteX6" fmla="*/ 130463 w 443146"/>
              <a:gd name="connsiteY6" fmla="*/ 401432 h 422231"/>
              <a:gd name="connsiteX7" fmla="*/ 1913 w 443146"/>
              <a:gd name="connsiteY7" fmla="*/ 48243 h 422231"/>
              <a:gd name="connsiteX8" fmla="*/ 2968 w 443146"/>
              <a:gd name="connsiteY8" fmla="*/ 24082 h 422231"/>
              <a:gd name="connsiteX9" fmla="*/ 9801 w 443146"/>
              <a:gd name="connsiteY9" fmla="*/ 17821 h 422231"/>
              <a:gd name="connsiteX10" fmla="*/ 13349 w 443146"/>
              <a:gd name="connsiteY10" fmla="*/ 9255 h 422231"/>
              <a:gd name="connsiteX11" fmla="*/ 35692 w 443146"/>
              <a:gd name="connsiteY11" fmla="*/ 0 h 422231"/>
              <a:gd name="connsiteX12" fmla="*/ 411548 w 443146"/>
              <a:gd name="connsiteY12" fmla="*/ 0 h 422231"/>
              <a:gd name="connsiteX13" fmla="*/ 433891 w 443146"/>
              <a:gd name="connsiteY13" fmla="*/ 9255 h 42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3146" h="422231">
                <a:moveTo>
                  <a:pt x="433891" y="9255"/>
                </a:moveTo>
                <a:cubicBezTo>
                  <a:pt x="439609" y="14973"/>
                  <a:pt x="443146" y="22873"/>
                  <a:pt x="443146" y="31598"/>
                </a:cubicBezTo>
                <a:cubicBezTo>
                  <a:pt x="443146" y="49049"/>
                  <a:pt x="428999" y="63196"/>
                  <a:pt x="411548" y="63196"/>
                </a:cubicBezTo>
                <a:lnTo>
                  <a:pt x="74608" y="63196"/>
                </a:lnTo>
                <a:lnTo>
                  <a:pt x="189848" y="379818"/>
                </a:lnTo>
                <a:cubicBezTo>
                  <a:pt x="195817" y="396216"/>
                  <a:pt x="187362" y="414349"/>
                  <a:pt x="170963" y="420317"/>
                </a:cubicBezTo>
                <a:cubicBezTo>
                  <a:pt x="154565" y="426286"/>
                  <a:pt x="136432" y="417830"/>
                  <a:pt x="130463" y="401432"/>
                </a:cubicBezTo>
                <a:lnTo>
                  <a:pt x="1913" y="48243"/>
                </a:lnTo>
                <a:cubicBezTo>
                  <a:pt x="-1071" y="40044"/>
                  <a:pt x="-449" y="31411"/>
                  <a:pt x="2968" y="24082"/>
                </a:cubicBezTo>
                <a:lnTo>
                  <a:pt x="9801" y="17821"/>
                </a:lnTo>
                <a:lnTo>
                  <a:pt x="13349" y="9255"/>
                </a:lnTo>
                <a:cubicBezTo>
                  <a:pt x="19067" y="3537"/>
                  <a:pt x="26966" y="0"/>
                  <a:pt x="35692" y="0"/>
                </a:cubicBezTo>
                <a:lnTo>
                  <a:pt x="411548" y="0"/>
                </a:lnTo>
                <a:cubicBezTo>
                  <a:pt x="420273" y="0"/>
                  <a:pt x="428173" y="3537"/>
                  <a:pt x="433891" y="9255"/>
                </a:cubicBezTo>
                <a:close/>
              </a:path>
            </a:pathLst>
          </a:cu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任意多边形 19"/>
          <p:cNvSpPr/>
          <p:nvPr/>
        </p:nvSpPr>
        <p:spPr>
          <a:xfrm rot="8700000">
            <a:off x="10100044" y="3152369"/>
            <a:ext cx="271767" cy="258941"/>
          </a:xfrm>
          <a:custGeom>
            <a:avLst/>
            <a:gdLst>
              <a:gd name="connsiteX0" fmla="*/ 433891 w 443146"/>
              <a:gd name="connsiteY0" fmla="*/ 9255 h 422231"/>
              <a:gd name="connsiteX1" fmla="*/ 443146 w 443146"/>
              <a:gd name="connsiteY1" fmla="*/ 31598 h 422231"/>
              <a:gd name="connsiteX2" fmla="*/ 411548 w 443146"/>
              <a:gd name="connsiteY2" fmla="*/ 63196 h 422231"/>
              <a:gd name="connsiteX3" fmla="*/ 74608 w 443146"/>
              <a:gd name="connsiteY3" fmla="*/ 63196 h 422231"/>
              <a:gd name="connsiteX4" fmla="*/ 189848 w 443146"/>
              <a:gd name="connsiteY4" fmla="*/ 379818 h 422231"/>
              <a:gd name="connsiteX5" fmla="*/ 170963 w 443146"/>
              <a:gd name="connsiteY5" fmla="*/ 420317 h 422231"/>
              <a:gd name="connsiteX6" fmla="*/ 130463 w 443146"/>
              <a:gd name="connsiteY6" fmla="*/ 401432 h 422231"/>
              <a:gd name="connsiteX7" fmla="*/ 1913 w 443146"/>
              <a:gd name="connsiteY7" fmla="*/ 48243 h 422231"/>
              <a:gd name="connsiteX8" fmla="*/ 2968 w 443146"/>
              <a:gd name="connsiteY8" fmla="*/ 24082 h 422231"/>
              <a:gd name="connsiteX9" fmla="*/ 9801 w 443146"/>
              <a:gd name="connsiteY9" fmla="*/ 17821 h 422231"/>
              <a:gd name="connsiteX10" fmla="*/ 13349 w 443146"/>
              <a:gd name="connsiteY10" fmla="*/ 9255 h 422231"/>
              <a:gd name="connsiteX11" fmla="*/ 35692 w 443146"/>
              <a:gd name="connsiteY11" fmla="*/ 0 h 422231"/>
              <a:gd name="connsiteX12" fmla="*/ 411548 w 443146"/>
              <a:gd name="connsiteY12" fmla="*/ 0 h 422231"/>
              <a:gd name="connsiteX13" fmla="*/ 433891 w 443146"/>
              <a:gd name="connsiteY13" fmla="*/ 9255 h 42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3146" h="422231">
                <a:moveTo>
                  <a:pt x="433891" y="9255"/>
                </a:moveTo>
                <a:cubicBezTo>
                  <a:pt x="439609" y="14973"/>
                  <a:pt x="443146" y="22873"/>
                  <a:pt x="443146" y="31598"/>
                </a:cubicBezTo>
                <a:cubicBezTo>
                  <a:pt x="443146" y="49049"/>
                  <a:pt x="428999" y="63196"/>
                  <a:pt x="411548" y="63196"/>
                </a:cubicBezTo>
                <a:lnTo>
                  <a:pt x="74608" y="63196"/>
                </a:lnTo>
                <a:lnTo>
                  <a:pt x="189848" y="379818"/>
                </a:lnTo>
                <a:cubicBezTo>
                  <a:pt x="195817" y="396216"/>
                  <a:pt x="187362" y="414349"/>
                  <a:pt x="170963" y="420317"/>
                </a:cubicBezTo>
                <a:cubicBezTo>
                  <a:pt x="154565" y="426286"/>
                  <a:pt x="136432" y="417830"/>
                  <a:pt x="130463" y="401432"/>
                </a:cubicBezTo>
                <a:lnTo>
                  <a:pt x="1913" y="48243"/>
                </a:lnTo>
                <a:cubicBezTo>
                  <a:pt x="-1071" y="40044"/>
                  <a:pt x="-449" y="31411"/>
                  <a:pt x="2968" y="24082"/>
                </a:cubicBezTo>
                <a:lnTo>
                  <a:pt x="9801" y="17821"/>
                </a:lnTo>
                <a:lnTo>
                  <a:pt x="13349" y="9255"/>
                </a:lnTo>
                <a:cubicBezTo>
                  <a:pt x="19067" y="3537"/>
                  <a:pt x="26966" y="0"/>
                  <a:pt x="35692" y="0"/>
                </a:cubicBezTo>
                <a:lnTo>
                  <a:pt x="411548" y="0"/>
                </a:lnTo>
                <a:cubicBezTo>
                  <a:pt x="420273" y="0"/>
                  <a:pt x="428173" y="3537"/>
                  <a:pt x="433891" y="9255"/>
                </a:cubicBezTo>
                <a:close/>
              </a:path>
            </a:pathLst>
          </a:cu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17500" y="5424599"/>
            <a:ext cx="11557000" cy="1000770"/>
            <a:chOff x="317500" y="5146031"/>
            <a:chExt cx="11557000" cy="1000770"/>
          </a:xfrm>
        </p:grpSpPr>
        <p:sp>
          <p:nvSpPr>
            <p:cNvPr id="22" name="任意多边形 21"/>
            <p:cNvSpPr/>
            <p:nvPr/>
          </p:nvSpPr>
          <p:spPr>
            <a:xfrm>
              <a:off x="317500" y="5247631"/>
              <a:ext cx="11557000" cy="899170"/>
            </a:xfrm>
            <a:custGeom>
              <a:avLst/>
              <a:gdLst>
                <a:gd name="connsiteX0" fmla="*/ 33636435 w 67272826"/>
                <a:gd name="connsiteY0" fmla="*/ 0 h 21385568"/>
                <a:gd name="connsiteX1" fmla="*/ 67109340 w 67272826"/>
                <a:gd name="connsiteY1" fmla="*/ 21035329 h 21385568"/>
                <a:gd name="connsiteX2" fmla="*/ 67272826 w 67272826"/>
                <a:gd name="connsiteY2" fmla="*/ 21385477 h 21385568"/>
                <a:gd name="connsiteX3" fmla="*/ 67202814 w 67272826"/>
                <a:gd name="connsiteY3" fmla="*/ 21252786 h 21385568"/>
                <a:gd name="connsiteX4" fmla="*/ 33636436 w 67272826"/>
                <a:gd name="connsiteY4" fmla="*/ 1274916 h 21385568"/>
                <a:gd name="connsiteX5" fmla="*/ 70060 w 67272826"/>
                <a:gd name="connsiteY5" fmla="*/ 21252786 h 21385568"/>
                <a:gd name="connsiteX6" fmla="*/ 0 w 67272826"/>
                <a:gd name="connsiteY6" fmla="*/ 21385568 h 21385568"/>
                <a:gd name="connsiteX7" fmla="*/ 163528 w 67272826"/>
                <a:gd name="connsiteY7" fmla="*/ 21035329 h 21385568"/>
                <a:gd name="connsiteX8" fmla="*/ 33636435 w 67272826"/>
                <a:gd name="connsiteY8" fmla="*/ 0 h 21385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72826" h="21385568">
                  <a:moveTo>
                    <a:pt x="33636435" y="0"/>
                  </a:moveTo>
                  <a:cubicBezTo>
                    <a:pt x="48377267" y="0"/>
                    <a:pt x="61112048" y="8588922"/>
                    <a:pt x="67109340" y="21035329"/>
                  </a:cubicBezTo>
                  <a:lnTo>
                    <a:pt x="67272826" y="21385477"/>
                  </a:lnTo>
                  <a:lnTo>
                    <a:pt x="67202814" y="21252786"/>
                  </a:lnTo>
                  <a:cubicBezTo>
                    <a:pt x="60738500" y="9353068"/>
                    <a:pt x="48130844" y="1274916"/>
                    <a:pt x="33636436" y="1274916"/>
                  </a:cubicBezTo>
                  <a:cubicBezTo>
                    <a:pt x="19142028" y="1274916"/>
                    <a:pt x="6534372" y="9353068"/>
                    <a:pt x="70060" y="21252786"/>
                  </a:cubicBezTo>
                  <a:lnTo>
                    <a:pt x="0" y="21385568"/>
                  </a:lnTo>
                  <a:lnTo>
                    <a:pt x="163528" y="21035329"/>
                  </a:lnTo>
                  <a:cubicBezTo>
                    <a:pt x="6160820" y="8588922"/>
                    <a:pt x="18895604" y="0"/>
                    <a:pt x="33636435" y="0"/>
                  </a:cubicBezTo>
                  <a:close/>
                </a:path>
              </a:pathLst>
            </a:custGeom>
            <a:gradFill>
              <a:gsLst>
                <a:gs pos="0">
                  <a:srgbClr val="01BCFF">
                    <a:alpha val="37000"/>
                  </a:srgbClr>
                </a:gs>
                <a:gs pos="77000">
                  <a:srgbClr val="01BC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5981379" y="5146031"/>
              <a:ext cx="229243" cy="229243"/>
            </a:xfrm>
            <a:prstGeom prst="ellipse">
              <a:avLst/>
            </a:prstGeom>
            <a:solidFill>
              <a:srgbClr val="3FC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4571679" y="5196831"/>
              <a:ext cx="208440" cy="208440"/>
            </a:xfrm>
            <a:prstGeom prst="ellipse">
              <a:avLst/>
            </a:prstGeom>
            <a:solidFill>
              <a:srgbClr val="99D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椭圆 24"/>
            <p:cNvSpPr>
              <a:spLocks noChangeAspect="1"/>
            </p:cNvSpPr>
            <p:nvPr/>
          </p:nvSpPr>
          <p:spPr>
            <a:xfrm>
              <a:off x="2316950" y="5476231"/>
              <a:ext cx="141840" cy="141840"/>
            </a:xfrm>
            <a:prstGeom prst="ellipse">
              <a:avLst/>
            </a:prstGeom>
            <a:solidFill>
              <a:srgbClr val="C1E4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椭圆 25"/>
            <p:cNvSpPr>
              <a:spLocks noChangeAspect="1"/>
            </p:cNvSpPr>
            <p:nvPr/>
          </p:nvSpPr>
          <p:spPr>
            <a:xfrm>
              <a:off x="9645808" y="5476231"/>
              <a:ext cx="141840" cy="141840"/>
            </a:xfrm>
            <a:prstGeom prst="ellipse">
              <a:avLst/>
            </a:prstGeom>
            <a:solidFill>
              <a:srgbClr val="C1E4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椭圆 28"/>
            <p:cNvSpPr>
              <a:spLocks noChangeAspect="1"/>
            </p:cNvSpPr>
            <p:nvPr/>
          </p:nvSpPr>
          <p:spPr>
            <a:xfrm>
              <a:off x="3404083" y="5311132"/>
              <a:ext cx="178560" cy="178637"/>
            </a:xfrm>
            <a:prstGeom prst="ellipse">
              <a:avLst/>
            </a:prstGeom>
            <a:solidFill>
              <a:srgbClr val="A6D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椭圆 29"/>
            <p:cNvSpPr>
              <a:spLocks noChangeAspect="1"/>
            </p:cNvSpPr>
            <p:nvPr/>
          </p:nvSpPr>
          <p:spPr>
            <a:xfrm>
              <a:off x="8478212" y="5311132"/>
              <a:ext cx="178560" cy="178637"/>
            </a:xfrm>
            <a:prstGeom prst="ellipse">
              <a:avLst/>
            </a:prstGeom>
            <a:solidFill>
              <a:srgbClr val="A6D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7391079" y="5196831"/>
              <a:ext cx="208440" cy="208440"/>
            </a:xfrm>
            <a:prstGeom prst="ellipse">
              <a:avLst/>
            </a:prstGeom>
            <a:solidFill>
              <a:srgbClr val="99D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2" name="日期占位符 1"/>
          <p:cNvSpPr txBox="1"/>
          <p:nvPr/>
        </p:nvSpPr>
        <p:spPr>
          <a:xfrm>
            <a:off x="179158" y="6466309"/>
            <a:ext cx="1382941" cy="273844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2BEBA7-7DFE-4567-8B91-5FC1F639AE04}" type="datetime1">
              <a:rPr lang="zh-CN" altLang="en-US" sz="1100" smtClean="0">
                <a:solidFill>
                  <a:srgbClr val="717171"/>
                </a:solidFill>
              </a:rPr>
            </a:fld>
            <a:endParaRPr lang="zh-CN" altLang="en-US" sz="1100" dirty="0">
              <a:solidFill>
                <a:srgbClr val="717171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1705376" y="6467154"/>
            <a:ext cx="6162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768681-413D-45D4-979C-D3F700D13AA1}" type="slidenum">
              <a:rPr lang="zh-CN" altLang="en-US" sz="1100" kern="1200" smtClean="0">
                <a:solidFill>
                  <a:srgbClr val="717171"/>
                </a:solidFill>
                <a:latin typeface="+mn-lt"/>
                <a:ea typeface="+mn-ea"/>
                <a:cs typeface="+mn-cs"/>
              </a:rPr>
            </a:fld>
            <a:endParaRPr lang="zh-CN" altLang="en-US" sz="1100" kern="1200" dirty="0">
              <a:solidFill>
                <a:srgbClr val="71717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b="1" dirty="0">
                <a:latin typeface="+mj-ea"/>
              </a:rPr>
              <a:t>Apache DolphinScheduler</a:t>
            </a:r>
            <a:r>
              <a:rPr lang="zh-CN" altLang="en-US" b="1" dirty="0">
                <a:latin typeface="+mj-ea"/>
              </a:rPr>
              <a:t> 调度系统优势</a:t>
            </a:r>
            <a:endParaRPr lang="zh-CN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+mj-ea"/>
            </a:endParaRPr>
          </a:p>
        </p:txBody>
      </p:sp>
      <p:grpSp>
        <p:nvGrpSpPr>
          <p:cNvPr id="20" name="组合 25"/>
          <p:cNvGrpSpPr/>
          <p:nvPr/>
        </p:nvGrpSpPr>
        <p:grpSpPr>
          <a:xfrm>
            <a:off x="844639" y="1060000"/>
            <a:ext cx="11187887" cy="5190781"/>
            <a:chOff x="4082" y="4665"/>
            <a:chExt cx="31090" cy="15816"/>
          </a:xfrm>
        </p:grpSpPr>
        <p:sp>
          <p:nvSpPr>
            <p:cNvPr id="24" name="矩形 16"/>
            <p:cNvSpPr/>
            <p:nvPr/>
          </p:nvSpPr>
          <p:spPr>
            <a:xfrm>
              <a:off x="4626" y="4667"/>
              <a:ext cx="20476" cy="140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t"/>
              <a:r>
                <a:rPr lang="zh-CN" altLang="en-US" sz="2400" b="1" dirty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高可靠性</a:t>
              </a:r>
              <a:endParaRPr lang="zh-CN" altLang="en-US" sz="2400" b="1" i="0" dirty="0"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矩形 17"/>
            <p:cNvSpPr/>
            <p:nvPr/>
          </p:nvSpPr>
          <p:spPr>
            <a:xfrm>
              <a:off x="4553" y="13332"/>
              <a:ext cx="6638" cy="14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zh-CN" altLang="en-US" sz="2400" b="1" dirty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丰富的使用场景</a:t>
              </a:r>
              <a:endParaRPr lang="zh-CN" altLang="en-US" sz="2400" b="1" i="0" dirty="0"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矩形 18"/>
            <p:cNvSpPr/>
            <p:nvPr/>
          </p:nvSpPr>
          <p:spPr>
            <a:xfrm>
              <a:off x="20902" y="13102"/>
              <a:ext cx="11506" cy="14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高扩展性、云原生能力</a:t>
              </a:r>
              <a:endParaRPr lang="zh-CN" altLang="en-US" sz="2400" b="1" i="0" dirty="0"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矩形 19"/>
            <p:cNvSpPr/>
            <p:nvPr/>
          </p:nvSpPr>
          <p:spPr>
            <a:xfrm>
              <a:off x="4082" y="6463"/>
              <a:ext cx="13127" cy="57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l"/>
              </a:pP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去</a:t>
              </a:r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中心化</a:t>
              </a: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的多 </a:t>
              </a:r>
              <a:r>
                <a:rPr lang="en-US" altLang="zh-CN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Master</a:t>
              </a: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和多 </a:t>
              </a:r>
              <a:r>
                <a:rPr lang="en-US" altLang="zh-CN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Worker,</a:t>
              </a:r>
              <a:endPara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自身高可用能力</a:t>
              </a:r>
              <a:endPara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l"/>
              </a:pP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采用任务队列来避免过载，不会造成机器卡死</a:t>
              </a:r>
              <a:endPara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矩形 20"/>
            <p:cNvSpPr/>
            <p:nvPr/>
          </p:nvSpPr>
          <p:spPr>
            <a:xfrm>
              <a:off x="20724" y="5992"/>
              <a:ext cx="13987" cy="57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l"/>
              </a:pP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一键部署 </a:t>
              </a:r>
              <a:r>
                <a:rPr lang="en-US" altLang="zh-CN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–</a:t>
              </a: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简化部署，易维护</a:t>
              </a:r>
              <a:endPara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l"/>
              </a:pPr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可视化 </a:t>
              </a:r>
              <a:r>
                <a:rPr lang="en-US" altLang="zh-CN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DAG</a:t>
              </a:r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界面，所有流程定义都是可视化，通过拖拽任务形成工作流模板</a:t>
              </a:r>
              <a:endPara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l"/>
              </a:pP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支持 </a:t>
              </a:r>
              <a:r>
                <a:rPr lang="en-US" altLang="zh-CN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Open</a:t>
              </a: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API</a:t>
              </a: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方式与第三方系统对接</a:t>
              </a:r>
              <a:endPara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1"/>
            <p:cNvSpPr/>
            <p:nvPr/>
          </p:nvSpPr>
          <p:spPr>
            <a:xfrm>
              <a:off x="4228" y="14739"/>
              <a:ext cx="17168" cy="57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l"/>
              </a:pP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支持暂停恢复操作</a:t>
              </a:r>
              <a:endPara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l"/>
              </a:pP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支持多租户，权限管理等大数据应用场景</a:t>
              </a:r>
              <a:endPara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l"/>
              </a:pP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支持近 </a:t>
              </a:r>
              <a:r>
                <a:rPr lang="en-US" altLang="zh-CN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</a:t>
              </a: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种任务类型，如 </a:t>
              </a:r>
              <a:r>
                <a:rPr lang="en-US" altLang="zh-CN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Spark, Hive, MR, Python, Sub-Process, Shell</a:t>
              </a: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等</a:t>
              </a:r>
              <a:endPara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矩形 22"/>
            <p:cNvSpPr/>
            <p:nvPr/>
          </p:nvSpPr>
          <p:spPr>
            <a:xfrm>
              <a:off x="20902" y="14215"/>
              <a:ext cx="14270" cy="5665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457200" indent="-45720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l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支持自定义任务类型</a:t>
              </a:r>
              <a:endPara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457200" indent="-45720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l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调度器使用分布式调度，调度能力随集群线性增长</a:t>
              </a:r>
              <a:endPara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457200" indent="-45720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l"/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弹性伸缩， 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Master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 和 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Worker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 支持动态上下线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矩形 24"/>
            <p:cNvSpPr/>
            <p:nvPr/>
          </p:nvSpPr>
          <p:spPr>
            <a:xfrm>
              <a:off x="20902" y="4665"/>
              <a:ext cx="9600" cy="140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t"/>
              <a:r>
                <a:rPr lang="zh-CN" altLang="en-US" sz="2400" b="1" dirty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简单易用</a:t>
              </a:r>
              <a:endParaRPr lang="zh-CN" altLang="en-US" sz="2400" b="1" i="0" dirty="0"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0517" y="435543"/>
            <a:ext cx="7895194" cy="493239"/>
          </a:xfrm>
        </p:spPr>
        <p:txBody>
          <a:bodyPr>
            <a:noAutofit/>
          </a:bodyPr>
          <a:lstStyle/>
          <a:p>
            <a:r>
              <a:rPr lang="en-US" altLang="zh-CN" sz="2800" b="1" dirty="0">
                <a:latin typeface="+mj-ea"/>
              </a:rPr>
              <a:t>Apache DolphinScheduler</a:t>
            </a:r>
            <a:r>
              <a:rPr lang="zh-CN" altLang="en-US" sz="2800" b="1" dirty="0">
                <a:latin typeface="+mj-ea"/>
              </a:rPr>
              <a:t> 调度系统主要能力</a:t>
            </a:r>
            <a:br>
              <a:rPr lang="zh-CN" altLang="en-US" sz="2800" b="1" dirty="0">
                <a:latin typeface="+mj-ea"/>
              </a:rPr>
            </a:br>
            <a:endParaRPr lang="zh-CN" altLang="en-US" sz="2800" b="1" dirty="0">
              <a:solidFill>
                <a:schemeClr val="tx1">
                  <a:lumMod val="50000"/>
                  <a:lumOff val="50000"/>
                </a:schemeClr>
              </a:solidFill>
              <a:latin typeface="+mj-ea"/>
            </a:endParaRPr>
          </a:p>
        </p:txBody>
      </p:sp>
      <p:grpSp>
        <p:nvGrpSpPr>
          <p:cNvPr id="8" name="组合 7"/>
          <p:cNvGrpSpPr/>
          <p:nvPr/>
        </p:nvGrpSpPr>
        <p:grpSpPr>
          <a:xfrm rot="0">
            <a:off x="9194800" y="4248150"/>
            <a:ext cx="2265680" cy="1633855"/>
            <a:chOff x="9068577" y="4220216"/>
            <a:chExt cx="2156524" cy="1510499"/>
          </a:xfrm>
        </p:grpSpPr>
        <p:sp>
          <p:nvSpPr>
            <p:cNvPr id="26" name="Oval 34"/>
            <p:cNvSpPr/>
            <p:nvPr/>
          </p:nvSpPr>
          <p:spPr>
            <a:xfrm>
              <a:off x="9780756" y="4220216"/>
              <a:ext cx="696987" cy="697168"/>
            </a:xfrm>
            <a:prstGeom prst="ellipse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Text Placeholder 2"/>
            <p:cNvSpPr txBox="1"/>
            <p:nvPr/>
          </p:nvSpPr>
          <p:spPr>
            <a:xfrm>
              <a:off x="9068577" y="5039503"/>
              <a:ext cx="2156524" cy="69121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9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支持每日十万数据量级任务稳定运行</a:t>
              </a:r>
              <a:endPara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 rot="0">
            <a:off x="9081770" y="1418590"/>
            <a:ext cx="2265680" cy="1848485"/>
            <a:chOff x="966901" y="4167911"/>
            <a:chExt cx="2156524" cy="1708894"/>
          </a:xfrm>
        </p:grpSpPr>
        <p:sp>
          <p:nvSpPr>
            <p:cNvPr id="23" name="Oval 16"/>
            <p:cNvSpPr/>
            <p:nvPr/>
          </p:nvSpPr>
          <p:spPr>
            <a:xfrm>
              <a:off x="1834327" y="4167911"/>
              <a:ext cx="696987" cy="697168"/>
            </a:xfrm>
            <a:prstGeom prst="ellipse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Text Placeholder 2"/>
            <p:cNvSpPr txBox="1"/>
            <p:nvPr/>
          </p:nvSpPr>
          <p:spPr>
            <a:xfrm>
              <a:off x="966901" y="5185593"/>
              <a:ext cx="2156524" cy="69121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9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工作流可定时、依赖、手动、暂停</a:t>
              </a: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停止</a:t>
              </a: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恢复</a:t>
              </a:r>
              <a:endPara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Shape 4417"/>
            <p:cNvSpPr/>
            <p:nvPr/>
          </p:nvSpPr>
          <p:spPr>
            <a:xfrm>
              <a:off x="2018222" y="4363776"/>
              <a:ext cx="334010" cy="3340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5497"/>
                  </a:moveTo>
                  <a:cubicBezTo>
                    <a:pt x="8207" y="15497"/>
                    <a:pt x="6104" y="13394"/>
                    <a:pt x="6104" y="10801"/>
                  </a:cubicBezTo>
                  <a:cubicBezTo>
                    <a:pt x="6104" y="8206"/>
                    <a:pt x="8207" y="6103"/>
                    <a:pt x="10800" y="6103"/>
                  </a:cubicBezTo>
                  <a:cubicBezTo>
                    <a:pt x="13395" y="6103"/>
                    <a:pt x="15497" y="8206"/>
                    <a:pt x="15497" y="10801"/>
                  </a:cubicBezTo>
                  <a:cubicBezTo>
                    <a:pt x="15497" y="13394"/>
                    <a:pt x="13395" y="15497"/>
                    <a:pt x="10800" y="15497"/>
                  </a:cubicBezTo>
                  <a:close/>
                  <a:moveTo>
                    <a:pt x="19522" y="10801"/>
                  </a:moveTo>
                  <a:cubicBezTo>
                    <a:pt x="19522" y="9454"/>
                    <a:pt x="20352" y="8390"/>
                    <a:pt x="21600" y="7659"/>
                  </a:cubicBezTo>
                  <a:cubicBezTo>
                    <a:pt x="21376" y="6908"/>
                    <a:pt x="21077" y="6187"/>
                    <a:pt x="20711" y="5509"/>
                  </a:cubicBezTo>
                  <a:cubicBezTo>
                    <a:pt x="19310" y="5876"/>
                    <a:pt x="18177" y="5328"/>
                    <a:pt x="17225" y="4375"/>
                  </a:cubicBezTo>
                  <a:cubicBezTo>
                    <a:pt x="16273" y="3423"/>
                    <a:pt x="15982" y="2288"/>
                    <a:pt x="16347" y="889"/>
                  </a:cubicBezTo>
                  <a:cubicBezTo>
                    <a:pt x="15671" y="522"/>
                    <a:pt x="14951" y="224"/>
                    <a:pt x="14198" y="0"/>
                  </a:cubicBezTo>
                  <a:cubicBezTo>
                    <a:pt x="13467" y="1248"/>
                    <a:pt x="12147" y="2078"/>
                    <a:pt x="10800" y="2078"/>
                  </a:cubicBezTo>
                  <a:cubicBezTo>
                    <a:pt x="9453" y="2078"/>
                    <a:pt x="8134" y="1248"/>
                    <a:pt x="7403" y="0"/>
                  </a:cubicBezTo>
                  <a:cubicBezTo>
                    <a:pt x="6651" y="224"/>
                    <a:pt x="5931" y="522"/>
                    <a:pt x="5253" y="889"/>
                  </a:cubicBezTo>
                  <a:cubicBezTo>
                    <a:pt x="5620" y="2288"/>
                    <a:pt x="5329" y="3422"/>
                    <a:pt x="4375" y="4375"/>
                  </a:cubicBezTo>
                  <a:cubicBezTo>
                    <a:pt x="3423" y="5328"/>
                    <a:pt x="2290" y="5876"/>
                    <a:pt x="890" y="5510"/>
                  </a:cubicBezTo>
                  <a:cubicBezTo>
                    <a:pt x="523" y="6187"/>
                    <a:pt x="224" y="6908"/>
                    <a:pt x="0" y="7659"/>
                  </a:cubicBezTo>
                  <a:cubicBezTo>
                    <a:pt x="1249" y="8390"/>
                    <a:pt x="2078" y="9454"/>
                    <a:pt x="2078" y="10801"/>
                  </a:cubicBezTo>
                  <a:cubicBezTo>
                    <a:pt x="2078" y="12146"/>
                    <a:pt x="1249" y="13467"/>
                    <a:pt x="0" y="14198"/>
                  </a:cubicBezTo>
                  <a:cubicBezTo>
                    <a:pt x="224" y="14950"/>
                    <a:pt x="523" y="15670"/>
                    <a:pt x="890" y="16348"/>
                  </a:cubicBezTo>
                  <a:cubicBezTo>
                    <a:pt x="2290" y="15981"/>
                    <a:pt x="3423" y="16272"/>
                    <a:pt x="4375" y="17226"/>
                  </a:cubicBezTo>
                  <a:cubicBezTo>
                    <a:pt x="5327" y="18178"/>
                    <a:pt x="5620" y="19312"/>
                    <a:pt x="5253" y="20711"/>
                  </a:cubicBezTo>
                  <a:cubicBezTo>
                    <a:pt x="5931" y="21078"/>
                    <a:pt x="6651" y="21377"/>
                    <a:pt x="7403" y="21600"/>
                  </a:cubicBezTo>
                  <a:cubicBezTo>
                    <a:pt x="8134" y="20352"/>
                    <a:pt x="9453" y="19524"/>
                    <a:pt x="10800" y="19524"/>
                  </a:cubicBezTo>
                  <a:cubicBezTo>
                    <a:pt x="12147" y="19524"/>
                    <a:pt x="13467" y="20352"/>
                    <a:pt x="14198" y="21600"/>
                  </a:cubicBezTo>
                  <a:cubicBezTo>
                    <a:pt x="14951" y="21376"/>
                    <a:pt x="15671" y="21078"/>
                    <a:pt x="16349" y="20711"/>
                  </a:cubicBezTo>
                  <a:cubicBezTo>
                    <a:pt x="15982" y="19312"/>
                    <a:pt x="16273" y="18178"/>
                    <a:pt x="17225" y="17226"/>
                  </a:cubicBezTo>
                  <a:cubicBezTo>
                    <a:pt x="18177" y="16272"/>
                    <a:pt x="19310" y="15724"/>
                    <a:pt x="20711" y="16091"/>
                  </a:cubicBezTo>
                  <a:cubicBezTo>
                    <a:pt x="21077" y="15413"/>
                    <a:pt x="21376" y="14693"/>
                    <a:pt x="21600" y="13941"/>
                  </a:cubicBezTo>
                  <a:cubicBezTo>
                    <a:pt x="20352" y="13210"/>
                    <a:pt x="19522" y="12146"/>
                    <a:pt x="19522" y="1080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 rot="0">
            <a:off x="743585" y="1447800"/>
            <a:ext cx="2265680" cy="1911985"/>
            <a:chOff x="1102378" y="1455585"/>
            <a:chExt cx="2156524" cy="1767341"/>
          </a:xfrm>
        </p:grpSpPr>
        <p:sp>
          <p:nvSpPr>
            <p:cNvPr id="19" name="Text Placeholder 2"/>
            <p:cNvSpPr txBox="1"/>
            <p:nvPr/>
          </p:nvSpPr>
          <p:spPr>
            <a:xfrm>
              <a:off x="1102378" y="2531714"/>
              <a:ext cx="2156524" cy="69121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9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Task</a:t>
              </a: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以</a:t>
              </a: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DAG</a:t>
              </a: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形式关联，实时监控任务的状态。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Oval 11"/>
            <p:cNvSpPr/>
            <p:nvPr/>
          </p:nvSpPr>
          <p:spPr>
            <a:xfrm>
              <a:off x="1832147" y="1455585"/>
              <a:ext cx="696987" cy="697168"/>
            </a:xfrm>
            <a:prstGeom prst="ellipse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1984024" y="1650044"/>
              <a:ext cx="377444" cy="324670"/>
              <a:chOff x="2962143" y="1772986"/>
              <a:chExt cx="691399" cy="691400"/>
            </a:xfrm>
            <a:solidFill>
              <a:schemeClr val="bg1"/>
            </a:solidFill>
          </p:grpSpPr>
          <p:sp>
            <p:nvSpPr>
              <p:cNvPr id="37" name="Freeform 37"/>
              <p:cNvSpPr/>
              <p:nvPr/>
            </p:nvSpPr>
            <p:spPr bwMode="auto">
              <a:xfrm>
                <a:off x="3184074" y="1994917"/>
                <a:ext cx="247538" cy="247538"/>
              </a:xfrm>
              <a:custGeom>
                <a:avLst/>
                <a:gdLst>
                  <a:gd name="T0" fmla="*/ 0 w 203"/>
                  <a:gd name="T1" fmla="*/ 203 h 203"/>
                  <a:gd name="T2" fmla="*/ 203 w 203"/>
                  <a:gd name="T3" fmla="*/ 0 h 203"/>
                  <a:gd name="T4" fmla="*/ 0 w 203"/>
                  <a:gd name="T5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3" h="203">
                    <a:moveTo>
                      <a:pt x="0" y="203"/>
                    </a:moveTo>
                    <a:lnTo>
                      <a:pt x="203" y="0"/>
                    </a:lnTo>
                    <a:lnTo>
                      <a:pt x="0" y="203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8" name="Line 38"/>
              <p:cNvSpPr>
                <a:spLocks noChangeShapeType="1"/>
              </p:cNvSpPr>
              <p:nvPr/>
            </p:nvSpPr>
            <p:spPr bwMode="auto">
              <a:xfrm flipV="1">
                <a:off x="3184074" y="1994917"/>
                <a:ext cx="247538" cy="247538"/>
              </a:xfrm>
              <a:prstGeom prst="line">
                <a:avLst/>
              </a:prstGeom>
              <a:grpFill/>
              <a:ln w="30163" cap="flat">
                <a:solidFill>
                  <a:schemeClr val="bg1"/>
                </a:solidFill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Freeform 39"/>
              <p:cNvSpPr/>
              <p:nvPr/>
            </p:nvSpPr>
            <p:spPr bwMode="auto">
              <a:xfrm>
                <a:off x="2962143" y="2092469"/>
                <a:ext cx="385330" cy="371917"/>
              </a:xfrm>
              <a:custGeom>
                <a:avLst/>
                <a:gdLst>
                  <a:gd name="T0" fmla="*/ 116 w 134"/>
                  <a:gd name="T1" fmla="*/ 33 h 129"/>
                  <a:gd name="T2" fmla="*/ 108 w 134"/>
                  <a:gd name="T3" fmla="*/ 78 h 129"/>
                  <a:gd name="T4" fmla="*/ 78 w 134"/>
                  <a:gd name="T5" fmla="*/ 108 h 129"/>
                  <a:gd name="T6" fmla="*/ 50 w 134"/>
                  <a:gd name="T7" fmla="*/ 119 h 129"/>
                  <a:gd name="T8" fmla="*/ 22 w 134"/>
                  <a:gd name="T9" fmla="*/ 108 h 129"/>
                  <a:gd name="T10" fmla="*/ 10 w 134"/>
                  <a:gd name="T11" fmla="*/ 79 h 129"/>
                  <a:gd name="T12" fmla="*/ 22 w 134"/>
                  <a:gd name="T13" fmla="*/ 51 h 129"/>
                  <a:gd name="T14" fmla="*/ 51 w 134"/>
                  <a:gd name="T15" fmla="*/ 21 h 129"/>
                  <a:gd name="T16" fmla="*/ 80 w 134"/>
                  <a:gd name="T17" fmla="*/ 9 h 129"/>
                  <a:gd name="T18" fmla="*/ 96 w 134"/>
                  <a:gd name="T19" fmla="*/ 13 h 129"/>
                  <a:gd name="T20" fmla="*/ 103 w 134"/>
                  <a:gd name="T21" fmla="*/ 5 h 129"/>
                  <a:gd name="T22" fmla="*/ 80 w 134"/>
                  <a:gd name="T23" fmla="*/ 0 h 129"/>
                  <a:gd name="T24" fmla="*/ 44 w 134"/>
                  <a:gd name="T25" fmla="*/ 14 h 129"/>
                  <a:gd name="T26" fmla="*/ 15 w 134"/>
                  <a:gd name="T27" fmla="*/ 44 h 129"/>
                  <a:gd name="T28" fmla="*/ 0 w 134"/>
                  <a:gd name="T29" fmla="*/ 79 h 129"/>
                  <a:gd name="T30" fmla="*/ 15 w 134"/>
                  <a:gd name="T31" fmla="*/ 114 h 129"/>
                  <a:gd name="T32" fmla="*/ 50 w 134"/>
                  <a:gd name="T33" fmla="*/ 129 h 129"/>
                  <a:gd name="T34" fmla="*/ 50 w 134"/>
                  <a:gd name="T35" fmla="*/ 129 h 129"/>
                  <a:gd name="T36" fmla="*/ 85 w 134"/>
                  <a:gd name="T37" fmla="*/ 114 h 129"/>
                  <a:gd name="T38" fmla="*/ 115 w 134"/>
                  <a:gd name="T39" fmla="*/ 85 h 129"/>
                  <a:gd name="T40" fmla="*/ 124 w 134"/>
                  <a:gd name="T41" fmla="*/ 26 h 129"/>
                  <a:gd name="T42" fmla="*/ 116 w 134"/>
                  <a:gd name="T43" fmla="*/ 33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4" h="129">
                    <a:moveTo>
                      <a:pt x="116" y="33"/>
                    </a:moveTo>
                    <a:cubicBezTo>
                      <a:pt x="123" y="48"/>
                      <a:pt x="120" y="66"/>
                      <a:pt x="108" y="78"/>
                    </a:cubicBezTo>
                    <a:cubicBezTo>
                      <a:pt x="106" y="80"/>
                      <a:pt x="81" y="105"/>
                      <a:pt x="78" y="108"/>
                    </a:cubicBezTo>
                    <a:cubicBezTo>
                      <a:pt x="71" y="115"/>
                      <a:pt x="61" y="119"/>
                      <a:pt x="50" y="119"/>
                    </a:cubicBezTo>
                    <a:cubicBezTo>
                      <a:pt x="39" y="119"/>
                      <a:pt x="29" y="115"/>
                      <a:pt x="22" y="108"/>
                    </a:cubicBezTo>
                    <a:cubicBezTo>
                      <a:pt x="14" y="100"/>
                      <a:pt x="10" y="90"/>
                      <a:pt x="10" y="79"/>
                    </a:cubicBezTo>
                    <a:cubicBezTo>
                      <a:pt x="10" y="68"/>
                      <a:pt x="14" y="58"/>
                      <a:pt x="22" y="51"/>
                    </a:cubicBezTo>
                    <a:cubicBezTo>
                      <a:pt x="51" y="21"/>
                      <a:pt x="51" y="21"/>
                      <a:pt x="51" y="21"/>
                    </a:cubicBezTo>
                    <a:cubicBezTo>
                      <a:pt x="59" y="13"/>
                      <a:pt x="69" y="9"/>
                      <a:pt x="80" y="9"/>
                    </a:cubicBezTo>
                    <a:cubicBezTo>
                      <a:pt x="85" y="9"/>
                      <a:pt x="91" y="10"/>
                      <a:pt x="96" y="13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96" y="2"/>
                      <a:pt x="88" y="0"/>
                      <a:pt x="80" y="0"/>
                    </a:cubicBezTo>
                    <a:cubicBezTo>
                      <a:pt x="66" y="0"/>
                      <a:pt x="54" y="5"/>
                      <a:pt x="44" y="14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5" y="53"/>
                      <a:pt x="0" y="66"/>
                      <a:pt x="0" y="79"/>
                    </a:cubicBezTo>
                    <a:cubicBezTo>
                      <a:pt x="0" y="92"/>
                      <a:pt x="5" y="105"/>
                      <a:pt x="15" y="114"/>
                    </a:cubicBezTo>
                    <a:cubicBezTo>
                      <a:pt x="24" y="124"/>
                      <a:pt x="37" y="129"/>
                      <a:pt x="50" y="129"/>
                    </a:cubicBezTo>
                    <a:cubicBezTo>
                      <a:pt x="50" y="129"/>
                      <a:pt x="50" y="129"/>
                      <a:pt x="50" y="129"/>
                    </a:cubicBezTo>
                    <a:cubicBezTo>
                      <a:pt x="63" y="129"/>
                      <a:pt x="76" y="124"/>
                      <a:pt x="85" y="114"/>
                    </a:cubicBezTo>
                    <a:cubicBezTo>
                      <a:pt x="88" y="112"/>
                      <a:pt x="113" y="86"/>
                      <a:pt x="115" y="85"/>
                    </a:cubicBezTo>
                    <a:cubicBezTo>
                      <a:pt x="131" y="69"/>
                      <a:pt x="134" y="45"/>
                      <a:pt x="124" y="26"/>
                    </a:cubicBezTo>
                    <a:lnTo>
                      <a:pt x="116" y="33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Freeform 40"/>
              <p:cNvSpPr/>
              <p:nvPr/>
            </p:nvSpPr>
            <p:spPr bwMode="auto">
              <a:xfrm>
                <a:off x="3270651" y="1772986"/>
                <a:ext cx="382891" cy="371917"/>
              </a:xfrm>
              <a:custGeom>
                <a:avLst/>
                <a:gdLst>
                  <a:gd name="T0" fmla="*/ 17 w 133"/>
                  <a:gd name="T1" fmla="*/ 96 h 129"/>
                  <a:gd name="T2" fmla="*/ 25 w 133"/>
                  <a:gd name="T3" fmla="*/ 51 h 129"/>
                  <a:gd name="T4" fmla="*/ 55 w 133"/>
                  <a:gd name="T5" fmla="*/ 21 h 129"/>
                  <a:gd name="T6" fmla="*/ 83 w 133"/>
                  <a:gd name="T7" fmla="*/ 9 h 129"/>
                  <a:gd name="T8" fmla="*/ 112 w 133"/>
                  <a:gd name="T9" fmla="*/ 21 h 129"/>
                  <a:gd name="T10" fmla="*/ 124 w 133"/>
                  <a:gd name="T11" fmla="*/ 50 h 129"/>
                  <a:gd name="T12" fmla="*/ 112 w 133"/>
                  <a:gd name="T13" fmla="*/ 78 h 129"/>
                  <a:gd name="T14" fmla="*/ 82 w 133"/>
                  <a:gd name="T15" fmla="*/ 108 h 129"/>
                  <a:gd name="T16" fmla="*/ 54 w 133"/>
                  <a:gd name="T17" fmla="*/ 120 h 129"/>
                  <a:gd name="T18" fmla="*/ 37 w 133"/>
                  <a:gd name="T19" fmla="*/ 116 h 129"/>
                  <a:gd name="T20" fmla="*/ 30 w 133"/>
                  <a:gd name="T21" fmla="*/ 123 h 129"/>
                  <a:gd name="T22" fmla="*/ 54 w 133"/>
                  <a:gd name="T23" fmla="*/ 129 h 129"/>
                  <a:gd name="T24" fmla="*/ 89 w 133"/>
                  <a:gd name="T25" fmla="*/ 115 h 129"/>
                  <a:gd name="T26" fmla="*/ 119 w 133"/>
                  <a:gd name="T27" fmla="*/ 85 h 129"/>
                  <a:gd name="T28" fmla="*/ 133 w 133"/>
                  <a:gd name="T29" fmla="*/ 50 h 129"/>
                  <a:gd name="T30" fmla="*/ 119 w 133"/>
                  <a:gd name="T31" fmla="*/ 14 h 129"/>
                  <a:gd name="T32" fmla="*/ 83 w 133"/>
                  <a:gd name="T33" fmla="*/ 0 h 129"/>
                  <a:gd name="T34" fmla="*/ 83 w 133"/>
                  <a:gd name="T35" fmla="*/ 0 h 129"/>
                  <a:gd name="T36" fmla="*/ 48 w 133"/>
                  <a:gd name="T37" fmla="*/ 14 h 129"/>
                  <a:gd name="T38" fmla="*/ 18 w 133"/>
                  <a:gd name="T39" fmla="*/ 44 h 129"/>
                  <a:gd name="T40" fmla="*/ 10 w 133"/>
                  <a:gd name="T41" fmla="*/ 103 h 129"/>
                  <a:gd name="T42" fmla="*/ 17 w 133"/>
                  <a:gd name="T43" fmla="*/ 9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3" h="129">
                    <a:moveTo>
                      <a:pt x="17" y="96"/>
                    </a:moveTo>
                    <a:cubicBezTo>
                      <a:pt x="10" y="81"/>
                      <a:pt x="13" y="63"/>
                      <a:pt x="25" y="51"/>
                    </a:cubicBezTo>
                    <a:cubicBezTo>
                      <a:pt x="27" y="49"/>
                      <a:pt x="52" y="24"/>
                      <a:pt x="55" y="21"/>
                    </a:cubicBezTo>
                    <a:cubicBezTo>
                      <a:pt x="62" y="14"/>
                      <a:pt x="73" y="9"/>
                      <a:pt x="83" y="9"/>
                    </a:cubicBezTo>
                    <a:cubicBezTo>
                      <a:pt x="94" y="9"/>
                      <a:pt x="104" y="14"/>
                      <a:pt x="112" y="21"/>
                    </a:cubicBezTo>
                    <a:cubicBezTo>
                      <a:pt x="119" y="29"/>
                      <a:pt x="124" y="39"/>
                      <a:pt x="124" y="50"/>
                    </a:cubicBezTo>
                    <a:cubicBezTo>
                      <a:pt x="124" y="60"/>
                      <a:pt x="119" y="71"/>
                      <a:pt x="112" y="78"/>
                    </a:cubicBezTo>
                    <a:cubicBezTo>
                      <a:pt x="82" y="108"/>
                      <a:pt x="82" y="108"/>
                      <a:pt x="82" y="108"/>
                    </a:cubicBezTo>
                    <a:cubicBezTo>
                      <a:pt x="74" y="116"/>
                      <a:pt x="64" y="120"/>
                      <a:pt x="54" y="120"/>
                    </a:cubicBezTo>
                    <a:cubicBezTo>
                      <a:pt x="48" y="120"/>
                      <a:pt x="42" y="118"/>
                      <a:pt x="37" y="116"/>
                    </a:cubicBezTo>
                    <a:cubicBezTo>
                      <a:pt x="30" y="123"/>
                      <a:pt x="30" y="123"/>
                      <a:pt x="30" y="123"/>
                    </a:cubicBezTo>
                    <a:cubicBezTo>
                      <a:pt x="37" y="127"/>
                      <a:pt x="45" y="129"/>
                      <a:pt x="54" y="129"/>
                    </a:cubicBezTo>
                    <a:cubicBezTo>
                      <a:pt x="67" y="129"/>
                      <a:pt x="79" y="124"/>
                      <a:pt x="89" y="115"/>
                    </a:cubicBezTo>
                    <a:cubicBezTo>
                      <a:pt x="119" y="85"/>
                      <a:pt x="119" y="85"/>
                      <a:pt x="119" y="85"/>
                    </a:cubicBezTo>
                    <a:cubicBezTo>
                      <a:pt x="128" y="76"/>
                      <a:pt x="133" y="63"/>
                      <a:pt x="133" y="50"/>
                    </a:cubicBezTo>
                    <a:cubicBezTo>
                      <a:pt x="133" y="36"/>
                      <a:pt x="128" y="24"/>
                      <a:pt x="119" y="14"/>
                    </a:cubicBezTo>
                    <a:cubicBezTo>
                      <a:pt x="109" y="5"/>
                      <a:pt x="97" y="0"/>
                      <a:pt x="8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70" y="0"/>
                      <a:pt x="57" y="5"/>
                      <a:pt x="48" y="14"/>
                    </a:cubicBezTo>
                    <a:cubicBezTo>
                      <a:pt x="46" y="17"/>
                      <a:pt x="20" y="42"/>
                      <a:pt x="18" y="44"/>
                    </a:cubicBezTo>
                    <a:cubicBezTo>
                      <a:pt x="2" y="60"/>
                      <a:pt x="0" y="84"/>
                      <a:pt x="10" y="103"/>
                    </a:cubicBezTo>
                    <a:lnTo>
                      <a:pt x="17" y="96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4" name="组合 3"/>
          <p:cNvGrpSpPr/>
          <p:nvPr/>
        </p:nvGrpSpPr>
        <p:grpSpPr>
          <a:xfrm rot="0">
            <a:off x="6338570" y="4221480"/>
            <a:ext cx="2265680" cy="1652270"/>
            <a:chOff x="6361286" y="1442822"/>
            <a:chExt cx="2156524" cy="1527642"/>
          </a:xfrm>
        </p:grpSpPr>
        <p:sp>
          <p:nvSpPr>
            <p:cNvPr id="25" name="Oval 29"/>
            <p:cNvSpPr/>
            <p:nvPr/>
          </p:nvSpPr>
          <p:spPr>
            <a:xfrm>
              <a:off x="6996444" y="1442822"/>
              <a:ext cx="696987" cy="697168"/>
            </a:xfrm>
            <a:prstGeom prst="ellipse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Text Placeholder 2"/>
            <p:cNvSpPr txBox="1"/>
            <p:nvPr/>
          </p:nvSpPr>
          <p:spPr>
            <a:xfrm>
              <a:off x="6361286" y="2279252"/>
              <a:ext cx="2156524" cy="691212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9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去中心化设计确保系统的稳定、高可用。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Freeform 85"/>
            <p:cNvSpPr>
              <a:spLocks noEditPoints="1"/>
            </p:cNvSpPr>
            <p:nvPr/>
          </p:nvSpPr>
          <p:spPr bwMode="auto">
            <a:xfrm>
              <a:off x="7157176" y="1637716"/>
              <a:ext cx="378454" cy="344937"/>
            </a:xfrm>
            <a:custGeom>
              <a:avLst/>
              <a:gdLst>
                <a:gd name="T0" fmla="*/ 179 w 224"/>
                <a:gd name="T1" fmla="*/ 80 h 212"/>
                <a:gd name="T2" fmla="*/ 180 w 224"/>
                <a:gd name="T3" fmla="*/ 68 h 212"/>
                <a:gd name="T4" fmla="*/ 112 w 224"/>
                <a:gd name="T5" fmla="*/ 0 h 212"/>
                <a:gd name="T6" fmla="*/ 44 w 224"/>
                <a:gd name="T7" fmla="*/ 68 h 212"/>
                <a:gd name="T8" fmla="*/ 45 w 224"/>
                <a:gd name="T9" fmla="*/ 80 h 212"/>
                <a:gd name="T10" fmla="*/ 0 w 224"/>
                <a:gd name="T11" fmla="*/ 144 h 212"/>
                <a:gd name="T12" fmla="*/ 68 w 224"/>
                <a:gd name="T13" fmla="*/ 212 h 212"/>
                <a:gd name="T14" fmla="*/ 112 w 224"/>
                <a:gd name="T15" fmla="*/ 195 h 212"/>
                <a:gd name="T16" fmla="*/ 156 w 224"/>
                <a:gd name="T17" fmla="*/ 212 h 212"/>
                <a:gd name="T18" fmla="*/ 224 w 224"/>
                <a:gd name="T19" fmla="*/ 144 h 212"/>
                <a:gd name="T20" fmla="*/ 179 w 224"/>
                <a:gd name="T21" fmla="*/ 80 h 212"/>
                <a:gd name="T22" fmla="*/ 52 w 224"/>
                <a:gd name="T23" fmla="*/ 68 h 212"/>
                <a:gd name="T24" fmla="*/ 112 w 224"/>
                <a:gd name="T25" fmla="*/ 8 h 212"/>
                <a:gd name="T26" fmla="*/ 172 w 224"/>
                <a:gd name="T27" fmla="*/ 68 h 212"/>
                <a:gd name="T28" fmla="*/ 171 w 224"/>
                <a:gd name="T29" fmla="*/ 78 h 212"/>
                <a:gd name="T30" fmla="*/ 156 w 224"/>
                <a:gd name="T31" fmla="*/ 76 h 212"/>
                <a:gd name="T32" fmla="*/ 112 w 224"/>
                <a:gd name="T33" fmla="*/ 92 h 212"/>
                <a:gd name="T34" fmla="*/ 68 w 224"/>
                <a:gd name="T35" fmla="*/ 76 h 212"/>
                <a:gd name="T36" fmla="*/ 53 w 224"/>
                <a:gd name="T37" fmla="*/ 78 h 212"/>
                <a:gd name="T38" fmla="*/ 52 w 224"/>
                <a:gd name="T39" fmla="*/ 68 h 212"/>
                <a:gd name="T40" fmla="*/ 128 w 224"/>
                <a:gd name="T41" fmla="*/ 144 h 212"/>
                <a:gd name="T42" fmla="*/ 112 w 224"/>
                <a:gd name="T43" fmla="*/ 184 h 212"/>
                <a:gd name="T44" fmla="*/ 96 w 224"/>
                <a:gd name="T45" fmla="*/ 144 h 212"/>
                <a:gd name="T46" fmla="*/ 97 w 224"/>
                <a:gd name="T47" fmla="*/ 134 h 212"/>
                <a:gd name="T48" fmla="*/ 112 w 224"/>
                <a:gd name="T49" fmla="*/ 136 h 212"/>
                <a:gd name="T50" fmla="*/ 127 w 224"/>
                <a:gd name="T51" fmla="*/ 134 h 212"/>
                <a:gd name="T52" fmla="*/ 128 w 224"/>
                <a:gd name="T53" fmla="*/ 144 h 212"/>
                <a:gd name="T54" fmla="*/ 112 w 224"/>
                <a:gd name="T55" fmla="*/ 128 h 212"/>
                <a:gd name="T56" fmla="*/ 99 w 224"/>
                <a:gd name="T57" fmla="*/ 126 h 212"/>
                <a:gd name="T58" fmla="*/ 112 w 224"/>
                <a:gd name="T59" fmla="*/ 103 h 212"/>
                <a:gd name="T60" fmla="*/ 125 w 224"/>
                <a:gd name="T61" fmla="*/ 126 h 212"/>
                <a:gd name="T62" fmla="*/ 112 w 224"/>
                <a:gd name="T63" fmla="*/ 128 h 212"/>
                <a:gd name="T64" fmla="*/ 91 w 224"/>
                <a:gd name="T65" fmla="*/ 124 h 212"/>
                <a:gd name="T66" fmla="*/ 55 w 224"/>
                <a:gd name="T67" fmla="*/ 85 h 212"/>
                <a:gd name="T68" fmla="*/ 68 w 224"/>
                <a:gd name="T69" fmla="*/ 84 h 212"/>
                <a:gd name="T70" fmla="*/ 106 w 224"/>
                <a:gd name="T71" fmla="*/ 98 h 212"/>
                <a:gd name="T72" fmla="*/ 91 w 224"/>
                <a:gd name="T73" fmla="*/ 124 h 212"/>
                <a:gd name="T74" fmla="*/ 118 w 224"/>
                <a:gd name="T75" fmla="*/ 98 h 212"/>
                <a:gd name="T76" fmla="*/ 156 w 224"/>
                <a:gd name="T77" fmla="*/ 84 h 212"/>
                <a:gd name="T78" fmla="*/ 169 w 224"/>
                <a:gd name="T79" fmla="*/ 85 h 212"/>
                <a:gd name="T80" fmla="*/ 133 w 224"/>
                <a:gd name="T81" fmla="*/ 124 h 212"/>
                <a:gd name="T82" fmla="*/ 118 w 224"/>
                <a:gd name="T83" fmla="*/ 98 h 212"/>
                <a:gd name="T84" fmla="*/ 8 w 224"/>
                <a:gd name="T85" fmla="*/ 144 h 212"/>
                <a:gd name="T86" fmla="*/ 47 w 224"/>
                <a:gd name="T87" fmla="*/ 88 h 212"/>
                <a:gd name="T88" fmla="*/ 89 w 224"/>
                <a:gd name="T89" fmla="*/ 132 h 212"/>
                <a:gd name="T90" fmla="*/ 88 w 224"/>
                <a:gd name="T91" fmla="*/ 144 h 212"/>
                <a:gd name="T92" fmla="*/ 106 w 224"/>
                <a:gd name="T93" fmla="*/ 190 h 212"/>
                <a:gd name="T94" fmla="*/ 68 w 224"/>
                <a:gd name="T95" fmla="*/ 204 h 212"/>
                <a:gd name="T96" fmla="*/ 8 w 224"/>
                <a:gd name="T97" fmla="*/ 144 h 212"/>
                <a:gd name="T98" fmla="*/ 156 w 224"/>
                <a:gd name="T99" fmla="*/ 204 h 212"/>
                <a:gd name="T100" fmla="*/ 118 w 224"/>
                <a:gd name="T101" fmla="*/ 190 h 212"/>
                <a:gd name="T102" fmla="*/ 136 w 224"/>
                <a:gd name="T103" fmla="*/ 144 h 212"/>
                <a:gd name="T104" fmla="*/ 135 w 224"/>
                <a:gd name="T105" fmla="*/ 132 h 212"/>
                <a:gd name="T106" fmla="*/ 177 w 224"/>
                <a:gd name="T107" fmla="*/ 88 h 212"/>
                <a:gd name="T108" fmla="*/ 216 w 224"/>
                <a:gd name="T109" fmla="*/ 144 h 212"/>
                <a:gd name="T110" fmla="*/ 156 w 224"/>
                <a:gd name="T111" fmla="*/ 20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4" h="212">
                  <a:moveTo>
                    <a:pt x="179" y="80"/>
                  </a:moveTo>
                  <a:cubicBezTo>
                    <a:pt x="179" y="76"/>
                    <a:pt x="180" y="72"/>
                    <a:pt x="180" y="68"/>
                  </a:cubicBezTo>
                  <a:cubicBezTo>
                    <a:pt x="180" y="30"/>
                    <a:pt x="149" y="0"/>
                    <a:pt x="112" y="0"/>
                  </a:cubicBezTo>
                  <a:cubicBezTo>
                    <a:pt x="74" y="0"/>
                    <a:pt x="44" y="30"/>
                    <a:pt x="44" y="68"/>
                  </a:cubicBezTo>
                  <a:cubicBezTo>
                    <a:pt x="44" y="72"/>
                    <a:pt x="44" y="76"/>
                    <a:pt x="45" y="80"/>
                  </a:cubicBezTo>
                  <a:cubicBezTo>
                    <a:pt x="19" y="89"/>
                    <a:pt x="0" y="114"/>
                    <a:pt x="0" y="144"/>
                  </a:cubicBezTo>
                  <a:cubicBezTo>
                    <a:pt x="0" y="181"/>
                    <a:pt x="30" y="212"/>
                    <a:pt x="68" y="212"/>
                  </a:cubicBezTo>
                  <a:cubicBezTo>
                    <a:pt x="85" y="212"/>
                    <a:pt x="100" y="206"/>
                    <a:pt x="112" y="195"/>
                  </a:cubicBezTo>
                  <a:cubicBezTo>
                    <a:pt x="124" y="206"/>
                    <a:pt x="139" y="212"/>
                    <a:pt x="156" y="212"/>
                  </a:cubicBezTo>
                  <a:cubicBezTo>
                    <a:pt x="193" y="212"/>
                    <a:pt x="224" y="181"/>
                    <a:pt x="224" y="144"/>
                  </a:cubicBezTo>
                  <a:cubicBezTo>
                    <a:pt x="224" y="114"/>
                    <a:pt x="205" y="89"/>
                    <a:pt x="179" y="80"/>
                  </a:cubicBezTo>
                  <a:close/>
                  <a:moveTo>
                    <a:pt x="52" y="68"/>
                  </a:moveTo>
                  <a:cubicBezTo>
                    <a:pt x="52" y="35"/>
                    <a:pt x="79" y="8"/>
                    <a:pt x="112" y="8"/>
                  </a:cubicBezTo>
                  <a:cubicBezTo>
                    <a:pt x="145" y="8"/>
                    <a:pt x="172" y="35"/>
                    <a:pt x="172" y="68"/>
                  </a:cubicBezTo>
                  <a:cubicBezTo>
                    <a:pt x="172" y="71"/>
                    <a:pt x="171" y="74"/>
                    <a:pt x="171" y="78"/>
                  </a:cubicBezTo>
                  <a:cubicBezTo>
                    <a:pt x="166" y="77"/>
                    <a:pt x="161" y="76"/>
                    <a:pt x="156" y="76"/>
                  </a:cubicBezTo>
                  <a:cubicBezTo>
                    <a:pt x="139" y="76"/>
                    <a:pt x="124" y="82"/>
                    <a:pt x="112" y="92"/>
                  </a:cubicBezTo>
                  <a:cubicBezTo>
                    <a:pt x="100" y="82"/>
                    <a:pt x="85" y="76"/>
                    <a:pt x="68" y="76"/>
                  </a:cubicBezTo>
                  <a:cubicBezTo>
                    <a:pt x="63" y="76"/>
                    <a:pt x="58" y="77"/>
                    <a:pt x="53" y="78"/>
                  </a:cubicBezTo>
                  <a:cubicBezTo>
                    <a:pt x="52" y="74"/>
                    <a:pt x="52" y="71"/>
                    <a:pt x="52" y="68"/>
                  </a:cubicBezTo>
                  <a:close/>
                  <a:moveTo>
                    <a:pt x="128" y="144"/>
                  </a:moveTo>
                  <a:cubicBezTo>
                    <a:pt x="128" y="159"/>
                    <a:pt x="122" y="174"/>
                    <a:pt x="112" y="184"/>
                  </a:cubicBezTo>
                  <a:cubicBezTo>
                    <a:pt x="102" y="174"/>
                    <a:pt x="96" y="159"/>
                    <a:pt x="96" y="144"/>
                  </a:cubicBezTo>
                  <a:cubicBezTo>
                    <a:pt x="96" y="140"/>
                    <a:pt x="96" y="137"/>
                    <a:pt x="97" y="134"/>
                  </a:cubicBezTo>
                  <a:cubicBezTo>
                    <a:pt x="102" y="135"/>
                    <a:pt x="107" y="136"/>
                    <a:pt x="112" y="136"/>
                  </a:cubicBezTo>
                  <a:cubicBezTo>
                    <a:pt x="117" y="136"/>
                    <a:pt x="122" y="135"/>
                    <a:pt x="127" y="134"/>
                  </a:cubicBezTo>
                  <a:cubicBezTo>
                    <a:pt x="127" y="137"/>
                    <a:pt x="128" y="140"/>
                    <a:pt x="128" y="144"/>
                  </a:cubicBezTo>
                  <a:close/>
                  <a:moveTo>
                    <a:pt x="112" y="128"/>
                  </a:moveTo>
                  <a:cubicBezTo>
                    <a:pt x="107" y="128"/>
                    <a:pt x="103" y="127"/>
                    <a:pt x="99" y="126"/>
                  </a:cubicBezTo>
                  <a:cubicBezTo>
                    <a:pt x="101" y="118"/>
                    <a:pt x="106" y="110"/>
                    <a:pt x="112" y="103"/>
                  </a:cubicBezTo>
                  <a:cubicBezTo>
                    <a:pt x="118" y="110"/>
                    <a:pt x="122" y="118"/>
                    <a:pt x="125" y="126"/>
                  </a:cubicBezTo>
                  <a:cubicBezTo>
                    <a:pt x="121" y="127"/>
                    <a:pt x="116" y="128"/>
                    <a:pt x="112" y="128"/>
                  </a:cubicBezTo>
                  <a:close/>
                  <a:moveTo>
                    <a:pt x="91" y="124"/>
                  </a:moveTo>
                  <a:cubicBezTo>
                    <a:pt x="74" y="117"/>
                    <a:pt x="60" y="103"/>
                    <a:pt x="55" y="85"/>
                  </a:cubicBezTo>
                  <a:cubicBezTo>
                    <a:pt x="59" y="84"/>
                    <a:pt x="63" y="84"/>
                    <a:pt x="68" y="84"/>
                  </a:cubicBezTo>
                  <a:cubicBezTo>
                    <a:pt x="82" y="84"/>
                    <a:pt x="96" y="89"/>
                    <a:pt x="106" y="98"/>
                  </a:cubicBezTo>
                  <a:cubicBezTo>
                    <a:pt x="99" y="105"/>
                    <a:pt x="94" y="114"/>
                    <a:pt x="91" y="124"/>
                  </a:cubicBezTo>
                  <a:close/>
                  <a:moveTo>
                    <a:pt x="118" y="98"/>
                  </a:moveTo>
                  <a:cubicBezTo>
                    <a:pt x="128" y="89"/>
                    <a:pt x="141" y="84"/>
                    <a:pt x="156" y="84"/>
                  </a:cubicBezTo>
                  <a:cubicBezTo>
                    <a:pt x="160" y="84"/>
                    <a:pt x="165" y="84"/>
                    <a:pt x="169" y="85"/>
                  </a:cubicBezTo>
                  <a:cubicBezTo>
                    <a:pt x="164" y="103"/>
                    <a:pt x="150" y="117"/>
                    <a:pt x="133" y="124"/>
                  </a:cubicBezTo>
                  <a:cubicBezTo>
                    <a:pt x="130" y="114"/>
                    <a:pt x="124" y="105"/>
                    <a:pt x="118" y="98"/>
                  </a:cubicBezTo>
                  <a:close/>
                  <a:moveTo>
                    <a:pt x="8" y="144"/>
                  </a:moveTo>
                  <a:cubicBezTo>
                    <a:pt x="8" y="118"/>
                    <a:pt x="24" y="96"/>
                    <a:pt x="47" y="88"/>
                  </a:cubicBezTo>
                  <a:cubicBezTo>
                    <a:pt x="53" y="108"/>
                    <a:pt x="69" y="125"/>
                    <a:pt x="89" y="132"/>
                  </a:cubicBezTo>
                  <a:cubicBezTo>
                    <a:pt x="88" y="136"/>
                    <a:pt x="88" y="140"/>
                    <a:pt x="88" y="144"/>
                  </a:cubicBezTo>
                  <a:cubicBezTo>
                    <a:pt x="88" y="162"/>
                    <a:pt x="95" y="178"/>
                    <a:pt x="106" y="190"/>
                  </a:cubicBezTo>
                  <a:cubicBezTo>
                    <a:pt x="96" y="198"/>
                    <a:pt x="82" y="204"/>
                    <a:pt x="68" y="204"/>
                  </a:cubicBezTo>
                  <a:cubicBezTo>
                    <a:pt x="35" y="204"/>
                    <a:pt x="8" y="177"/>
                    <a:pt x="8" y="144"/>
                  </a:cubicBezTo>
                  <a:close/>
                  <a:moveTo>
                    <a:pt x="156" y="204"/>
                  </a:moveTo>
                  <a:cubicBezTo>
                    <a:pt x="141" y="204"/>
                    <a:pt x="128" y="198"/>
                    <a:pt x="118" y="190"/>
                  </a:cubicBezTo>
                  <a:cubicBezTo>
                    <a:pt x="129" y="178"/>
                    <a:pt x="136" y="162"/>
                    <a:pt x="136" y="144"/>
                  </a:cubicBezTo>
                  <a:cubicBezTo>
                    <a:pt x="136" y="140"/>
                    <a:pt x="135" y="136"/>
                    <a:pt x="135" y="132"/>
                  </a:cubicBezTo>
                  <a:cubicBezTo>
                    <a:pt x="155" y="125"/>
                    <a:pt x="170" y="108"/>
                    <a:pt x="177" y="88"/>
                  </a:cubicBezTo>
                  <a:cubicBezTo>
                    <a:pt x="199" y="96"/>
                    <a:pt x="216" y="118"/>
                    <a:pt x="216" y="144"/>
                  </a:cubicBezTo>
                  <a:cubicBezTo>
                    <a:pt x="216" y="177"/>
                    <a:pt x="189" y="204"/>
                    <a:pt x="156" y="20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Freeform 49"/>
          <p:cNvSpPr>
            <a:spLocks noEditPoints="1"/>
          </p:cNvSpPr>
          <p:nvPr/>
        </p:nvSpPr>
        <p:spPr bwMode="auto">
          <a:xfrm>
            <a:off x="10089515" y="4441190"/>
            <a:ext cx="425450" cy="436880"/>
          </a:xfrm>
          <a:custGeom>
            <a:avLst/>
            <a:gdLst>
              <a:gd name="T0" fmla="*/ 191 w 220"/>
              <a:gd name="T1" fmla="*/ 74 h 200"/>
              <a:gd name="T2" fmla="*/ 191 w 220"/>
              <a:gd name="T3" fmla="*/ 66 h 200"/>
              <a:gd name="T4" fmla="*/ 124 w 220"/>
              <a:gd name="T5" fmla="*/ 0 h 200"/>
              <a:gd name="T6" fmla="*/ 64 w 220"/>
              <a:gd name="T7" fmla="*/ 36 h 200"/>
              <a:gd name="T8" fmla="*/ 63 w 220"/>
              <a:gd name="T9" fmla="*/ 36 h 200"/>
              <a:gd name="T10" fmla="*/ 14 w 220"/>
              <a:gd name="T11" fmla="*/ 84 h 200"/>
              <a:gd name="T12" fmla="*/ 16 w 220"/>
              <a:gd name="T13" fmla="*/ 96 h 200"/>
              <a:gd name="T14" fmla="*/ 0 w 220"/>
              <a:gd name="T15" fmla="*/ 114 h 200"/>
              <a:gd name="T16" fmla="*/ 19 w 220"/>
              <a:gd name="T17" fmla="*/ 132 h 200"/>
              <a:gd name="T18" fmla="*/ 20 w 220"/>
              <a:gd name="T19" fmla="*/ 132 h 200"/>
              <a:gd name="T20" fmla="*/ 62 w 220"/>
              <a:gd name="T21" fmla="*/ 132 h 200"/>
              <a:gd name="T22" fmla="*/ 63 w 220"/>
              <a:gd name="T23" fmla="*/ 132 h 200"/>
              <a:gd name="T24" fmla="*/ 64 w 220"/>
              <a:gd name="T25" fmla="*/ 132 h 200"/>
              <a:gd name="T26" fmla="*/ 106 w 220"/>
              <a:gd name="T27" fmla="*/ 132 h 200"/>
              <a:gd name="T28" fmla="*/ 106 w 220"/>
              <a:gd name="T29" fmla="*/ 184 h 200"/>
              <a:gd name="T30" fmla="*/ 86 w 220"/>
              <a:gd name="T31" fmla="*/ 165 h 200"/>
              <a:gd name="T32" fmla="*/ 80 w 220"/>
              <a:gd name="T33" fmla="*/ 170 h 200"/>
              <a:gd name="T34" fmla="*/ 110 w 220"/>
              <a:gd name="T35" fmla="*/ 200 h 200"/>
              <a:gd name="T36" fmla="*/ 140 w 220"/>
              <a:gd name="T37" fmla="*/ 171 h 200"/>
              <a:gd name="T38" fmla="*/ 134 w 220"/>
              <a:gd name="T39" fmla="*/ 165 h 200"/>
              <a:gd name="T40" fmla="*/ 114 w 220"/>
              <a:gd name="T41" fmla="*/ 185 h 200"/>
              <a:gd name="T42" fmla="*/ 114 w 220"/>
              <a:gd name="T43" fmla="*/ 132 h 200"/>
              <a:gd name="T44" fmla="*/ 123 w 220"/>
              <a:gd name="T45" fmla="*/ 132 h 200"/>
              <a:gd name="T46" fmla="*/ 124 w 220"/>
              <a:gd name="T47" fmla="*/ 132 h 200"/>
              <a:gd name="T48" fmla="*/ 125 w 220"/>
              <a:gd name="T49" fmla="*/ 132 h 200"/>
              <a:gd name="T50" fmla="*/ 190 w 220"/>
              <a:gd name="T51" fmla="*/ 132 h 200"/>
              <a:gd name="T52" fmla="*/ 190 w 220"/>
              <a:gd name="T53" fmla="*/ 132 h 200"/>
              <a:gd name="T54" fmla="*/ 220 w 220"/>
              <a:gd name="T55" fmla="*/ 103 h 200"/>
              <a:gd name="T56" fmla="*/ 191 w 220"/>
              <a:gd name="T57" fmla="*/ 74 h 200"/>
              <a:gd name="T58" fmla="*/ 191 w 220"/>
              <a:gd name="T59" fmla="*/ 124 h 200"/>
              <a:gd name="T60" fmla="*/ 190 w 220"/>
              <a:gd name="T61" fmla="*/ 124 h 200"/>
              <a:gd name="T62" fmla="*/ 125 w 220"/>
              <a:gd name="T63" fmla="*/ 124 h 200"/>
              <a:gd name="T64" fmla="*/ 124 w 220"/>
              <a:gd name="T65" fmla="*/ 124 h 200"/>
              <a:gd name="T66" fmla="*/ 123 w 220"/>
              <a:gd name="T67" fmla="*/ 124 h 200"/>
              <a:gd name="T68" fmla="*/ 114 w 220"/>
              <a:gd name="T69" fmla="*/ 124 h 200"/>
              <a:gd name="T70" fmla="*/ 114 w 220"/>
              <a:gd name="T71" fmla="*/ 65 h 200"/>
              <a:gd name="T72" fmla="*/ 106 w 220"/>
              <a:gd name="T73" fmla="*/ 65 h 200"/>
              <a:gd name="T74" fmla="*/ 106 w 220"/>
              <a:gd name="T75" fmla="*/ 124 h 200"/>
              <a:gd name="T76" fmla="*/ 64 w 220"/>
              <a:gd name="T77" fmla="*/ 124 h 200"/>
              <a:gd name="T78" fmla="*/ 63 w 220"/>
              <a:gd name="T79" fmla="*/ 124 h 200"/>
              <a:gd name="T80" fmla="*/ 62 w 220"/>
              <a:gd name="T81" fmla="*/ 124 h 200"/>
              <a:gd name="T82" fmla="*/ 20 w 220"/>
              <a:gd name="T83" fmla="*/ 124 h 200"/>
              <a:gd name="T84" fmla="*/ 19 w 220"/>
              <a:gd name="T85" fmla="*/ 124 h 200"/>
              <a:gd name="T86" fmla="*/ 8 w 220"/>
              <a:gd name="T87" fmla="*/ 114 h 200"/>
              <a:gd name="T88" fmla="*/ 17 w 220"/>
              <a:gd name="T89" fmla="*/ 103 h 200"/>
              <a:gd name="T90" fmla="*/ 26 w 220"/>
              <a:gd name="T91" fmla="*/ 102 h 200"/>
              <a:gd name="T92" fmla="*/ 23 w 220"/>
              <a:gd name="T93" fmla="*/ 94 h 200"/>
              <a:gd name="T94" fmla="*/ 22 w 220"/>
              <a:gd name="T95" fmla="*/ 84 h 200"/>
              <a:gd name="T96" fmla="*/ 63 w 220"/>
              <a:gd name="T97" fmla="*/ 44 h 200"/>
              <a:gd name="T98" fmla="*/ 64 w 220"/>
              <a:gd name="T99" fmla="*/ 44 h 200"/>
              <a:gd name="T100" fmla="*/ 69 w 220"/>
              <a:gd name="T101" fmla="*/ 44 h 200"/>
              <a:gd name="T102" fmla="*/ 71 w 220"/>
              <a:gd name="T103" fmla="*/ 40 h 200"/>
              <a:gd name="T104" fmla="*/ 124 w 220"/>
              <a:gd name="T105" fmla="*/ 8 h 200"/>
              <a:gd name="T106" fmla="*/ 183 w 220"/>
              <a:gd name="T107" fmla="*/ 66 h 200"/>
              <a:gd name="T108" fmla="*/ 183 w 220"/>
              <a:gd name="T109" fmla="*/ 73 h 200"/>
              <a:gd name="T110" fmla="*/ 182 w 220"/>
              <a:gd name="T111" fmla="*/ 82 h 200"/>
              <a:gd name="T112" fmla="*/ 191 w 220"/>
              <a:gd name="T113" fmla="*/ 82 h 200"/>
              <a:gd name="T114" fmla="*/ 212 w 220"/>
              <a:gd name="T115" fmla="*/ 103 h 200"/>
              <a:gd name="T116" fmla="*/ 191 w 220"/>
              <a:gd name="T117" fmla="*/ 124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0" h="200">
                <a:moveTo>
                  <a:pt x="191" y="74"/>
                </a:moveTo>
                <a:cubicBezTo>
                  <a:pt x="191" y="72"/>
                  <a:pt x="191" y="69"/>
                  <a:pt x="191" y="66"/>
                </a:cubicBezTo>
                <a:cubicBezTo>
                  <a:pt x="191" y="30"/>
                  <a:pt x="167" y="0"/>
                  <a:pt x="124" y="0"/>
                </a:cubicBezTo>
                <a:cubicBezTo>
                  <a:pt x="98" y="0"/>
                  <a:pt x="75" y="15"/>
                  <a:pt x="64" y="36"/>
                </a:cubicBezTo>
                <a:cubicBezTo>
                  <a:pt x="64" y="36"/>
                  <a:pt x="63" y="36"/>
                  <a:pt x="63" y="36"/>
                </a:cubicBezTo>
                <a:cubicBezTo>
                  <a:pt x="31" y="36"/>
                  <a:pt x="14" y="58"/>
                  <a:pt x="14" y="84"/>
                </a:cubicBezTo>
                <a:cubicBezTo>
                  <a:pt x="14" y="88"/>
                  <a:pt x="15" y="92"/>
                  <a:pt x="16" y="96"/>
                </a:cubicBezTo>
                <a:cubicBezTo>
                  <a:pt x="7" y="97"/>
                  <a:pt x="0" y="105"/>
                  <a:pt x="0" y="114"/>
                </a:cubicBezTo>
                <a:cubicBezTo>
                  <a:pt x="0" y="124"/>
                  <a:pt x="9" y="132"/>
                  <a:pt x="19" y="132"/>
                </a:cubicBezTo>
                <a:cubicBezTo>
                  <a:pt x="19" y="132"/>
                  <a:pt x="20" y="132"/>
                  <a:pt x="20" y="132"/>
                </a:cubicBezTo>
                <a:cubicBezTo>
                  <a:pt x="62" y="132"/>
                  <a:pt x="62" y="132"/>
                  <a:pt x="62" y="132"/>
                </a:cubicBezTo>
                <a:cubicBezTo>
                  <a:pt x="62" y="132"/>
                  <a:pt x="63" y="132"/>
                  <a:pt x="63" y="132"/>
                </a:cubicBezTo>
                <a:cubicBezTo>
                  <a:pt x="63" y="132"/>
                  <a:pt x="64" y="132"/>
                  <a:pt x="64" y="132"/>
                </a:cubicBezTo>
                <a:cubicBezTo>
                  <a:pt x="106" y="132"/>
                  <a:pt x="106" y="132"/>
                  <a:pt x="106" y="132"/>
                </a:cubicBezTo>
                <a:cubicBezTo>
                  <a:pt x="106" y="184"/>
                  <a:pt x="106" y="184"/>
                  <a:pt x="106" y="184"/>
                </a:cubicBezTo>
                <a:cubicBezTo>
                  <a:pt x="86" y="165"/>
                  <a:pt x="86" y="165"/>
                  <a:pt x="86" y="165"/>
                </a:cubicBezTo>
                <a:cubicBezTo>
                  <a:pt x="80" y="170"/>
                  <a:pt x="80" y="170"/>
                  <a:pt x="80" y="170"/>
                </a:cubicBezTo>
                <a:cubicBezTo>
                  <a:pt x="110" y="200"/>
                  <a:pt x="110" y="200"/>
                  <a:pt x="110" y="200"/>
                </a:cubicBezTo>
                <a:cubicBezTo>
                  <a:pt x="140" y="171"/>
                  <a:pt x="140" y="171"/>
                  <a:pt x="140" y="171"/>
                </a:cubicBezTo>
                <a:cubicBezTo>
                  <a:pt x="134" y="165"/>
                  <a:pt x="134" y="165"/>
                  <a:pt x="134" y="165"/>
                </a:cubicBezTo>
                <a:cubicBezTo>
                  <a:pt x="114" y="185"/>
                  <a:pt x="114" y="185"/>
                  <a:pt x="114" y="185"/>
                </a:cubicBezTo>
                <a:cubicBezTo>
                  <a:pt x="114" y="132"/>
                  <a:pt x="114" y="132"/>
                  <a:pt x="114" y="132"/>
                </a:cubicBezTo>
                <a:cubicBezTo>
                  <a:pt x="123" y="132"/>
                  <a:pt x="123" y="132"/>
                  <a:pt x="123" y="132"/>
                </a:cubicBezTo>
                <a:cubicBezTo>
                  <a:pt x="123" y="132"/>
                  <a:pt x="124" y="132"/>
                  <a:pt x="124" y="132"/>
                </a:cubicBezTo>
                <a:cubicBezTo>
                  <a:pt x="124" y="132"/>
                  <a:pt x="125" y="132"/>
                  <a:pt x="125" y="132"/>
                </a:cubicBezTo>
                <a:cubicBezTo>
                  <a:pt x="190" y="132"/>
                  <a:pt x="190" y="132"/>
                  <a:pt x="190" y="132"/>
                </a:cubicBezTo>
                <a:cubicBezTo>
                  <a:pt x="190" y="132"/>
                  <a:pt x="190" y="132"/>
                  <a:pt x="190" y="132"/>
                </a:cubicBezTo>
                <a:cubicBezTo>
                  <a:pt x="207" y="132"/>
                  <a:pt x="220" y="119"/>
                  <a:pt x="220" y="103"/>
                </a:cubicBezTo>
                <a:cubicBezTo>
                  <a:pt x="220" y="87"/>
                  <a:pt x="207" y="75"/>
                  <a:pt x="191" y="74"/>
                </a:cubicBezTo>
                <a:close/>
                <a:moveTo>
                  <a:pt x="191" y="124"/>
                </a:moveTo>
                <a:cubicBezTo>
                  <a:pt x="190" y="124"/>
                  <a:pt x="190" y="124"/>
                  <a:pt x="190" y="124"/>
                </a:cubicBezTo>
                <a:cubicBezTo>
                  <a:pt x="125" y="124"/>
                  <a:pt x="125" y="124"/>
                  <a:pt x="125" y="124"/>
                </a:cubicBezTo>
                <a:cubicBezTo>
                  <a:pt x="125" y="124"/>
                  <a:pt x="124" y="124"/>
                  <a:pt x="124" y="124"/>
                </a:cubicBezTo>
                <a:cubicBezTo>
                  <a:pt x="124" y="124"/>
                  <a:pt x="123" y="124"/>
                  <a:pt x="123" y="124"/>
                </a:cubicBezTo>
                <a:cubicBezTo>
                  <a:pt x="114" y="124"/>
                  <a:pt x="114" y="124"/>
                  <a:pt x="114" y="124"/>
                </a:cubicBezTo>
                <a:cubicBezTo>
                  <a:pt x="114" y="65"/>
                  <a:pt x="114" y="65"/>
                  <a:pt x="114" y="65"/>
                </a:cubicBezTo>
                <a:cubicBezTo>
                  <a:pt x="106" y="65"/>
                  <a:pt x="106" y="65"/>
                  <a:pt x="106" y="65"/>
                </a:cubicBezTo>
                <a:cubicBezTo>
                  <a:pt x="106" y="124"/>
                  <a:pt x="106" y="124"/>
                  <a:pt x="106" y="124"/>
                </a:cubicBezTo>
                <a:cubicBezTo>
                  <a:pt x="64" y="124"/>
                  <a:pt x="64" y="124"/>
                  <a:pt x="64" y="124"/>
                </a:cubicBezTo>
                <a:cubicBezTo>
                  <a:pt x="64" y="124"/>
                  <a:pt x="63" y="124"/>
                  <a:pt x="63" y="124"/>
                </a:cubicBezTo>
                <a:cubicBezTo>
                  <a:pt x="63" y="124"/>
                  <a:pt x="62" y="124"/>
                  <a:pt x="62" y="124"/>
                </a:cubicBezTo>
                <a:cubicBezTo>
                  <a:pt x="20" y="124"/>
                  <a:pt x="20" y="124"/>
                  <a:pt x="20" y="124"/>
                </a:cubicBezTo>
                <a:cubicBezTo>
                  <a:pt x="19" y="124"/>
                  <a:pt x="19" y="124"/>
                  <a:pt x="19" y="124"/>
                </a:cubicBezTo>
                <a:cubicBezTo>
                  <a:pt x="13" y="124"/>
                  <a:pt x="8" y="120"/>
                  <a:pt x="8" y="114"/>
                </a:cubicBezTo>
                <a:cubicBezTo>
                  <a:pt x="8" y="109"/>
                  <a:pt x="12" y="104"/>
                  <a:pt x="17" y="103"/>
                </a:cubicBezTo>
                <a:cubicBezTo>
                  <a:pt x="26" y="102"/>
                  <a:pt x="26" y="102"/>
                  <a:pt x="26" y="102"/>
                </a:cubicBezTo>
                <a:cubicBezTo>
                  <a:pt x="23" y="94"/>
                  <a:pt x="23" y="94"/>
                  <a:pt x="23" y="94"/>
                </a:cubicBezTo>
                <a:cubicBezTo>
                  <a:pt x="23" y="91"/>
                  <a:pt x="22" y="87"/>
                  <a:pt x="22" y="84"/>
                </a:cubicBezTo>
                <a:cubicBezTo>
                  <a:pt x="22" y="59"/>
                  <a:pt x="37" y="44"/>
                  <a:pt x="63" y="44"/>
                </a:cubicBezTo>
                <a:cubicBezTo>
                  <a:pt x="63" y="44"/>
                  <a:pt x="64" y="44"/>
                  <a:pt x="64" y="44"/>
                </a:cubicBezTo>
                <a:cubicBezTo>
                  <a:pt x="69" y="44"/>
                  <a:pt x="69" y="44"/>
                  <a:pt x="69" y="44"/>
                </a:cubicBezTo>
                <a:cubicBezTo>
                  <a:pt x="71" y="40"/>
                  <a:pt x="71" y="40"/>
                  <a:pt x="71" y="40"/>
                </a:cubicBezTo>
                <a:cubicBezTo>
                  <a:pt x="81" y="20"/>
                  <a:pt x="102" y="8"/>
                  <a:pt x="124" y="8"/>
                </a:cubicBezTo>
                <a:cubicBezTo>
                  <a:pt x="159" y="8"/>
                  <a:pt x="183" y="32"/>
                  <a:pt x="183" y="66"/>
                </a:cubicBezTo>
                <a:cubicBezTo>
                  <a:pt x="183" y="69"/>
                  <a:pt x="183" y="71"/>
                  <a:pt x="183" y="73"/>
                </a:cubicBezTo>
                <a:cubicBezTo>
                  <a:pt x="182" y="82"/>
                  <a:pt x="182" y="82"/>
                  <a:pt x="182" y="82"/>
                </a:cubicBezTo>
                <a:cubicBezTo>
                  <a:pt x="191" y="82"/>
                  <a:pt x="191" y="82"/>
                  <a:pt x="191" y="82"/>
                </a:cubicBezTo>
                <a:cubicBezTo>
                  <a:pt x="202" y="83"/>
                  <a:pt x="212" y="92"/>
                  <a:pt x="212" y="103"/>
                </a:cubicBezTo>
                <a:cubicBezTo>
                  <a:pt x="212" y="115"/>
                  <a:pt x="202" y="124"/>
                  <a:pt x="191" y="1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 rot="0">
            <a:off x="3677285" y="1431925"/>
            <a:ext cx="2265680" cy="1887855"/>
            <a:chOff x="3816753" y="1440441"/>
            <a:chExt cx="2156524" cy="1745476"/>
          </a:xfrm>
        </p:grpSpPr>
        <p:sp>
          <p:nvSpPr>
            <p:cNvPr id="21" name="Oval 9"/>
            <p:cNvSpPr/>
            <p:nvPr/>
          </p:nvSpPr>
          <p:spPr>
            <a:xfrm>
              <a:off x="4475347" y="1440441"/>
              <a:ext cx="696987" cy="697168"/>
            </a:xfrm>
            <a:prstGeom prst="ellipse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Text Placeholder 2"/>
            <p:cNvSpPr txBox="1"/>
            <p:nvPr/>
          </p:nvSpPr>
          <p:spPr>
            <a:xfrm>
              <a:off x="3816753" y="2494705"/>
              <a:ext cx="2156524" cy="69121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9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支持</a:t>
              </a: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Shell</a:t>
              </a: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K8S</a:t>
              </a: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Spark</a:t>
              </a: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SQL</a:t>
              </a: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、依赖等</a:t>
              </a: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10</a:t>
              </a: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多种任务类型。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Freeform 107"/>
            <p:cNvSpPr>
              <a:spLocks noEditPoints="1"/>
            </p:cNvSpPr>
            <p:nvPr/>
          </p:nvSpPr>
          <p:spPr bwMode="auto">
            <a:xfrm>
              <a:off x="4614031" y="1562522"/>
              <a:ext cx="438628" cy="376140"/>
            </a:xfrm>
            <a:custGeom>
              <a:avLst/>
              <a:gdLst>
                <a:gd name="T0" fmla="*/ 192 w 225"/>
                <a:gd name="T1" fmla="*/ 116 h 182"/>
                <a:gd name="T2" fmla="*/ 160 w 225"/>
                <a:gd name="T3" fmla="*/ 145 h 182"/>
                <a:gd name="T4" fmla="*/ 145 w 225"/>
                <a:gd name="T5" fmla="*/ 145 h 182"/>
                <a:gd name="T6" fmla="*/ 116 w 225"/>
                <a:gd name="T7" fmla="*/ 117 h 182"/>
                <a:gd name="T8" fmla="*/ 116 w 225"/>
                <a:gd name="T9" fmla="*/ 65 h 182"/>
                <a:gd name="T10" fmla="*/ 145 w 225"/>
                <a:gd name="T11" fmla="*/ 33 h 182"/>
                <a:gd name="T12" fmla="*/ 112 w 225"/>
                <a:gd name="T13" fmla="*/ 0 h 182"/>
                <a:gd name="T14" fmla="*/ 80 w 225"/>
                <a:gd name="T15" fmla="*/ 33 h 182"/>
                <a:gd name="T16" fmla="*/ 108 w 225"/>
                <a:gd name="T17" fmla="*/ 65 h 182"/>
                <a:gd name="T18" fmla="*/ 108 w 225"/>
                <a:gd name="T19" fmla="*/ 117 h 182"/>
                <a:gd name="T20" fmla="*/ 80 w 225"/>
                <a:gd name="T21" fmla="*/ 145 h 182"/>
                <a:gd name="T22" fmla="*/ 65 w 225"/>
                <a:gd name="T23" fmla="*/ 145 h 182"/>
                <a:gd name="T24" fmla="*/ 32 w 225"/>
                <a:gd name="T25" fmla="*/ 116 h 182"/>
                <a:gd name="T26" fmla="*/ 0 w 225"/>
                <a:gd name="T27" fmla="*/ 149 h 182"/>
                <a:gd name="T28" fmla="*/ 32 w 225"/>
                <a:gd name="T29" fmla="*/ 182 h 182"/>
                <a:gd name="T30" fmla="*/ 65 w 225"/>
                <a:gd name="T31" fmla="*/ 153 h 182"/>
                <a:gd name="T32" fmla="*/ 80 w 225"/>
                <a:gd name="T33" fmla="*/ 153 h 182"/>
                <a:gd name="T34" fmla="*/ 112 w 225"/>
                <a:gd name="T35" fmla="*/ 182 h 182"/>
                <a:gd name="T36" fmla="*/ 145 w 225"/>
                <a:gd name="T37" fmla="*/ 153 h 182"/>
                <a:gd name="T38" fmla="*/ 160 w 225"/>
                <a:gd name="T39" fmla="*/ 153 h 182"/>
                <a:gd name="T40" fmla="*/ 192 w 225"/>
                <a:gd name="T41" fmla="*/ 182 h 182"/>
                <a:gd name="T42" fmla="*/ 225 w 225"/>
                <a:gd name="T43" fmla="*/ 149 h 182"/>
                <a:gd name="T44" fmla="*/ 192 w 225"/>
                <a:gd name="T45" fmla="*/ 116 h 182"/>
                <a:gd name="T46" fmla="*/ 32 w 225"/>
                <a:gd name="T47" fmla="*/ 174 h 182"/>
                <a:gd name="T48" fmla="*/ 8 w 225"/>
                <a:gd name="T49" fmla="*/ 149 h 182"/>
                <a:gd name="T50" fmla="*/ 32 w 225"/>
                <a:gd name="T51" fmla="*/ 124 h 182"/>
                <a:gd name="T52" fmla="*/ 57 w 225"/>
                <a:gd name="T53" fmla="*/ 149 h 182"/>
                <a:gd name="T54" fmla="*/ 32 w 225"/>
                <a:gd name="T55" fmla="*/ 174 h 182"/>
                <a:gd name="T56" fmla="*/ 112 w 225"/>
                <a:gd name="T57" fmla="*/ 174 h 182"/>
                <a:gd name="T58" fmla="*/ 88 w 225"/>
                <a:gd name="T59" fmla="*/ 149 h 182"/>
                <a:gd name="T60" fmla="*/ 112 w 225"/>
                <a:gd name="T61" fmla="*/ 124 h 182"/>
                <a:gd name="T62" fmla="*/ 137 w 225"/>
                <a:gd name="T63" fmla="*/ 149 h 182"/>
                <a:gd name="T64" fmla="*/ 112 w 225"/>
                <a:gd name="T65" fmla="*/ 174 h 182"/>
                <a:gd name="T66" fmla="*/ 192 w 225"/>
                <a:gd name="T67" fmla="*/ 174 h 182"/>
                <a:gd name="T68" fmla="*/ 168 w 225"/>
                <a:gd name="T69" fmla="*/ 149 h 182"/>
                <a:gd name="T70" fmla="*/ 192 w 225"/>
                <a:gd name="T71" fmla="*/ 124 h 182"/>
                <a:gd name="T72" fmla="*/ 217 w 225"/>
                <a:gd name="T73" fmla="*/ 149 h 182"/>
                <a:gd name="T74" fmla="*/ 192 w 225"/>
                <a:gd name="T75" fmla="*/ 174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5" h="182">
                  <a:moveTo>
                    <a:pt x="192" y="116"/>
                  </a:moveTo>
                  <a:cubicBezTo>
                    <a:pt x="176" y="116"/>
                    <a:pt x="162" y="129"/>
                    <a:pt x="160" y="145"/>
                  </a:cubicBezTo>
                  <a:cubicBezTo>
                    <a:pt x="145" y="145"/>
                    <a:pt x="145" y="145"/>
                    <a:pt x="145" y="145"/>
                  </a:cubicBezTo>
                  <a:cubicBezTo>
                    <a:pt x="143" y="130"/>
                    <a:pt x="131" y="119"/>
                    <a:pt x="116" y="117"/>
                  </a:cubicBezTo>
                  <a:cubicBezTo>
                    <a:pt x="116" y="65"/>
                    <a:pt x="116" y="65"/>
                    <a:pt x="116" y="65"/>
                  </a:cubicBezTo>
                  <a:cubicBezTo>
                    <a:pt x="132" y="63"/>
                    <a:pt x="145" y="50"/>
                    <a:pt x="145" y="33"/>
                  </a:cubicBezTo>
                  <a:cubicBezTo>
                    <a:pt x="145" y="15"/>
                    <a:pt x="130" y="0"/>
                    <a:pt x="112" y="0"/>
                  </a:cubicBezTo>
                  <a:cubicBezTo>
                    <a:pt x="94" y="0"/>
                    <a:pt x="80" y="15"/>
                    <a:pt x="80" y="33"/>
                  </a:cubicBezTo>
                  <a:cubicBezTo>
                    <a:pt x="80" y="50"/>
                    <a:pt x="92" y="63"/>
                    <a:pt x="108" y="65"/>
                  </a:cubicBezTo>
                  <a:cubicBezTo>
                    <a:pt x="108" y="117"/>
                    <a:pt x="108" y="117"/>
                    <a:pt x="108" y="117"/>
                  </a:cubicBezTo>
                  <a:cubicBezTo>
                    <a:pt x="94" y="118"/>
                    <a:pt x="82" y="130"/>
                    <a:pt x="80" y="145"/>
                  </a:cubicBezTo>
                  <a:cubicBezTo>
                    <a:pt x="65" y="145"/>
                    <a:pt x="65" y="145"/>
                    <a:pt x="65" y="145"/>
                  </a:cubicBezTo>
                  <a:cubicBezTo>
                    <a:pt x="63" y="129"/>
                    <a:pt x="49" y="116"/>
                    <a:pt x="32" y="116"/>
                  </a:cubicBezTo>
                  <a:cubicBezTo>
                    <a:pt x="14" y="116"/>
                    <a:pt x="0" y="131"/>
                    <a:pt x="0" y="149"/>
                  </a:cubicBezTo>
                  <a:cubicBezTo>
                    <a:pt x="0" y="167"/>
                    <a:pt x="14" y="182"/>
                    <a:pt x="32" y="182"/>
                  </a:cubicBezTo>
                  <a:cubicBezTo>
                    <a:pt x="49" y="182"/>
                    <a:pt x="63" y="169"/>
                    <a:pt x="65" y="153"/>
                  </a:cubicBezTo>
                  <a:cubicBezTo>
                    <a:pt x="80" y="153"/>
                    <a:pt x="80" y="153"/>
                    <a:pt x="80" y="153"/>
                  </a:cubicBezTo>
                  <a:cubicBezTo>
                    <a:pt x="82" y="169"/>
                    <a:pt x="96" y="182"/>
                    <a:pt x="112" y="182"/>
                  </a:cubicBezTo>
                  <a:cubicBezTo>
                    <a:pt x="129" y="182"/>
                    <a:pt x="143" y="169"/>
                    <a:pt x="145" y="153"/>
                  </a:cubicBezTo>
                  <a:cubicBezTo>
                    <a:pt x="160" y="153"/>
                    <a:pt x="160" y="153"/>
                    <a:pt x="160" y="153"/>
                  </a:cubicBezTo>
                  <a:cubicBezTo>
                    <a:pt x="162" y="169"/>
                    <a:pt x="176" y="182"/>
                    <a:pt x="192" y="182"/>
                  </a:cubicBezTo>
                  <a:cubicBezTo>
                    <a:pt x="210" y="182"/>
                    <a:pt x="225" y="167"/>
                    <a:pt x="225" y="149"/>
                  </a:cubicBezTo>
                  <a:cubicBezTo>
                    <a:pt x="225" y="131"/>
                    <a:pt x="210" y="116"/>
                    <a:pt x="192" y="116"/>
                  </a:cubicBezTo>
                  <a:close/>
                  <a:moveTo>
                    <a:pt x="32" y="174"/>
                  </a:moveTo>
                  <a:cubicBezTo>
                    <a:pt x="19" y="174"/>
                    <a:pt x="8" y="163"/>
                    <a:pt x="8" y="149"/>
                  </a:cubicBezTo>
                  <a:cubicBezTo>
                    <a:pt x="8" y="135"/>
                    <a:pt x="19" y="124"/>
                    <a:pt x="32" y="124"/>
                  </a:cubicBezTo>
                  <a:cubicBezTo>
                    <a:pt x="46" y="124"/>
                    <a:pt x="57" y="135"/>
                    <a:pt x="57" y="149"/>
                  </a:cubicBezTo>
                  <a:cubicBezTo>
                    <a:pt x="57" y="163"/>
                    <a:pt x="46" y="174"/>
                    <a:pt x="32" y="174"/>
                  </a:cubicBezTo>
                  <a:close/>
                  <a:moveTo>
                    <a:pt x="112" y="174"/>
                  </a:moveTo>
                  <a:cubicBezTo>
                    <a:pt x="99" y="174"/>
                    <a:pt x="88" y="163"/>
                    <a:pt x="88" y="149"/>
                  </a:cubicBezTo>
                  <a:cubicBezTo>
                    <a:pt x="88" y="135"/>
                    <a:pt x="99" y="124"/>
                    <a:pt x="112" y="124"/>
                  </a:cubicBezTo>
                  <a:cubicBezTo>
                    <a:pt x="126" y="124"/>
                    <a:pt x="137" y="135"/>
                    <a:pt x="137" y="149"/>
                  </a:cubicBezTo>
                  <a:cubicBezTo>
                    <a:pt x="137" y="163"/>
                    <a:pt x="126" y="174"/>
                    <a:pt x="112" y="174"/>
                  </a:cubicBezTo>
                  <a:close/>
                  <a:moveTo>
                    <a:pt x="192" y="174"/>
                  </a:moveTo>
                  <a:cubicBezTo>
                    <a:pt x="179" y="174"/>
                    <a:pt x="168" y="163"/>
                    <a:pt x="168" y="149"/>
                  </a:cubicBezTo>
                  <a:cubicBezTo>
                    <a:pt x="168" y="135"/>
                    <a:pt x="179" y="124"/>
                    <a:pt x="192" y="124"/>
                  </a:cubicBezTo>
                  <a:cubicBezTo>
                    <a:pt x="206" y="124"/>
                    <a:pt x="217" y="135"/>
                    <a:pt x="217" y="149"/>
                  </a:cubicBezTo>
                  <a:cubicBezTo>
                    <a:pt x="217" y="163"/>
                    <a:pt x="206" y="174"/>
                    <a:pt x="192" y="17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 rot="0">
            <a:off x="731520" y="4229735"/>
            <a:ext cx="2265680" cy="1554480"/>
            <a:chOff x="6281597" y="4167911"/>
            <a:chExt cx="2156524" cy="1437200"/>
          </a:xfrm>
        </p:grpSpPr>
        <p:sp>
          <p:nvSpPr>
            <p:cNvPr id="20" name="Oval 7"/>
            <p:cNvSpPr/>
            <p:nvPr/>
          </p:nvSpPr>
          <p:spPr>
            <a:xfrm>
              <a:off x="7018234" y="4167911"/>
              <a:ext cx="696987" cy="697168"/>
            </a:xfrm>
            <a:prstGeom prst="ellipse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Text Placeholder 2"/>
            <p:cNvSpPr txBox="1"/>
            <p:nvPr/>
          </p:nvSpPr>
          <p:spPr>
            <a:xfrm>
              <a:off x="6281597" y="4913899"/>
              <a:ext cx="2156524" cy="69121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9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支持补数、多租户、日志在线查看及资源在线管理</a:t>
              </a:r>
              <a:endPara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Freeform 127"/>
            <p:cNvSpPr>
              <a:spLocks noEditPoints="1"/>
            </p:cNvSpPr>
            <p:nvPr/>
          </p:nvSpPr>
          <p:spPr bwMode="auto">
            <a:xfrm>
              <a:off x="7119235" y="4403723"/>
              <a:ext cx="481249" cy="260482"/>
            </a:xfrm>
            <a:custGeom>
              <a:avLst/>
              <a:gdLst>
                <a:gd name="T0" fmla="*/ 220 w 250"/>
                <a:gd name="T1" fmla="*/ 40 h 108"/>
                <a:gd name="T2" fmla="*/ 208 w 250"/>
                <a:gd name="T3" fmla="*/ 13 h 108"/>
                <a:gd name="T4" fmla="*/ 134 w 250"/>
                <a:gd name="T5" fmla="*/ 43 h 108"/>
                <a:gd name="T6" fmla="*/ 111 w 250"/>
                <a:gd name="T7" fmla="*/ 40 h 108"/>
                <a:gd name="T8" fmla="*/ 99 w 250"/>
                <a:gd name="T9" fmla="*/ 13 h 108"/>
                <a:gd name="T10" fmla="*/ 25 w 250"/>
                <a:gd name="T11" fmla="*/ 43 h 108"/>
                <a:gd name="T12" fmla="*/ 13 w 250"/>
                <a:gd name="T13" fmla="*/ 40 h 108"/>
                <a:gd name="T14" fmla="*/ 4 w 250"/>
                <a:gd name="T15" fmla="*/ 62 h 108"/>
                <a:gd name="T16" fmla="*/ 29 w 250"/>
                <a:gd name="T17" fmla="*/ 62 h 108"/>
                <a:gd name="T18" fmla="*/ 70 w 250"/>
                <a:gd name="T19" fmla="*/ 108 h 108"/>
                <a:gd name="T20" fmla="*/ 111 w 250"/>
                <a:gd name="T21" fmla="*/ 62 h 108"/>
                <a:gd name="T22" fmla="*/ 138 w 250"/>
                <a:gd name="T23" fmla="*/ 62 h 108"/>
                <a:gd name="T24" fmla="*/ 179 w 250"/>
                <a:gd name="T25" fmla="*/ 108 h 108"/>
                <a:gd name="T26" fmla="*/ 220 w 250"/>
                <a:gd name="T27" fmla="*/ 62 h 108"/>
                <a:gd name="T28" fmla="*/ 250 w 250"/>
                <a:gd name="T29" fmla="*/ 53 h 108"/>
                <a:gd name="T30" fmla="*/ 237 w 250"/>
                <a:gd name="T31" fmla="*/ 48 h 108"/>
                <a:gd name="T32" fmla="*/ 237 w 250"/>
                <a:gd name="T33" fmla="*/ 58 h 108"/>
                <a:gd name="T34" fmla="*/ 203 w 250"/>
                <a:gd name="T35" fmla="*/ 89 h 108"/>
                <a:gd name="T36" fmla="*/ 142 w 250"/>
                <a:gd name="T37" fmla="*/ 62 h 108"/>
                <a:gd name="T38" fmla="*/ 107 w 250"/>
                <a:gd name="T39" fmla="*/ 62 h 108"/>
                <a:gd name="T40" fmla="*/ 46 w 250"/>
                <a:gd name="T41" fmla="*/ 89 h 108"/>
                <a:gd name="T42" fmla="*/ 13 w 250"/>
                <a:gd name="T43" fmla="*/ 58 h 108"/>
                <a:gd name="T44" fmla="*/ 33 w 250"/>
                <a:gd name="T45" fmla="*/ 48 h 108"/>
                <a:gd name="T46" fmla="*/ 70 w 250"/>
                <a:gd name="T47" fmla="*/ 8 h 108"/>
                <a:gd name="T48" fmla="*/ 108 w 250"/>
                <a:gd name="T49" fmla="*/ 48 h 108"/>
                <a:gd name="T50" fmla="*/ 155 w 250"/>
                <a:gd name="T51" fmla="*/ 18 h 108"/>
                <a:gd name="T52" fmla="*/ 216 w 250"/>
                <a:gd name="T53" fmla="*/ 44 h 108"/>
                <a:gd name="T54" fmla="*/ 237 w 250"/>
                <a:gd name="T55" fmla="*/ 44 h 108"/>
                <a:gd name="T56" fmla="*/ 39 w 250"/>
                <a:gd name="T57" fmla="*/ 33 h 108"/>
                <a:gd name="T58" fmla="*/ 45 w 250"/>
                <a:gd name="T59" fmla="*/ 29 h 108"/>
                <a:gd name="T60" fmla="*/ 52 w 250"/>
                <a:gd name="T61" fmla="*/ 14 h 108"/>
                <a:gd name="T62" fmla="*/ 55 w 250"/>
                <a:gd name="T63" fmla="*/ 11 h 108"/>
                <a:gd name="T64" fmla="*/ 36 w 250"/>
                <a:gd name="T65" fmla="*/ 36 h 108"/>
                <a:gd name="T66" fmla="*/ 40 w 250"/>
                <a:gd name="T67" fmla="*/ 37 h 108"/>
                <a:gd name="T68" fmla="*/ 59 w 250"/>
                <a:gd name="T69" fmla="*/ 17 h 108"/>
                <a:gd name="T70" fmla="*/ 54 w 250"/>
                <a:gd name="T71" fmla="*/ 8 h 108"/>
                <a:gd name="T72" fmla="*/ 33 w 250"/>
                <a:gd name="T73" fmla="*/ 40 h 108"/>
                <a:gd name="T74" fmla="*/ 40 w 250"/>
                <a:gd name="T75" fmla="*/ 37 h 108"/>
                <a:gd name="T76" fmla="*/ 148 w 250"/>
                <a:gd name="T77" fmla="*/ 33 h 108"/>
                <a:gd name="T78" fmla="*/ 155 w 250"/>
                <a:gd name="T79" fmla="*/ 29 h 108"/>
                <a:gd name="T80" fmla="*/ 162 w 250"/>
                <a:gd name="T81" fmla="*/ 14 h 108"/>
                <a:gd name="T82" fmla="*/ 165 w 250"/>
                <a:gd name="T83" fmla="*/ 11 h 108"/>
                <a:gd name="T84" fmla="*/ 147 w 250"/>
                <a:gd name="T85" fmla="*/ 35 h 108"/>
                <a:gd name="T86" fmla="*/ 146 w 250"/>
                <a:gd name="T87" fmla="*/ 36 h 108"/>
                <a:gd name="T88" fmla="*/ 146 w 250"/>
                <a:gd name="T89" fmla="*/ 36 h 108"/>
                <a:gd name="T90" fmla="*/ 150 w 250"/>
                <a:gd name="T91" fmla="*/ 37 h 108"/>
                <a:gd name="T92" fmla="*/ 150 w 250"/>
                <a:gd name="T93" fmla="*/ 37 h 108"/>
                <a:gd name="T94" fmla="*/ 151 w 250"/>
                <a:gd name="T95" fmla="*/ 33 h 108"/>
                <a:gd name="T96" fmla="*/ 154 w 250"/>
                <a:gd name="T97" fmla="*/ 38 h 108"/>
                <a:gd name="T98" fmla="*/ 169 w 250"/>
                <a:gd name="T99" fmla="*/ 17 h 108"/>
                <a:gd name="T100" fmla="*/ 163 w 250"/>
                <a:gd name="T101" fmla="*/ 8 h 108"/>
                <a:gd name="T102" fmla="*/ 143 w 250"/>
                <a:gd name="T103" fmla="*/ 40 h 108"/>
                <a:gd name="T104" fmla="*/ 150 w 250"/>
                <a:gd name="T105" fmla="*/ 37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0" h="108">
                  <a:moveTo>
                    <a:pt x="237" y="44"/>
                  </a:moveTo>
                  <a:cubicBezTo>
                    <a:pt x="237" y="40"/>
                    <a:pt x="237" y="40"/>
                    <a:pt x="237" y="40"/>
                  </a:cubicBezTo>
                  <a:cubicBezTo>
                    <a:pt x="220" y="40"/>
                    <a:pt x="220" y="40"/>
                    <a:pt x="220" y="40"/>
                  </a:cubicBezTo>
                  <a:cubicBezTo>
                    <a:pt x="220" y="44"/>
                    <a:pt x="220" y="44"/>
                    <a:pt x="220" y="44"/>
                  </a:cubicBezTo>
                  <a:cubicBezTo>
                    <a:pt x="224" y="43"/>
                    <a:pt x="224" y="43"/>
                    <a:pt x="224" y="43"/>
                  </a:cubicBezTo>
                  <a:cubicBezTo>
                    <a:pt x="222" y="31"/>
                    <a:pt x="216" y="20"/>
                    <a:pt x="208" y="13"/>
                  </a:cubicBezTo>
                  <a:cubicBezTo>
                    <a:pt x="200" y="5"/>
                    <a:pt x="190" y="0"/>
                    <a:pt x="179" y="0"/>
                  </a:cubicBezTo>
                  <a:cubicBezTo>
                    <a:pt x="168" y="0"/>
                    <a:pt x="158" y="5"/>
                    <a:pt x="150" y="13"/>
                  </a:cubicBezTo>
                  <a:cubicBezTo>
                    <a:pt x="142" y="20"/>
                    <a:pt x="136" y="31"/>
                    <a:pt x="134" y="43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3" y="31"/>
                    <a:pt x="107" y="20"/>
                    <a:pt x="99" y="13"/>
                  </a:cubicBezTo>
                  <a:cubicBezTo>
                    <a:pt x="91" y="5"/>
                    <a:pt x="81" y="0"/>
                    <a:pt x="70" y="0"/>
                  </a:cubicBezTo>
                  <a:cubicBezTo>
                    <a:pt x="59" y="0"/>
                    <a:pt x="49" y="5"/>
                    <a:pt x="41" y="13"/>
                  </a:cubicBezTo>
                  <a:cubicBezTo>
                    <a:pt x="33" y="20"/>
                    <a:pt x="27" y="31"/>
                    <a:pt x="25" y="43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0" y="40"/>
                    <a:pt x="6" y="41"/>
                    <a:pt x="4" y="43"/>
                  </a:cubicBezTo>
                  <a:cubicBezTo>
                    <a:pt x="2" y="46"/>
                    <a:pt x="0" y="49"/>
                    <a:pt x="0" y="53"/>
                  </a:cubicBezTo>
                  <a:cubicBezTo>
                    <a:pt x="0" y="56"/>
                    <a:pt x="2" y="60"/>
                    <a:pt x="4" y="62"/>
                  </a:cubicBezTo>
                  <a:cubicBezTo>
                    <a:pt x="6" y="65"/>
                    <a:pt x="10" y="66"/>
                    <a:pt x="13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2"/>
                    <a:pt x="29" y="62"/>
                    <a:pt x="29" y="62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7" y="75"/>
                    <a:pt x="32" y="87"/>
                    <a:pt x="40" y="95"/>
                  </a:cubicBezTo>
                  <a:cubicBezTo>
                    <a:pt x="48" y="103"/>
                    <a:pt x="58" y="108"/>
                    <a:pt x="70" y="108"/>
                  </a:cubicBezTo>
                  <a:cubicBezTo>
                    <a:pt x="82" y="108"/>
                    <a:pt x="92" y="103"/>
                    <a:pt x="100" y="95"/>
                  </a:cubicBezTo>
                  <a:cubicBezTo>
                    <a:pt x="108" y="87"/>
                    <a:pt x="114" y="75"/>
                    <a:pt x="115" y="63"/>
                  </a:cubicBezTo>
                  <a:cubicBezTo>
                    <a:pt x="111" y="62"/>
                    <a:pt x="111" y="62"/>
                    <a:pt x="111" y="62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38" y="66"/>
                    <a:pt x="138" y="66"/>
                    <a:pt x="138" y="66"/>
                  </a:cubicBezTo>
                  <a:cubicBezTo>
                    <a:pt x="138" y="62"/>
                    <a:pt x="138" y="62"/>
                    <a:pt x="138" y="62"/>
                  </a:cubicBezTo>
                  <a:cubicBezTo>
                    <a:pt x="134" y="63"/>
                    <a:pt x="134" y="63"/>
                    <a:pt x="134" y="63"/>
                  </a:cubicBezTo>
                  <a:cubicBezTo>
                    <a:pt x="136" y="75"/>
                    <a:pt x="141" y="87"/>
                    <a:pt x="149" y="95"/>
                  </a:cubicBezTo>
                  <a:cubicBezTo>
                    <a:pt x="157" y="103"/>
                    <a:pt x="167" y="108"/>
                    <a:pt x="179" y="108"/>
                  </a:cubicBezTo>
                  <a:cubicBezTo>
                    <a:pt x="191" y="108"/>
                    <a:pt x="201" y="103"/>
                    <a:pt x="209" y="95"/>
                  </a:cubicBezTo>
                  <a:cubicBezTo>
                    <a:pt x="217" y="87"/>
                    <a:pt x="223" y="75"/>
                    <a:pt x="224" y="63"/>
                  </a:cubicBezTo>
                  <a:cubicBezTo>
                    <a:pt x="220" y="62"/>
                    <a:pt x="220" y="62"/>
                    <a:pt x="220" y="62"/>
                  </a:cubicBezTo>
                  <a:cubicBezTo>
                    <a:pt x="220" y="66"/>
                    <a:pt x="220" y="66"/>
                    <a:pt x="220" y="66"/>
                  </a:cubicBezTo>
                  <a:cubicBezTo>
                    <a:pt x="237" y="66"/>
                    <a:pt x="237" y="66"/>
                    <a:pt x="237" y="66"/>
                  </a:cubicBezTo>
                  <a:cubicBezTo>
                    <a:pt x="244" y="66"/>
                    <a:pt x="250" y="60"/>
                    <a:pt x="250" y="53"/>
                  </a:cubicBezTo>
                  <a:cubicBezTo>
                    <a:pt x="250" y="45"/>
                    <a:pt x="244" y="40"/>
                    <a:pt x="237" y="40"/>
                  </a:cubicBezTo>
                  <a:cubicBezTo>
                    <a:pt x="237" y="44"/>
                    <a:pt x="237" y="44"/>
                    <a:pt x="237" y="44"/>
                  </a:cubicBezTo>
                  <a:cubicBezTo>
                    <a:pt x="237" y="48"/>
                    <a:pt x="237" y="48"/>
                    <a:pt x="237" y="48"/>
                  </a:cubicBezTo>
                  <a:cubicBezTo>
                    <a:pt x="238" y="48"/>
                    <a:pt x="240" y="48"/>
                    <a:pt x="241" y="49"/>
                  </a:cubicBezTo>
                  <a:cubicBezTo>
                    <a:pt x="241" y="50"/>
                    <a:pt x="242" y="51"/>
                    <a:pt x="242" y="53"/>
                  </a:cubicBezTo>
                  <a:cubicBezTo>
                    <a:pt x="242" y="56"/>
                    <a:pt x="240" y="58"/>
                    <a:pt x="237" y="58"/>
                  </a:cubicBezTo>
                  <a:cubicBezTo>
                    <a:pt x="217" y="58"/>
                    <a:pt x="217" y="58"/>
                    <a:pt x="217" y="58"/>
                  </a:cubicBezTo>
                  <a:cubicBezTo>
                    <a:pt x="216" y="62"/>
                    <a:pt x="216" y="62"/>
                    <a:pt x="216" y="62"/>
                  </a:cubicBezTo>
                  <a:cubicBezTo>
                    <a:pt x="215" y="73"/>
                    <a:pt x="210" y="82"/>
                    <a:pt x="203" y="89"/>
                  </a:cubicBezTo>
                  <a:cubicBezTo>
                    <a:pt x="197" y="96"/>
                    <a:pt x="188" y="100"/>
                    <a:pt x="179" y="100"/>
                  </a:cubicBezTo>
                  <a:cubicBezTo>
                    <a:pt x="170" y="100"/>
                    <a:pt x="161" y="96"/>
                    <a:pt x="155" y="89"/>
                  </a:cubicBezTo>
                  <a:cubicBezTo>
                    <a:pt x="148" y="82"/>
                    <a:pt x="143" y="73"/>
                    <a:pt x="142" y="62"/>
                  </a:cubicBezTo>
                  <a:cubicBezTo>
                    <a:pt x="141" y="58"/>
                    <a:pt x="141" y="58"/>
                    <a:pt x="141" y="58"/>
                  </a:cubicBezTo>
                  <a:cubicBezTo>
                    <a:pt x="108" y="58"/>
                    <a:pt x="108" y="58"/>
                    <a:pt x="108" y="58"/>
                  </a:cubicBezTo>
                  <a:cubicBezTo>
                    <a:pt x="107" y="62"/>
                    <a:pt x="107" y="62"/>
                    <a:pt x="107" y="62"/>
                  </a:cubicBezTo>
                  <a:cubicBezTo>
                    <a:pt x="106" y="73"/>
                    <a:pt x="101" y="82"/>
                    <a:pt x="94" y="89"/>
                  </a:cubicBezTo>
                  <a:cubicBezTo>
                    <a:pt x="88" y="96"/>
                    <a:pt x="79" y="100"/>
                    <a:pt x="70" y="100"/>
                  </a:cubicBezTo>
                  <a:cubicBezTo>
                    <a:pt x="61" y="100"/>
                    <a:pt x="52" y="96"/>
                    <a:pt x="46" y="89"/>
                  </a:cubicBezTo>
                  <a:cubicBezTo>
                    <a:pt x="39" y="82"/>
                    <a:pt x="34" y="73"/>
                    <a:pt x="33" y="62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1" y="58"/>
                    <a:pt x="8" y="56"/>
                    <a:pt x="8" y="53"/>
                  </a:cubicBezTo>
                  <a:cubicBezTo>
                    <a:pt x="8" y="50"/>
                    <a:pt x="11" y="48"/>
                    <a:pt x="13" y="48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5" y="34"/>
                    <a:pt x="40" y="25"/>
                    <a:pt x="46" y="18"/>
                  </a:cubicBezTo>
                  <a:cubicBezTo>
                    <a:pt x="53" y="12"/>
                    <a:pt x="61" y="8"/>
                    <a:pt x="70" y="8"/>
                  </a:cubicBezTo>
                  <a:cubicBezTo>
                    <a:pt x="79" y="8"/>
                    <a:pt x="87" y="12"/>
                    <a:pt x="94" y="18"/>
                  </a:cubicBezTo>
                  <a:cubicBezTo>
                    <a:pt x="100" y="25"/>
                    <a:pt x="105" y="34"/>
                    <a:pt x="107" y="44"/>
                  </a:cubicBezTo>
                  <a:cubicBezTo>
                    <a:pt x="108" y="48"/>
                    <a:pt x="108" y="48"/>
                    <a:pt x="108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4" y="34"/>
                    <a:pt x="149" y="25"/>
                    <a:pt x="155" y="18"/>
                  </a:cubicBezTo>
                  <a:cubicBezTo>
                    <a:pt x="162" y="12"/>
                    <a:pt x="170" y="8"/>
                    <a:pt x="179" y="8"/>
                  </a:cubicBezTo>
                  <a:cubicBezTo>
                    <a:pt x="188" y="8"/>
                    <a:pt x="196" y="12"/>
                    <a:pt x="203" y="18"/>
                  </a:cubicBezTo>
                  <a:cubicBezTo>
                    <a:pt x="209" y="25"/>
                    <a:pt x="214" y="34"/>
                    <a:pt x="216" y="44"/>
                  </a:cubicBezTo>
                  <a:cubicBezTo>
                    <a:pt x="217" y="48"/>
                    <a:pt x="217" y="48"/>
                    <a:pt x="217" y="48"/>
                  </a:cubicBezTo>
                  <a:cubicBezTo>
                    <a:pt x="237" y="48"/>
                    <a:pt x="237" y="48"/>
                    <a:pt x="237" y="48"/>
                  </a:cubicBezTo>
                  <a:lnTo>
                    <a:pt x="237" y="44"/>
                  </a:lnTo>
                  <a:close/>
                  <a:moveTo>
                    <a:pt x="40" y="37"/>
                  </a:moveTo>
                  <a:cubicBezTo>
                    <a:pt x="41" y="33"/>
                    <a:pt x="41" y="33"/>
                    <a:pt x="41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42" y="34"/>
                    <a:pt x="45" y="29"/>
                  </a:cubicBezTo>
                  <a:cubicBezTo>
                    <a:pt x="47" y="24"/>
                    <a:pt x="51" y="19"/>
                    <a:pt x="58" y="15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47" y="15"/>
                    <a:pt x="43" y="21"/>
                    <a:pt x="40" y="27"/>
                  </a:cubicBezTo>
                  <a:cubicBezTo>
                    <a:pt x="39" y="29"/>
                    <a:pt x="38" y="32"/>
                    <a:pt x="37" y="33"/>
                  </a:cubicBezTo>
                  <a:cubicBezTo>
                    <a:pt x="37" y="35"/>
                    <a:pt x="36" y="36"/>
                    <a:pt x="36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4" y="38"/>
                    <a:pt x="44" y="37"/>
                    <a:pt x="45" y="36"/>
                  </a:cubicBezTo>
                  <a:cubicBezTo>
                    <a:pt x="46" y="32"/>
                    <a:pt x="50" y="23"/>
                    <a:pt x="59" y="17"/>
                  </a:cubicBezTo>
                  <a:cubicBezTo>
                    <a:pt x="62" y="15"/>
                    <a:pt x="62" y="15"/>
                    <a:pt x="62" y="15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46" y="13"/>
                    <a:pt x="41" y="20"/>
                    <a:pt x="38" y="25"/>
                  </a:cubicBezTo>
                  <a:cubicBezTo>
                    <a:pt x="35" y="31"/>
                    <a:pt x="34" y="35"/>
                    <a:pt x="34" y="36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43" y="42"/>
                    <a:pt x="43" y="42"/>
                    <a:pt x="43" y="42"/>
                  </a:cubicBezTo>
                  <a:cubicBezTo>
                    <a:pt x="44" y="38"/>
                    <a:pt x="44" y="38"/>
                    <a:pt x="44" y="38"/>
                  </a:cubicBezTo>
                  <a:lnTo>
                    <a:pt x="40" y="37"/>
                  </a:lnTo>
                  <a:close/>
                  <a:moveTo>
                    <a:pt x="150" y="37"/>
                  </a:moveTo>
                  <a:cubicBezTo>
                    <a:pt x="151" y="33"/>
                    <a:pt x="151" y="33"/>
                    <a:pt x="151" y="33"/>
                  </a:cubicBezTo>
                  <a:cubicBezTo>
                    <a:pt x="148" y="33"/>
                    <a:pt x="148" y="33"/>
                    <a:pt x="148" y="33"/>
                  </a:cubicBezTo>
                  <a:cubicBezTo>
                    <a:pt x="148" y="36"/>
                    <a:pt x="148" y="36"/>
                    <a:pt x="148" y="36"/>
                  </a:cubicBezTo>
                  <a:cubicBezTo>
                    <a:pt x="152" y="37"/>
                    <a:pt x="152" y="37"/>
                    <a:pt x="152" y="37"/>
                  </a:cubicBezTo>
                  <a:cubicBezTo>
                    <a:pt x="152" y="37"/>
                    <a:pt x="152" y="34"/>
                    <a:pt x="155" y="29"/>
                  </a:cubicBezTo>
                  <a:cubicBezTo>
                    <a:pt x="157" y="24"/>
                    <a:pt x="161" y="19"/>
                    <a:pt x="168" y="15"/>
                  </a:cubicBezTo>
                  <a:cubicBezTo>
                    <a:pt x="166" y="12"/>
                    <a:pt x="166" y="12"/>
                    <a:pt x="166" y="12"/>
                  </a:cubicBezTo>
                  <a:cubicBezTo>
                    <a:pt x="162" y="14"/>
                    <a:pt x="162" y="14"/>
                    <a:pt x="162" y="14"/>
                  </a:cubicBezTo>
                  <a:cubicBezTo>
                    <a:pt x="163" y="16"/>
                    <a:pt x="163" y="16"/>
                    <a:pt x="163" y="16"/>
                  </a:cubicBezTo>
                  <a:cubicBezTo>
                    <a:pt x="167" y="14"/>
                    <a:pt x="167" y="14"/>
                    <a:pt x="167" y="14"/>
                  </a:cubicBezTo>
                  <a:cubicBezTo>
                    <a:pt x="165" y="11"/>
                    <a:pt x="165" y="11"/>
                    <a:pt x="165" y="11"/>
                  </a:cubicBezTo>
                  <a:cubicBezTo>
                    <a:pt x="157" y="15"/>
                    <a:pt x="153" y="21"/>
                    <a:pt x="150" y="27"/>
                  </a:cubicBezTo>
                  <a:cubicBezTo>
                    <a:pt x="149" y="29"/>
                    <a:pt x="148" y="32"/>
                    <a:pt x="147" y="33"/>
                  </a:cubicBezTo>
                  <a:cubicBezTo>
                    <a:pt x="147" y="34"/>
                    <a:pt x="147" y="35"/>
                    <a:pt x="147" y="35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50" y="37"/>
                    <a:pt x="150" y="37"/>
                    <a:pt x="150" y="37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50" y="37"/>
                    <a:pt x="150" y="37"/>
                    <a:pt x="150" y="37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50" y="37"/>
                    <a:pt x="150" y="37"/>
                    <a:pt x="150" y="37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50" y="37"/>
                    <a:pt x="150" y="37"/>
                    <a:pt x="150" y="37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50" y="37"/>
                    <a:pt x="150" y="37"/>
                    <a:pt x="150" y="37"/>
                  </a:cubicBezTo>
                  <a:cubicBezTo>
                    <a:pt x="151" y="33"/>
                    <a:pt x="151" y="33"/>
                    <a:pt x="151" y="33"/>
                  </a:cubicBezTo>
                  <a:cubicBezTo>
                    <a:pt x="150" y="37"/>
                    <a:pt x="150" y="37"/>
                    <a:pt x="150" y="37"/>
                  </a:cubicBezTo>
                  <a:cubicBezTo>
                    <a:pt x="154" y="38"/>
                    <a:pt x="154" y="38"/>
                    <a:pt x="154" y="38"/>
                  </a:cubicBezTo>
                  <a:cubicBezTo>
                    <a:pt x="154" y="38"/>
                    <a:pt x="154" y="38"/>
                    <a:pt x="154" y="38"/>
                  </a:cubicBezTo>
                  <a:cubicBezTo>
                    <a:pt x="154" y="38"/>
                    <a:pt x="154" y="38"/>
                    <a:pt x="154" y="38"/>
                  </a:cubicBezTo>
                  <a:cubicBezTo>
                    <a:pt x="154" y="37"/>
                    <a:pt x="155" y="34"/>
                    <a:pt x="157" y="30"/>
                  </a:cubicBezTo>
                  <a:cubicBezTo>
                    <a:pt x="160" y="26"/>
                    <a:pt x="163" y="21"/>
                    <a:pt x="169" y="17"/>
                  </a:cubicBezTo>
                  <a:cubicBezTo>
                    <a:pt x="172" y="15"/>
                    <a:pt x="172" y="15"/>
                    <a:pt x="172" y="15"/>
                  </a:cubicBezTo>
                  <a:cubicBezTo>
                    <a:pt x="167" y="6"/>
                    <a:pt x="167" y="6"/>
                    <a:pt x="167" y="6"/>
                  </a:cubicBezTo>
                  <a:cubicBezTo>
                    <a:pt x="163" y="8"/>
                    <a:pt x="163" y="8"/>
                    <a:pt x="163" y="8"/>
                  </a:cubicBezTo>
                  <a:cubicBezTo>
                    <a:pt x="156" y="13"/>
                    <a:pt x="151" y="20"/>
                    <a:pt x="148" y="25"/>
                  </a:cubicBezTo>
                  <a:cubicBezTo>
                    <a:pt x="145" y="31"/>
                    <a:pt x="144" y="35"/>
                    <a:pt x="144" y="36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53" y="42"/>
                    <a:pt x="153" y="42"/>
                    <a:pt x="153" y="42"/>
                  </a:cubicBezTo>
                  <a:cubicBezTo>
                    <a:pt x="154" y="38"/>
                    <a:pt x="154" y="38"/>
                    <a:pt x="154" y="38"/>
                  </a:cubicBezTo>
                  <a:lnTo>
                    <a:pt x="150" y="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 rot="0">
            <a:off x="3677285" y="4229735"/>
            <a:ext cx="2265680" cy="1565275"/>
            <a:chOff x="3816753" y="4167911"/>
            <a:chExt cx="2156524" cy="1446846"/>
          </a:xfrm>
        </p:grpSpPr>
        <p:sp>
          <p:nvSpPr>
            <p:cNvPr id="24" name="Oval 18"/>
            <p:cNvSpPr/>
            <p:nvPr/>
          </p:nvSpPr>
          <p:spPr>
            <a:xfrm>
              <a:off x="4476781" y="4167911"/>
              <a:ext cx="696987" cy="697168"/>
            </a:xfrm>
            <a:prstGeom prst="ellipse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Text Placeholder 2"/>
            <p:cNvSpPr txBox="1"/>
            <p:nvPr/>
          </p:nvSpPr>
          <p:spPr>
            <a:xfrm>
              <a:off x="3816753" y="4923545"/>
              <a:ext cx="2156524" cy="69121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9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完善的系统服务监控，任务超时告警</a:t>
              </a: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失败。</a:t>
              </a:r>
              <a:endPara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Freeform 57"/>
            <p:cNvSpPr>
              <a:spLocks noEditPoints="1"/>
            </p:cNvSpPr>
            <p:nvPr/>
          </p:nvSpPr>
          <p:spPr bwMode="auto">
            <a:xfrm>
              <a:off x="4614031" y="4355256"/>
              <a:ext cx="353438" cy="342594"/>
            </a:xfrm>
            <a:custGeom>
              <a:avLst/>
              <a:gdLst>
                <a:gd name="T0" fmla="*/ 12 w 190"/>
                <a:gd name="T1" fmla="*/ 167 h 190"/>
                <a:gd name="T2" fmla="*/ 2 w 190"/>
                <a:gd name="T3" fmla="*/ 154 h 190"/>
                <a:gd name="T4" fmla="*/ 5 w 190"/>
                <a:gd name="T5" fmla="*/ 138 h 190"/>
                <a:gd name="T6" fmla="*/ 43 w 190"/>
                <a:gd name="T7" fmla="*/ 111 h 190"/>
                <a:gd name="T8" fmla="*/ 59 w 190"/>
                <a:gd name="T9" fmla="*/ 120 h 190"/>
                <a:gd name="T10" fmla="*/ 70 w 190"/>
                <a:gd name="T11" fmla="*/ 135 h 190"/>
                <a:gd name="T12" fmla="*/ 135 w 190"/>
                <a:gd name="T13" fmla="*/ 70 h 190"/>
                <a:gd name="T14" fmla="*/ 121 w 190"/>
                <a:gd name="T15" fmla="*/ 59 h 190"/>
                <a:gd name="T16" fmla="*/ 112 w 190"/>
                <a:gd name="T17" fmla="*/ 43 h 190"/>
                <a:gd name="T18" fmla="*/ 135 w 190"/>
                <a:gd name="T19" fmla="*/ 6 h 190"/>
                <a:gd name="T20" fmla="*/ 155 w 190"/>
                <a:gd name="T21" fmla="*/ 2 h 190"/>
                <a:gd name="T22" fmla="*/ 166 w 190"/>
                <a:gd name="T23" fmla="*/ 10 h 190"/>
                <a:gd name="T24" fmla="*/ 169 w 190"/>
                <a:gd name="T25" fmla="*/ 84 h 190"/>
                <a:gd name="T26" fmla="*/ 131 w 190"/>
                <a:gd name="T27" fmla="*/ 130 h 190"/>
                <a:gd name="T28" fmla="*/ 84 w 190"/>
                <a:gd name="T29" fmla="*/ 169 h 190"/>
                <a:gd name="T30" fmla="*/ 12 w 190"/>
                <a:gd name="T31" fmla="*/ 167 h 190"/>
                <a:gd name="T32" fmla="*/ 53 w 190"/>
                <a:gd name="T33" fmla="*/ 125 h 190"/>
                <a:gd name="T34" fmla="*/ 42 w 190"/>
                <a:gd name="T35" fmla="*/ 119 h 190"/>
                <a:gd name="T36" fmla="*/ 13 w 190"/>
                <a:gd name="T37" fmla="*/ 140 h 190"/>
                <a:gd name="T38" fmla="*/ 9 w 190"/>
                <a:gd name="T39" fmla="*/ 150 h 190"/>
                <a:gd name="T40" fmla="*/ 17 w 190"/>
                <a:gd name="T41" fmla="*/ 161 h 190"/>
                <a:gd name="T42" fmla="*/ 79 w 190"/>
                <a:gd name="T43" fmla="*/ 162 h 190"/>
                <a:gd name="T44" fmla="*/ 125 w 190"/>
                <a:gd name="T45" fmla="*/ 124 h 190"/>
                <a:gd name="T46" fmla="*/ 162 w 190"/>
                <a:gd name="T47" fmla="*/ 79 h 190"/>
                <a:gd name="T48" fmla="*/ 160 w 190"/>
                <a:gd name="T49" fmla="*/ 16 h 190"/>
                <a:gd name="T50" fmla="*/ 151 w 190"/>
                <a:gd name="T51" fmla="*/ 9 h 190"/>
                <a:gd name="T52" fmla="*/ 140 w 190"/>
                <a:gd name="T53" fmla="*/ 13 h 190"/>
                <a:gd name="T54" fmla="*/ 120 w 190"/>
                <a:gd name="T55" fmla="*/ 42 h 190"/>
                <a:gd name="T56" fmla="*/ 127 w 190"/>
                <a:gd name="T57" fmla="*/ 53 h 190"/>
                <a:gd name="T58" fmla="*/ 144 w 190"/>
                <a:gd name="T59" fmla="*/ 65 h 190"/>
                <a:gd name="T60" fmla="*/ 149 w 190"/>
                <a:gd name="T61" fmla="*/ 67 h 190"/>
                <a:gd name="T62" fmla="*/ 67 w 190"/>
                <a:gd name="T63" fmla="*/ 149 h 190"/>
                <a:gd name="T64" fmla="*/ 65 w 190"/>
                <a:gd name="T65" fmla="*/ 143 h 190"/>
                <a:gd name="T66" fmla="*/ 53 w 190"/>
                <a:gd name="T67" fmla="*/ 125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0" h="190">
                  <a:moveTo>
                    <a:pt x="12" y="167"/>
                  </a:moveTo>
                  <a:cubicBezTo>
                    <a:pt x="8" y="163"/>
                    <a:pt x="5" y="159"/>
                    <a:pt x="2" y="154"/>
                  </a:cubicBezTo>
                  <a:cubicBezTo>
                    <a:pt x="0" y="150"/>
                    <a:pt x="1" y="145"/>
                    <a:pt x="5" y="138"/>
                  </a:cubicBezTo>
                  <a:cubicBezTo>
                    <a:pt x="12" y="126"/>
                    <a:pt x="29" y="111"/>
                    <a:pt x="43" y="111"/>
                  </a:cubicBezTo>
                  <a:cubicBezTo>
                    <a:pt x="48" y="112"/>
                    <a:pt x="53" y="115"/>
                    <a:pt x="59" y="120"/>
                  </a:cubicBezTo>
                  <a:cubicBezTo>
                    <a:pt x="64" y="125"/>
                    <a:pt x="67" y="131"/>
                    <a:pt x="70" y="135"/>
                  </a:cubicBezTo>
                  <a:cubicBezTo>
                    <a:pt x="135" y="70"/>
                    <a:pt x="135" y="70"/>
                    <a:pt x="135" y="70"/>
                  </a:cubicBezTo>
                  <a:cubicBezTo>
                    <a:pt x="131" y="67"/>
                    <a:pt x="126" y="64"/>
                    <a:pt x="121" y="59"/>
                  </a:cubicBezTo>
                  <a:cubicBezTo>
                    <a:pt x="116" y="54"/>
                    <a:pt x="113" y="48"/>
                    <a:pt x="112" y="43"/>
                  </a:cubicBezTo>
                  <a:cubicBezTo>
                    <a:pt x="110" y="30"/>
                    <a:pt x="125" y="14"/>
                    <a:pt x="135" y="6"/>
                  </a:cubicBezTo>
                  <a:cubicBezTo>
                    <a:pt x="143" y="1"/>
                    <a:pt x="150" y="0"/>
                    <a:pt x="155" y="2"/>
                  </a:cubicBezTo>
                  <a:cubicBezTo>
                    <a:pt x="159" y="5"/>
                    <a:pt x="163" y="7"/>
                    <a:pt x="166" y="10"/>
                  </a:cubicBezTo>
                  <a:cubicBezTo>
                    <a:pt x="190" y="35"/>
                    <a:pt x="176" y="73"/>
                    <a:pt x="169" y="84"/>
                  </a:cubicBezTo>
                  <a:cubicBezTo>
                    <a:pt x="162" y="93"/>
                    <a:pt x="149" y="112"/>
                    <a:pt x="131" y="130"/>
                  </a:cubicBezTo>
                  <a:cubicBezTo>
                    <a:pt x="114" y="147"/>
                    <a:pt x="93" y="163"/>
                    <a:pt x="84" y="169"/>
                  </a:cubicBezTo>
                  <a:cubicBezTo>
                    <a:pt x="68" y="179"/>
                    <a:pt x="35" y="190"/>
                    <a:pt x="12" y="167"/>
                  </a:cubicBezTo>
                  <a:close/>
                  <a:moveTo>
                    <a:pt x="53" y="125"/>
                  </a:moveTo>
                  <a:cubicBezTo>
                    <a:pt x="49" y="122"/>
                    <a:pt x="46" y="120"/>
                    <a:pt x="42" y="119"/>
                  </a:cubicBezTo>
                  <a:cubicBezTo>
                    <a:pt x="34" y="119"/>
                    <a:pt x="21" y="130"/>
                    <a:pt x="13" y="140"/>
                  </a:cubicBezTo>
                  <a:cubicBezTo>
                    <a:pt x="9" y="146"/>
                    <a:pt x="9" y="150"/>
                    <a:pt x="9" y="150"/>
                  </a:cubicBezTo>
                  <a:cubicBezTo>
                    <a:pt x="11" y="154"/>
                    <a:pt x="14" y="158"/>
                    <a:pt x="17" y="161"/>
                  </a:cubicBezTo>
                  <a:cubicBezTo>
                    <a:pt x="42" y="185"/>
                    <a:pt x="75" y="164"/>
                    <a:pt x="79" y="162"/>
                  </a:cubicBezTo>
                  <a:cubicBezTo>
                    <a:pt x="88" y="156"/>
                    <a:pt x="109" y="140"/>
                    <a:pt x="125" y="124"/>
                  </a:cubicBezTo>
                  <a:cubicBezTo>
                    <a:pt x="143" y="106"/>
                    <a:pt x="156" y="89"/>
                    <a:pt x="162" y="79"/>
                  </a:cubicBezTo>
                  <a:cubicBezTo>
                    <a:pt x="170" y="69"/>
                    <a:pt x="179" y="36"/>
                    <a:pt x="160" y="16"/>
                  </a:cubicBezTo>
                  <a:cubicBezTo>
                    <a:pt x="157" y="13"/>
                    <a:pt x="154" y="11"/>
                    <a:pt x="151" y="9"/>
                  </a:cubicBezTo>
                  <a:cubicBezTo>
                    <a:pt x="150" y="8"/>
                    <a:pt x="146" y="9"/>
                    <a:pt x="140" y="13"/>
                  </a:cubicBezTo>
                  <a:cubicBezTo>
                    <a:pt x="129" y="20"/>
                    <a:pt x="119" y="33"/>
                    <a:pt x="120" y="42"/>
                  </a:cubicBezTo>
                  <a:cubicBezTo>
                    <a:pt x="120" y="46"/>
                    <a:pt x="123" y="49"/>
                    <a:pt x="127" y="53"/>
                  </a:cubicBezTo>
                  <a:cubicBezTo>
                    <a:pt x="134" y="60"/>
                    <a:pt x="144" y="65"/>
                    <a:pt x="144" y="65"/>
                  </a:cubicBezTo>
                  <a:cubicBezTo>
                    <a:pt x="149" y="67"/>
                    <a:pt x="149" y="67"/>
                    <a:pt x="149" y="67"/>
                  </a:cubicBezTo>
                  <a:cubicBezTo>
                    <a:pt x="67" y="149"/>
                    <a:pt x="67" y="149"/>
                    <a:pt x="67" y="149"/>
                  </a:cubicBezTo>
                  <a:cubicBezTo>
                    <a:pt x="65" y="143"/>
                    <a:pt x="65" y="143"/>
                    <a:pt x="65" y="143"/>
                  </a:cubicBezTo>
                  <a:cubicBezTo>
                    <a:pt x="65" y="143"/>
                    <a:pt x="60" y="133"/>
                    <a:pt x="53" y="1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 rot="0">
            <a:off x="6223635" y="1428750"/>
            <a:ext cx="2265680" cy="1960880"/>
            <a:chOff x="9050986" y="1482148"/>
            <a:chExt cx="2156524" cy="1812730"/>
          </a:xfrm>
        </p:grpSpPr>
        <p:sp>
          <p:nvSpPr>
            <p:cNvPr id="27" name="Oval 39"/>
            <p:cNvSpPr/>
            <p:nvPr/>
          </p:nvSpPr>
          <p:spPr>
            <a:xfrm>
              <a:off x="9780756" y="1482148"/>
              <a:ext cx="696987" cy="697168"/>
            </a:xfrm>
            <a:prstGeom prst="ellipse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Text Placeholder 2"/>
            <p:cNvSpPr txBox="1"/>
            <p:nvPr/>
          </p:nvSpPr>
          <p:spPr>
            <a:xfrm>
              <a:off x="9050986" y="2603666"/>
              <a:ext cx="2156524" cy="69121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9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工作流优先级、任务优先级，全局参数及局部自定义参数</a:t>
              </a:r>
              <a:endPara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Freeform 50"/>
            <p:cNvSpPr>
              <a:spLocks noEditPoints="1"/>
            </p:cNvSpPr>
            <p:nvPr/>
          </p:nvSpPr>
          <p:spPr bwMode="auto">
            <a:xfrm>
              <a:off x="9920089" y="1638168"/>
              <a:ext cx="439764" cy="300494"/>
            </a:xfrm>
            <a:custGeom>
              <a:avLst/>
              <a:gdLst>
                <a:gd name="T0" fmla="*/ 204 w 227"/>
                <a:gd name="T1" fmla="*/ 113 h 165"/>
                <a:gd name="T2" fmla="*/ 161 w 227"/>
                <a:gd name="T3" fmla="*/ 96 h 165"/>
                <a:gd name="T4" fmla="*/ 141 w 227"/>
                <a:gd name="T5" fmla="*/ 0 h 165"/>
                <a:gd name="T6" fmla="*/ 121 w 227"/>
                <a:gd name="T7" fmla="*/ 95 h 165"/>
                <a:gd name="T8" fmla="*/ 108 w 227"/>
                <a:gd name="T9" fmla="*/ 104 h 165"/>
                <a:gd name="T10" fmla="*/ 78 w 227"/>
                <a:gd name="T11" fmla="*/ 92 h 165"/>
                <a:gd name="T12" fmla="*/ 89 w 227"/>
                <a:gd name="T13" fmla="*/ 52 h 165"/>
                <a:gd name="T14" fmla="*/ 30 w 227"/>
                <a:gd name="T15" fmla="*/ 52 h 165"/>
                <a:gd name="T16" fmla="*/ 41 w 227"/>
                <a:gd name="T17" fmla="*/ 92 h 165"/>
                <a:gd name="T18" fmla="*/ 7 w 227"/>
                <a:gd name="T19" fmla="*/ 111 h 165"/>
                <a:gd name="T20" fmla="*/ 60 w 227"/>
                <a:gd name="T21" fmla="*/ 136 h 165"/>
                <a:gd name="T22" fmla="*/ 55 w 227"/>
                <a:gd name="T23" fmla="*/ 149 h 165"/>
                <a:gd name="T24" fmla="*/ 227 w 227"/>
                <a:gd name="T25" fmla="*/ 149 h 165"/>
                <a:gd name="T26" fmla="*/ 11 w 227"/>
                <a:gd name="T27" fmla="*/ 122 h 165"/>
                <a:gd name="T28" fmla="*/ 19 w 227"/>
                <a:gd name="T29" fmla="*/ 108 h 165"/>
                <a:gd name="T30" fmla="*/ 52 w 227"/>
                <a:gd name="T31" fmla="*/ 92 h 165"/>
                <a:gd name="T32" fmla="*/ 50 w 227"/>
                <a:gd name="T33" fmla="*/ 81 h 165"/>
                <a:gd name="T34" fmla="*/ 59 w 227"/>
                <a:gd name="T35" fmla="*/ 30 h 165"/>
                <a:gd name="T36" fmla="*/ 69 w 227"/>
                <a:gd name="T37" fmla="*/ 81 h 165"/>
                <a:gd name="T38" fmla="*/ 67 w 227"/>
                <a:gd name="T39" fmla="*/ 92 h 165"/>
                <a:gd name="T40" fmla="*/ 99 w 227"/>
                <a:gd name="T41" fmla="*/ 107 h 165"/>
                <a:gd name="T42" fmla="*/ 66 w 227"/>
                <a:gd name="T43" fmla="*/ 128 h 165"/>
                <a:gd name="T44" fmla="*/ 11 w 227"/>
                <a:gd name="T45" fmla="*/ 122 h 165"/>
                <a:gd name="T46" fmla="*/ 66 w 227"/>
                <a:gd name="T47" fmla="*/ 146 h 165"/>
                <a:gd name="T48" fmla="*/ 81 w 227"/>
                <a:gd name="T49" fmla="*/ 120 h 165"/>
                <a:gd name="T50" fmla="*/ 128 w 227"/>
                <a:gd name="T51" fmla="*/ 99 h 165"/>
                <a:gd name="T52" fmla="*/ 125 w 227"/>
                <a:gd name="T53" fmla="*/ 89 h 165"/>
                <a:gd name="T54" fmla="*/ 141 w 227"/>
                <a:gd name="T55" fmla="*/ 8 h 165"/>
                <a:gd name="T56" fmla="*/ 157 w 227"/>
                <a:gd name="T57" fmla="*/ 89 h 165"/>
                <a:gd name="T58" fmla="*/ 155 w 227"/>
                <a:gd name="T59" fmla="*/ 100 h 165"/>
                <a:gd name="T60" fmla="*/ 201 w 227"/>
                <a:gd name="T61" fmla="*/ 120 h 165"/>
                <a:gd name="T62" fmla="*/ 216 w 227"/>
                <a:gd name="T63" fmla="*/ 14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7" h="165">
                  <a:moveTo>
                    <a:pt x="217" y="129"/>
                  </a:moveTo>
                  <a:cubicBezTo>
                    <a:pt x="214" y="118"/>
                    <a:pt x="204" y="113"/>
                    <a:pt x="204" y="113"/>
                  </a:cubicBezTo>
                  <a:cubicBezTo>
                    <a:pt x="204" y="113"/>
                    <a:pt x="177" y="106"/>
                    <a:pt x="168" y="102"/>
                  </a:cubicBezTo>
                  <a:cubicBezTo>
                    <a:pt x="165" y="101"/>
                    <a:pt x="163" y="98"/>
                    <a:pt x="161" y="96"/>
                  </a:cubicBezTo>
                  <a:cubicBezTo>
                    <a:pt x="175" y="86"/>
                    <a:pt x="184" y="68"/>
                    <a:pt x="184" y="44"/>
                  </a:cubicBezTo>
                  <a:cubicBezTo>
                    <a:pt x="184" y="10"/>
                    <a:pt x="165" y="0"/>
                    <a:pt x="141" y="0"/>
                  </a:cubicBezTo>
                  <a:cubicBezTo>
                    <a:pt x="118" y="0"/>
                    <a:pt x="98" y="10"/>
                    <a:pt x="98" y="44"/>
                  </a:cubicBezTo>
                  <a:cubicBezTo>
                    <a:pt x="98" y="68"/>
                    <a:pt x="107" y="86"/>
                    <a:pt x="121" y="95"/>
                  </a:cubicBezTo>
                  <a:cubicBezTo>
                    <a:pt x="119" y="98"/>
                    <a:pt x="117" y="101"/>
                    <a:pt x="114" y="102"/>
                  </a:cubicBezTo>
                  <a:cubicBezTo>
                    <a:pt x="113" y="103"/>
                    <a:pt x="110" y="103"/>
                    <a:pt x="108" y="104"/>
                  </a:cubicBezTo>
                  <a:cubicBezTo>
                    <a:pt x="106" y="102"/>
                    <a:pt x="103" y="100"/>
                    <a:pt x="103" y="100"/>
                  </a:cubicBezTo>
                  <a:cubicBezTo>
                    <a:pt x="103" y="100"/>
                    <a:pt x="84" y="95"/>
                    <a:pt x="78" y="92"/>
                  </a:cubicBezTo>
                  <a:cubicBezTo>
                    <a:pt x="76" y="91"/>
                    <a:pt x="75" y="90"/>
                    <a:pt x="74" y="88"/>
                  </a:cubicBezTo>
                  <a:cubicBezTo>
                    <a:pt x="83" y="82"/>
                    <a:pt x="89" y="69"/>
                    <a:pt x="89" y="52"/>
                  </a:cubicBezTo>
                  <a:cubicBezTo>
                    <a:pt x="89" y="28"/>
                    <a:pt x="76" y="22"/>
                    <a:pt x="59" y="22"/>
                  </a:cubicBezTo>
                  <a:cubicBezTo>
                    <a:pt x="43" y="22"/>
                    <a:pt x="30" y="28"/>
                    <a:pt x="30" y="52"/>
                  </a:cubicBezTo>
                  <a:cubicBezTo>
                    <a:pt x="30" y="69"/>
                    <a:pt x="36" y="82"/>
                    <a:pt x="45" y="88"/>
                  </a:cubicBezTo>
                  <a:cubicBezTo>
                    <a:pt x="44" y="90"/>
                    <a:pt x="43" y="91"/>
                    <a:pt x="41" y="92"/>
                  </a:cubicBezTo>
                  <a:cubicBezTo>
                    <a:pt x="34" y="95"/>
                    <a:pt x="15" y="100"/>
                    <a:pt x="15" y="100"/>
                  </a:cubicBezTo>
                  <a:cubicBezTo>
                    <a:pt x="15" y="100"/>
                    <a:pt x="9" y="104"/>
                    <a:pt x="7" y="111"/>
                  </a:cubicBezTo>
                  <a:cubicBezTo>
                    <a:pt x="5" y="118"/>
                    <a:pt x="1" y="123"/>
                    <a:pt x="0" y="125"/>
                  </a:cubicBezTo>
                  <a:cubicBezTo>
                    <a:pt x="7" y="132"/>
                    <a:pt x="33" y="136"/>
                    <a:pt x="60" y="136"/>
                  </a:cubicBezTo>
                  <a:cubicBezTo>
                    <a:pt x="61" y="136"/>
                    <a:pt x="62" y="136"/>
                    <a:pt x="62" y="136"/>
                  </a:cubicBezTo>
                  <a:cubicBezTo>
                    <a:pt x="60" y="142"/>
                    <a:pt x="56" y="147"/>
                    <a:pt x="55" y="149"/>
                  </a:cubicBezTo>
                  <a:cubicBezTo>
                    <a:pt x="66" y="160"/>
                    <a:pt x="104" y="165"/>
                    <a:pt x="141" y="165"/>
                  </a:cubicBezTo>
                  <a:cubicBezTo>
                    <a:pt x="179" y="165"/>
                    <a:pt x="216" y="160"/>
                    <a:pt x="227" y="149"/>
                  </a:cubicBezTo>
                  <a:cubicBezTo>
                    <a:pt x="226" y="147"/>
                    <a:pt x="220" y="138"/>
                    <a:pt x="217" y="129"/>
                  </a:cubicBezTo>
                  <a:close/>
                  <a:moveTo>
                    <a:pt x="11" y="122"/>
                  </a:moveTo>
                  <a:cubicBezTo>
                    <a:pt x="12" y="120"/>
                    <a:pt x="14" y="117"/>
                    <a:pt x="15" y="113"/>
                  </a:cubicBezTo>
                  <a:cubicBezTo>
                    <a:pt x="15" y="110"/>
                    <a:pt x="18" y="108"/>
                    <a:pt x="19" y="108"/>
                  </a:cubicBezTo>
                  <a:cubicBezTo>
                    <a:pt x="24" y="106"/>
                    <a:pt x="38" y="102"/>
                    <a:pt x="44" y="100"/>
                  </a:cubicBezTo>
                  <a:cubicBezTo>
                    <a:pt x="47" y="98"/>
                    <a:pt x="50" y="96"/>
                    <a:pt x="52" y="92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50" y="81"/>
                    <a:pt x="50" y="81"/>
                    <a:pt x="50" y="81"/>
                  </a:cubicBezTo>
                  <a:cubicBezTo>
                    <a:pt x="42" y="76"/>
                    <a:pt x="38" y="65"/>
                    <a:pt x="38" y="52"/>
                  </a:cubicBezTo>
                  <a:cubicBezTo>
                    <a:pt x="38" y="36"/>
                    <a:pt x="44" y="30"/>
                    <a:pt x="59" y="30"/>
                  </a:cubicBezTo>
                  <a:cubicBezTo>
                    <a:pt x="75" y="30"/>
                    <a:pt x="81" y="36"/>
                    <a:pt x="81" y="52"/>
                  </a:cubicBezTo>
                  <a:cubicBezTo>
                    <a:pt x="81" y="65"/>
                    <a:pt x="77" y="76"/>
                    <a:pt x="69" y="81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7" y="92"/>
                    <a:pt x="67" y="92"/>
                    <a:pt x="67" y="92"/>
                  </a:cubicBezTo>
                  <a:cubicBezTo>
                    <a:pt x="69" y="96"/>
                    <a:pt x="71" y="98"/>
                    <a:pt x="75" y="100"/>
                  </a:cubicBezTo>
                  <a:cubicBezTo>
                    <a:pt x="80" y="102"/>
                    <a:pt x="93" y="106"/>
                    <a:pt x="99" y="107"/>
                  </a:cubicBezTo>
                  <a:cubicBezTo>
                    <a:pt x="88" y="110"/>
                    <a:pt x="78" y="113"/>
                    <a:pt x="78" y="113"/>
                  </a:cubicBezTo>
                  <a:cubicBezTo>
                    <a:pt x="78" y="113"/>
                    <a:pt x="69" y="118"/>
                    <a:pt x="66" y="128"/>
                  </a:cubicBezTo>
                  <a:cubicBezTo>
                    <a:pt x="64" y="128"/>
                    <a:pt x="62" y="128"/>
                    <a:pt x="60" y="128"/>
                  </a:cubicBezTo>
                  <a:cubicBezTo>
                    <a:pt x="37" y="128"/>
                    <a:pt x="20" y="125"/>
                    <a:pt x="11" y="122"/>
                  </a:cubicBezTo>
                  <a:close/>
                  <a:moveTo>
                    <a:pt x="141" y="157"/>
                  </a:moveTo>
                  <a:cubicBezTo>
                    <a:pt x="105" y="157"/>
                    <a:pt x="78" y="152"/>
                    <a:pt x="66" y="146"/>
                  </a:cubicBezTo>
                  <a:cubicBezTo>
                    <a:pt x="69" y="142"/>
                    <a:pt x="71" y="137"/>
                    <a:pt x="73" y="131"/>
                  </a:cubicBezTo>
                  <a:cubicBezTo>
                    <a:pt x="75" y="125"/>
                    <a:pt x="79" y="122"/>
                    <a:pt x="81" y="120"/>
                  </a:cubicBezTo>
                  <a:cubicBezTo>
                    <a:pt x="87" y="119"/>
                    <a:pt x="109" y="113"/>
                    <a:pt x="118" y="109"/>
                  </a:cubicBezTo>
                  <a:cubicBezTo>
                    <a:pt x="122" y="107"/>
                    <a:pt x="125" y="104"/>
                    <a:pt x="128" y="99"/>
                  </a:cubicBezTo>
                  <a:cubicBezTo>
                    <a:pt x="131" y="93"/>
                    <a:pt x="131" y="93"/>
                    <a:pt x="131" y="93"/>
                  </a:cubicBezTo>
                  <a:cubicBezTo>
                    <a:pt x="125" y="89"/>
                    <a:pt x="125" y="89"/>
                    <a:pt x="125" y="89"/>
                  </a:cubicBezTo>
                  <a:cubicBezTo>
                    <a:pt x="113" y="81"/>
                    <a:pt x="106" y="64"/>
                    <a:pt x="106" y="44"/>
                  </a:cubicBezTo>
                  <a:cubicBezTo>
                    <a:pt x="106" y="19"/>
                    <a:pt x="117" y="8"/>
                    <a:pt x="141" y="8"/>
                  </a:cubicBezTo>
                  <a:cubicBezTo>
                    <a:pt x="165" y="8"/>
                    <a:pt x="176" y="19"/>
                    <a:pt x="176" y="44"/>
                  </a:cubicBezTo>
                  <a:cubicBezTo>
                    <a:pt x="176" y="64"/>
                    <a:pt x="169" y="81"/>
                    <a:pt x="157" y="89"/>
                  </a:cubicBezTo>
                  <a:cubicBezTo>
                    <a:pt x="151" y="93"/>
                    <a:pt x="151" y="93"/>
                    <a:pt x="151" y="93"/>
                  </a:cubicBezTo>
                  <a:cubicBezTo>
                    <a:pt x="155" y="100"/>
                    <a:pt x="155" y="100"/>
                    <a:pt x="155" y="100"/>
                  </a:cubicBezTo>
                  <a:cubicBezTo>
                    <a:pt x="157" y="104"/>
                    <a:pt x="160" y="107"/>
                    <a:pt x="165" y="109"/>
                  </a:cubicBezTo>
                  <a:cubicBezTo>
                    <a:pt x="173" y="113"/>
                    <a:pt x="195" y="119"/>
                    <a:pt x="201" y="120"/>
                  </a:cubicBezTo>
                  <a:cubicBezTo>
                    <a:pt x="203" y="122"/>
                    <a:pt x="207" y="125"/>
                    <a:pt x="209" y="131"/>
                  </a:cubicBezTo>
                  <a:cubicBezTo>
                    <a:pt x="211" y="137"/>
                    <a:pt x="214" y="143"/>
                    <a:pt x="216" y="147"/>
                  </a:cubicBezTo>
                  <a:cubicBezTo>
                    <a:pt x="204" y="152"/>
                    <a:pt x="177" y="157"/>
                    <a:pt x="141" y="15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10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11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12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13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14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15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16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17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18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19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2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20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21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22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23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24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25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26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27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28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29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3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30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31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32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33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34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35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36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37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38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39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4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commondata" val="eyJoZGlkIjoiZTNiMmJjMGUyMDNhMGI0MjllZTc4OTE3ODRjOTBjMWQifQ=="/>
</p:tagLst>
</file>

<file path=ppt/tags/tag5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6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7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8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ags/tag9.xml><?xml version="1.0" encoding="utf-8"?>
<p:tagLst xmlns:p="http://schemas.openxmlformats.org/presentationml/2006/main">
  <p:tag name="KSO_WM_DIAGRAM_VIRTUALLY_FRAME" val="{&quot;height&quot;:273.3,&quot;left&quot;:97.05,&quot;top&quot;:157.15,&quot;width&quot;:831.85}"/>
</p:tagLst>
</file>

<file path=ppt/theme/theme1.xml><?xml version="1.0" encoding="utf-8"?>
<a:theme xmlns:a="http://schemas.openxmlformats.org/drawingml/2006/main" name="Office 主题​​">
  <a:themeElements>
    <a:clrScheme name="自定义 30">
      <a:dk1>
        <a:srgbClr val="2E2E2E"/>
      </a:dk1>
      <a:lt1>
        <a:srgbClr val="FFFFFF"/>
      </a:lt1>
      <a:dk2>
        <a:srgbClr val="FFFFFF"/>
      </a:dk2>
      <a:lt2>
        <a:srgbClr val="0097E0"/>
      </a:lt2>
      <a:accent1>
        <a:srgbClr val="1875D1"/>
      </a:accent1>
      <a:accent2>
        <a:srgbClr val="0097E0"/>
      </a:accent2>
      <a:accent3>
        <a:srgbClr val="05ACFF"/>
      </a:accent3>
      <a:accent4>
        <a:srgbClr val="FF9A00"/>
      </a:accent4>
      <a:accent5>
        <a:srgbClr val="FFBC01"/>
      </a:accent5>
      <a:accent6>
        <a:srgbClr val="FFD661"/>
      </a:accent6>
      <a:hlink>
        <a:srgbClr val="0097E0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2857</Words>
  <Application>WPS 演示</Application>
  <PresentationFormat>宽屏</PresentationFormat>
  <Paragraphs>359</Paragraphs>
  <Slides>28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54" baseType="lpstr">
      <vt:lpstr>Arial</vt:lpstr>
      <vt:lpstr>宋体</vt:lpstr>
      <vt:lpstr>Wingdings</vt:lpstr>
      <vt:lpstr>微软雅黑</vt:lpstr>
      <vt:lpstr>汉仪旗黑</vt:lpstr>
      <vt:lpstr>Gill Sans</vt:lpstr>
      <vt:lpstr>Sinkin Sans 400 Regular</vt:lpstr>
      <vt:lpstr>宋体</vt:lpstr>
      <vt:lpstr>Arial Unicode MS</vt:lpstr>
      <vt:lpstr>Arial Black</vt:lpstr>
      <vt:lpstr>黑体</vt:lpstr>
      <vt:lpstr>汉仪中黑KW</vt:lpstr>
      <vt:lpstr>汉仪书宋二KW</vt:lpstr>
      <vt:lpstr>等线</vt:lpstr>
      <vt:lpstr>汉仪中等线KW</vt:lpstr>
      <vt:lpstr>+中文标题</vt:lpstr>
      <vt:lpstr>苹方-简</vt:lpstr>
      <vt:lpstr>微软雅黑 Light</vt:lpstr>
      <vt:lpstr>华文楷体</vt:lpstr>
      <vt:lpstr>Calibri Light</vt:lpstr>
      <vt:lpstr>Helvetica Neue</vt:lpstr>
      <vt:lpstr>Symbol</vt:lpstr>
      <vt:lpstr>Kingsoft Sign</vt:lpstr>
      <vt:lpstr>Roboto Black</vt:lpstr>
      <vt:lpstr>Thonburi</vt:lpstr>
      <vt:lpstr>Office 主题​​</vt:lpstr>
      <vt:lpstr>PowerPoint 演示文稿</vt:lpstr>
      <vt:lpstr>PowerPoint 演示文稿</vt:lpstr>
      <vt:lpstr>PowerPoint 演示文稿</vt:lpstr>
      <vt:lpstr>Apache DolphinScheduler 简介</vt:lpstr>
      <vt:lpstr>PowerPoint 演示文稿</vt:lpstr>
      <vt:lpstr>Apache DolphinScheduler 起源 – 痛点</vt:lpstr>
      <vt:lpstr>PowerPoint 演示文稿</vt:lpstr>
      <vt:lpstr>Apache DolphinScheduler 调度系统优势</vt:lpstr>
      <vt:lpstr>Apache DolphinScheduler 调度系统主要能力 </vt:lpstr>
      <vt:lpstr>PowerPoint 演示文稿</vt:lpstr>
      <vt:lpstr>任务支持重跑、重试且可以查看任务执行情况</vt:lpstr>
      <vt:lpstr>PowerPoint 演示文稿</vt:lpstr>
      <vt:lpstr>PowerPoint 演示文稿</vt:lpstr>
      <vt:lpstr>全方位系统监控，确保运行稳定</vt:lpstr>
      <vt:lpstr>PowerPoint 演示文稿</vt:lpstr>
      <vt:lpstr>Apache DolphinScheduler 2.0 新架构</vt:lpstr>
      <vt:lpstr>2.0 新增能力</vt:lpstr>
      <vt:lpstr>2.0 新增主要 Feature</vt:lpstr>
      <vt:lpstr>PowerPoint 演示文稿</vt:lpstr>
      <vt:lpstr>Apache DolphinScheduler 在珍岛集团的应用实践</vt:lpstr>
      <vt:lpstr>Apache DolphinScheduler 在珍岛集团的应用实践</vt:lpstr>
      <vt:lpstr>Apache DolphinScheduler在珍岛集团的应用实践</vt:lpstr>
      <vt:lpstr>PowerPoint 演示文稿</vt:lpstr>
      <vt:lpstr>修改后worker资源实用情况</vt:lpstr>
      <vt:lpstr>PowerPoint 演示文稿</vt:lpstr>
      <vt:lpstr>DolphinScheduler 项目发展历程</vt:lpstr>
      <vt:lpstr>DolphinScheduler Slogan</vt:lpstr>
      <vt:lpstr>DolphinScheduler 资源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没有腹肌不改名</cp:lastModifiedBy>
  <cp:revision>1041</cp:revision>
  <dcterms:created xsi:type="dcterms:W3CDTF">2024-05-15T02:01:52Z</dcterms:created>
  <dcterms:modified xsi:type="dcterms:W3CDTF">2024-05-15T02:01:52Z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2052-6.7.1.8828</vt:lpwstr>
  </property>
  <property fmtid="{D5CDD505-2E9C-101B-9397-08002B2CF9AE}" pid="3" name="ICV">
    <vt:lpwstr>5307BD178370ABCA8F1744661B3B2088_43</vt:lpwstr>
  </property>
</Properties>
</file>