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4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7" r:id="rId3"/>
    <p:sldId id="264" r:id="rId4"/>
    <p:sldId id="271" r:id="rId5"/>
    <p:sldId id="272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96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311" r:id="rId22"/>
    <p:sldId id="297" r:id="rId23"/>
    <p:sldId id="298" r:id="rId24"/>
    <p:sldId id="291" r:id="rId25"/>
    <p:sldId id="292" r:id="rId26"/>
    <p:sldId id="274" r:id="rId27"/>
    <p:sldId id="275" r:id="rId28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E58"/>
    <a:srgbClr val="7265C0"/>
    <a:srgbClr val="68B8BA"/>
    <a:srgbClr val="688ABD"/>
    <a:srgbClr val="706BBF"/>
    <a:srgbClr val="863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34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3242945" y="6447790"/>
            <a:ext cx="2774950" cy="356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 baseline="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0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image" Target="../media/image10.png"/><Relationship Id="rId4" Type="http://schemas.openxmlformats.org/officeDocument/2006/relationships/tags" Target="../tags/tag114.xml"/><Relationship Id="rId39" Type="http://schemas.openxmlformats.org/officeDocument/2006/relationships/slideLayout" Target="../slideLayouts/slideLayout1.xml"/><Relationship Id="rId38" Type="http://schemas.openxmlformats.org/officeDocument/2006/relationships/image" Target="../media/image11.jpeg"/><Relationship Id="rId37" Type="http://schemas.openxmlformats.org/officeDocument/2006/relationships/tags" Target="../tags/tag146.xml"/><Relationship Id="rId36" Type="http://schemas.openxmlformats.org/officeDocument/2006/relationships/tags" Target="../tags/tag145.xml"/><Relationship Id="rId35" Type="http://schemas.openxmlformats.org/officeDocument/2006/relationships/tags" Target="../tags/tag144.xml"/><Relationship Id="rId34" Type="http://schemas.openxmlformats.org/officeDocument/2006/relationships/tags" Target="../tags/tag143.xml"/><Relationship Id="rId33" Type="http://schemas.openxmlformats.org/officeDocument/2006/relationships/tags" Target="../tags/tag142.xml"/><Relationship Id="rId32" Type="http://schemas.openxmlformats.org/officeDocument/2006/relationships/tags" Target="../tags/tag141.xml"/><Relationship Id="rId31" Type="http://schemas.openxmlformats.org/officeDocument/2006/relationships/tags" Target="../tags/tag140.xml"/><Relationship Id="rId30" Type="http://schemas.openxmlformats.org/officeDocument/2006/relationships/tags" Target="../tags/tag139.xml"/><Relationship Id="rId3" Type="http://schemas.openxmlformats.org/officeDocument/2006/relationships/tags" Target="../tags/tag113.xml"/><Relationship Id="rId29" Type="http://schemas.openxmlformats.org/officeDocument/2006/relationships/tags" Target="../tags/tag138.xml"/><Relationship Id="rId28" Type="http://schemas.openxmlformats.org/officeDocument/2006/relationships/tags" Target="../tags/tag137.xml"/><Relationship Id="rId27" Type="http://schemas.openxmlformats.org/officeDocument/2006/relationships/tags" Target="../tags/tag136.xml"/><Relationship Id="rId26" Type="http://schemas.openxmlformats.org/officeDocument/2006/relationships/tags" Target="../tags/tag135.xml"/><Relationship Id="rId25" Type="http://schemas.openxmlformats.org/officeDocument/2006/relationships/tags" Target="../tags/tag134.xml"/><Relationship Id="rId24" Type="http://schemas.openxmlformats.org/officeDocument/2006/relationships/tags" Target="../tags/tag133.xml"/><Relationship Id="rId23" Type="http://schemas.openxmlformats.org/officeDocument/2006/relationships/tags" Target="../tags/tag132.xml"/><Relationship Id="rId22" Type="http://schemas.openxmlformats.org/officeDocument/2006/relationships/tags" Target="../tags/tag131.xml"/><Relationship Id="rId21" Type="http://schemas.openxmlformats.org/officeDocument/2006/relationships/tags" Target="../tags/tag130.xml"/><Relationship Id="rId20" Type="http://schemas.openxmlformats.org/officeDocument/2006/relationships/tags" Target="../tags/tag129.xml"/><Relationship Id="rId2" Type="http://schemas.openxmlformats.org/officeDocument/2006/relationships/tags" Target="../tags/tag112.xml"/><Relationship Id="rId19" Type="http://schemas.openxmlformats.org/officeDocument/2006/relationships/tags" Target="../tags/tag128.xml"/><Relationship Id="rId18" Type="http://schemas.openxmlformats.org/officeDocument/2006/relationships/tags" Target="../tags/tag127.xml"/><Relationship Id="rId17" Type="http://schemas.openxmlformats.org/officeDocument/2006/relationships/tags" Target="../tags/tag126.xml"/><Relationship Id="rId16" Type="http://schemas.openxmlformats.org/officeDocument/2006/relationships/tags" Target="../tags/tag125.xml"/><Relationship Id="rId15" Type="http://schemas.openxmlformats.org/officeDocument/2006/relationships/tags" Target="../tags/tag124.xml"/><Relationship Id="rId14" Type="http://schemas.openxmlformats.org/officeDocument/2006/relationships/tags" Target="../tags/tag123.xml"/><Relationship Id="rId13" Type="http://schemas.openxmlformats.org/officeDocument/2006/relationships/tags" Target="../tags/tag122.xml"/><Relationship Id="rId12" Type="http://schemas.openxmlformats.org/officeDocument/2006/relationships/tags" Target="../tags/tag121.xml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tags" Target="../tags/tag111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9.jpeg"/><Relationship Id="rId17" Type="http://schemas.openxmlformats.org/officeDocument/2006/relationships/tags" Target="../tags/tag165.xml"/><Relationship Id="rId16" Type="http://schemas.openxmlformats.org/officeDocument/2006/relationships/image" Target="../media/image8.jpeg"/><Relationship Id="rId15" Type="http://schemas.openxmlformats.org/officeDocument/2006/relationships/tags" Target="../tags/tag164.xml"/><Relationship Id="rId14" Type="http://schemas.openxmlformats.org/officeDocument/2006/relationships/image" Target="../media/image7.jpeg"/><Relationship Id="rId13" Type="http://schemas.openxmlformats.org/officeDocument/2006/relationships/tags" Target="../tags/tag163.xml"/><Relationship Id="rId12" Type="http://schemas.openxmlformats.org/officeDocument/2006/relationships/tags" Target="../tags/tag162.xml"/><Relationship Id="rId11" Type="http://schemas.openxmlformats.org/officeDocument/2006/relationships/tags" Target="../tags/tag161.xml"/><Relationship Id="rId10" Type="http://schemas.openxmlformats.org/officeDocument/2006/relationships/tags" Target="../tags/tag160.xml"/><Relationship Id="rId1" Type="http://schemas.openxmlformats.org/officeDocument/2006/relationships/tags" Target="../tags/tag15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6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75.xml"/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7" Type="http://schemas.openxmlformats.org/officeDocument/2006/relationships/slideLayout" Target="../slideLayouts/slideLayout1.xml"/><Relationship Id="rId26" Type="http://schemas.openxmlformats.org/officeDocument/2006/relationships/tags" Target="../tags/tag192.xml"/><Relationship Id="rId25" Type="http://schemas.openxmlformats.org/officeDocument/2006/relationships/tags" Target="../tags/tag191.xml"/><Relationship Id="rId24" Type="http://schemas.openxmlformats.org/officeDocument/2006/relationships/tags" Target="../tags/tag190.xml"/><Relationship Id="rId23" Type="http://schemas.openxmlformats.org/officeDocument/2006/relationships/tags" Target="../tags/tag189.xml"/><Relationship Id="rId22" Type="http://schemas.openxmlformats.org/officeDocument/2006/relationships/tags" Target="../tags/tag188.xml"/><Relationship Id="rId21" Type="http://schemas.openxmlformats.org/officeDocument/2006/relationships/tags" Target="../tags/tag187.xml"/><Relationship Id="rId20" Type="http://schemas.openxmlformats.org/officeDocument/2006/relationships/tags" Target="../tags/tag186.xml"/><Relationship Id="rId2" Type="http://schemas.openxmlformats.org/officeDocument/2006/relationships/tags" Target="../tags/tag168.xml"/><Relationship Id="rId19" Type="http://schemas.openxmlformats.org/officeDocument/2006/relationships/tags" Target="../tags/tag185.xml"/><Relationship Id="rId18" Type="http://schemas.openxmlformats.org/officeDocument/2006/relationships/tags" Target="../tags/tag184.xml"/><Relationship Id="rId17" Type="http://schemas.openxmlformats.org/officeDocument/2006/relationships/tags" Target="../tags/tag183.xml"/><Relationship Id="rId16" Type="http://schemas.openxmlformats.org/officeDocument/2006/relationships/tags" Target="../tags/tag182.xml"/><Relationship Id="rId15" Type="http://schemas.openxmlformats.org/officeDocument/2006/relationships/tags" Target="../tags/tag181.xml"/><Relationship Id="rId14" Type="http://schemas.openxmlformats.org/officeDocument/2006/relationships/tags" Target="../tags/tag180.xml"/><Relationship Id="rId13" Type="http://schemas.openxmlformats.org/officeDocument/2006/relationships/tags" Target="../tags/tag179.xml"/><Relationship Id="rId12" Type="http://schemas.openxmlformats.org/officeDocument/2006/relationships/tags" Target="../tags/tag178.xml"/><Relationship Id="rId11" Type="http://schemas.openxmlformats.org/officeDocument/2006/relationships/tags" Target="../tags/tag177.xml"/><Relationship Id="rId10" Type="http://schemas.openxmlformats.org/officeDocument/2006/relationships/tags" Target="../tags/tag176.xml"/><Relationship Id="rId1" Type="http://schemas.openxmlformats.org/officeDocument/2006/relationships/tags" Target="../tags/tag1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3.xml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5" Type="http://schemas.openxmlformats.org/officeDocument/2006/relationships/slideLayout" Target="../slideLayouts/slideLayout1.xml"/><Relationship Id="rId34" Type="http://schemas.openxmlformats.org/officeDocument/2006/relationships/tags" Target="../tags/tag227.xml"/><Relationship Id="rId33" Type="http://schemas.openxmlformats.org/officeDocument/2006/relationships/tags" Target="../tags/tag226.xml"/><Relationship Id="rId32" Type="http://schemas.openxmlformats.org/officeDocument/2006/relationships/tags" Target="../tags/tag225.xml"/><Relationship Id="rId31" Type="http://schemas.openxmlformats.org/officeDocument/2006/relationships/tags" Target="../tags/tag224.xml"/><Relationship Id="rId30" Type="http://schemas.openxmlformats.org/officeDocument/2006/relationships/tags" Target="../tags/tag223.xml"/><Relationship Id="rId3" Type="http://schemas.openxmlformats.org/officeDocument/2006/relationships/tags" Target="../tags/tag196.xml"/><Relationship Id="rId29" Type="http://schemas.openxmlformats.org/officeDocument/2006/relationships/tags" Target="../tags/tag222.xml"/><Relationship Id="rId28" Type="http://schemas.openxmlformats.org/officeDocument/2006/relationships/tags" Target="../tags/tag221.xml"/><Relationship Id="rId27" Type="http://schemas.openxmlformats.org/officeDocument/2006/relationships/tags" Target="../tags/tag220.xml"/><Relationship Id="rId26" Type="http://schemas.openxmlformats.org/officeDocument/2006/relationships/tags" Target="../tags/tag219.xml"/><Relationship Id="rId25" Type="http://schemas.openxmlformats.org/officeDocument/2006/relationships/tags" Target="../tags/tag218.xml"/><Relationship Id="rId24" Type="http://schemas.openxmlformats.org/officeDocument/2006/relationships/tags" Target="../tags/tag217.xml"/><Relationship Id="rId23" Type="http://schemas.openxmlformats.org/officeDocument/2006/relationships/tags" Target="../tags/tag216.xml"/><Relationship Id="rId22" Type="http://schemas.openxmlformats.org/officeDocument/2006/relationships/tags" Target="../tags/tag215.xml"/><Relationship Id="rId21" Type="http://schemas.openxmlformats.org/officeDocument/2006/relationships/tags" Target="../tags/tag214.xml"/><Relationship Id="rId20" Type="http://schemas.openxmlformats.org/officeDocument/2006/relationships/tags" Target="../tags/tag213.xml"/><Relationship Id="rId2" Type="http://schemas.openxmlformats.org/officeDocument/2006/relationships/tags" Target="../tags/tag195.xml"/><Relationship Id="rId19" Type="http://schemas.openxmlformats.org/officeDocument/2006/relationships/tags" Target="../tags/tag212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tags" Target="../tags/tag204.xml"/><Relationship Id="rId10" Type="http://schemas.openxmlformats.org/officeDocument/2006/relationships/tags" Target="../tags/tag203.xml"/><Relationship Id="rId1" Type="http://schemas.openxmlformats.org/officeDocument/2006/relationships/tags" Target="../tags/tag19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36.xml"/><Relationship Id="rId8" Type="http://schemas.openxmlformats.org/officeDocument/2006/relationships/tags" Target="../tags/tag235.xml"/><Relationship Id="rId7" Type="http://schemas.openxmlformats.org/officeDocument/2006/relationships/tags" Target="../tags/tag234.xml"/><Relationship Id="rId6" Type="http://schemas.openxmlformats.org/officeDocument/2006/relationships/tags" Target="../tags/tag233.xml"/><Relationship Id="rId5" Type="http://schemas.openxmlformats.org/officeDocument/2006/relationships/tags" Target="../tags/tag232.xml"/><Relationship Id="rId45" Type="http://schemas.openxmlformats.org/officeDocument/2006/relationships/slideLayout" Target="../slideLayouts/slideLayout1.xml"/><Relationship Id="rId44" Type="http://schemas.openxmlformats.org/officeDocument/2006/relationships/tags" Target="../tags/tag271.xml"/><Relationship Id="rId43" Type="http://schemas.openxmlformats.org/officeDocument/2006/relationships/tags" Target="../tags/tag270.xml"/><Relationship Id="rId42" Type="http://schemas.openxmlformats.org/officeDocument/2006/relationships/tags" Target="../tags/tag269.xml"/><Relationship Id="rId41" Type="http://schemas.openxmlformats.org/officeDocument/2006/relationships/tags" Target="../tags/tag268.xml"/><Relationship Id="rId40" Type="http://schemas.openxmlformats.org/officeDocument/2006/relationships/tags" Target="../tags/tag267.xml"/><Relationship Id="rId4" Type="http://schemas.openxmlformats.org/officeDocument/2006/relationships/tags" Target="../tags/tag231.xml"/><Relationship Id="rId39" Type="http://schemas.openxmlformats.org/officeDocument/2006/relationships/tags" Target="../tags/tag266.xml"/><Relationship Id="rId38" Type="http://schemas.openxmlformats.org/officeDocument/2006/relationships/tags" Target="../tags/tag265.xml"/><Relationship Id="rId37" Type="http://schemas.openxmlformats.org/officeDocument/2006/relationships/tags" Target="../tags/tag264.xml"/><Relationship Id="rId36" Type="http://schemas.openxmlformats.org/officeDocument/2006/relationships/tags" Target="../tags/tag263.xml"/><Relationship Id="rId35" Type="http://schemas.openxmlformats.org/officeDocument/2006/relationships/tags" Target="../tags/tag262.xml"/><Relationship Id="rId34" Type="http://schemas.openxmlformats.org/officeDocument/2006/relationships/tags" Target="../tags/tag261.xml"/><Relationship Id="rId33" Type="http://schemas.openxmlformats.org/officeDocument/2006/relationships/tags" Target="../tags/tag260.xml"/><Relationship Id="rId32" Type="http://schemas.openxmlformats.org/officeDocument/2006/relationships/tags" Target="../tags/tag259.xml"/><Relationship Id="rId31" Type="http://schemas.openxmlformats.org/officeDocument/2006/relationships/tags" Target="../tags/tag258.xml"/><Relationship Id="rId30" Type="http://schemas.openxmlformats.org/officeDocument/2006/relationships/tags" Target="../tags/tag257.xml"/><Relationship Id="rId3" Type="http://schemas.openxmlformats.org/officeDocument/2006/relationships/tags" Target="../tags/tag230.xml"/><Relationship Id="rId29" Type="http://schemas.openxmlformats.org/officeDocument/2006/relationships/tags" Target="../tags/tag256.xml"/><Relationship Id="rId28" Type="http://schemas.openxmlformats.org/officeDocument/2006/relationships/tags" Target="../tags/tag255.xml"/><Relationship Id="rId27" Type="http://schemas.openxmlformats.org/officeDocument/2006/relationships/tags" Target="../tags/tag254.xml"/><Relationship Id="rId26" Type="http://schemas.openxmlformats.org/officeDocument/2006/relationships/tags" Target="../tags/tag253.xml"/><Relationship Id="rId25" Type="http://schemas.openxmlformats.org/officeDocument/2006/relationships/tags" Target="../tags/tag252.xml"/><Relationship Id="rId24" Type="http://schemas.openxmlformats.org/officeDocument/2006/relationships/tags" Target="../tags/tag251.xml"/><Relationship Id="rId23" Type="http://schemas.openxmlformats.org/officeDocument/2006/relationships/tags" Target="../tags/tag250.xml"/><Relationship Id="rId22" Type="http://schemas.openxmlformats.org/officeDocument/2006/relationships/tags" Target="../tags/tag249.xml"/><Relationship Id="rId21" Type="http://schemas.openxmlformats.org/officeDocument/2006/relationships/tags" Target="../tags/tag248.xml"/><Relationship Id="rId20" Type="http://schemas.openxmlformats.org/officeDocument/2006/relationships/tags" Target="../tags/tag247.xml"/><Relationship Id="rId2" Type="http://schemas.openxmlformats.org/officeDocument/2006/relationships/tags" Target="../tags/tag229.xml"/><Relationship Id="rId19" Type="http://schemas.openxmlformats.org/officeDocument/2006/relationships/tags" Target="../tags/tag246.xml"/><Relationship Id="rId18" Type="http://schemas.openxmlformats.org/officeDocument/2006/relationships/tags" Target="../tags/tag245.xml"/><Relationship Id="rId17" Type="http://schemas.openxmlformats.org/officeDocument/2006/relationships/tags" Target="../tags/tag244.xml"/><Relationship Id="rId16" Type="http://schemas.openxmlformats.org/officeDocument/2006/relationships/tags" Target="../tags/tag243.xml"/><Relationship Id="rId15" Type="http://schemas.openxmlformats.org/officeDocument/2006/relationships/tags" Target="../tags/tag242.xml"/><Relationship Id="rId14" Type="http://schemas.openxmlformats.org/officeDocument/2006/relationships/tags" Target="../tags/tag241.xml"/><Relationship Id="rId13" Type="http://schemas.openxmlformats.org/officeDocument/2006/relationships/tags" Target="../tags/tag240.xml"/><Relationship Id="rId12" Type="http://schemas.openxmlformats.org/officeDocument/2006/relationships/tags" Target="../tags/tag239.xml"/><Relationship Id="rId11" Type="http://schemas.openxmlformats.org/officeDocument/2006/relationships/tags" Target="../tags/tag238.xml"/><Relationship Id="rId10" Type="http://schemas.openxmlformats.org/officeDocument/2006/relationships/tags" Target="../tags/tag237.xml"/><Relationship Id="rId1" Type="http://schemas.openxmlformats.org/officeDocument/2006/relationships/tags" Target="../tags/tag2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2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tags" Target="../tags/tag276.xml"/><Relationship Id="rId3" Type="http://schemas.openxmlformats.org/officeDocument/2006/relationships/tags" Target="../tags/tag275.xml"/><Relationship Id="rId2" Type="http://schemas.openxmlformats.org/officeDocument/2006/relationships/tags" Target="../tags/tag274.xml"/><Relationship Id="rId1" Type="http://schemas.openxmlformats.org/officeDocument/2006/relationships/tags" Target="../tags/tag27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7.xml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86.xml"/><Relationship Id="rId8" Type="http://schemas.openxmlformats.org/officeDocument/2006/relationships/tags" Target="../tags/tag285.xml"/><Relationship Id="rId7" Type="http://schemas.openxmlformats.org/officeDocument/2006/relationships/tags" Target="../tags/tag284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4" Type="http://schemas.openxmlformats.org/officeDocument/2006/relationships/tags" Target="../tags/tag281.xml"/><Relationship Id="rId3" Type="http://schemas.openxmlformats.org/officeDocument/2006/relationships/tags" Target="../tags/tag280.xml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305.xml"/><Relationship Id="rId27" Type="http://schemas.openxmlformats.org/officeDocument/2006/relationships/tags" Target="../tags/tag304.xml"/><Relationship Id="rId26" Type="http://schemas.openxmlformats.org/officeDocument/2006/relationships/tags" Target="../tags/tag303.xml"/><Relationship Id="rId25" Type="http://schemas.openxmlformats.org/officeDocument/2006/relationships/tags" Target="../tags/tag302.xml"/><Relationship Id="rId24" Type="http://schemas.openxmlformats.org/officeDocument/2006/relationships/tags" Target="../tags/tag301.xml"/><Relationship Id="rId23" Type="http://schemas.openxmlformats.org/officeDocument/2006/relationships/tags" Target="../tags/tag300.xml"/><Relationship Id="rId22" Type="http://schemas.openxmlformats.org/officeDocument/2006/relationships/tags" Target="../tags/tag299.xml"/><Relationship Id="rId21" Type="http://schemas.openxmlformats.org/officeDocument/2006/relationships/tags" Target="../tags/tag298.xml"/><Relationship Id="rId20" Type="http://schemas.openxmlformats.org/officeDocument/2006/relationships/tags" Target="../tags/tag297.xml"/><Relationship Id="rId2" Type="http://schemas.openxmlformats.org/officeDocument/2006/relationships/tags" Target="../tags/tag279.xml"/><Relationship Id="rId19" Type="http://schemas.openxmlformats.org/officeDocument/2006/relationships/tags" Target="../tags/tag296.xml"/><Relationship Id="rId18" Type="http://schemas.openxmlformats.org/officeDocument/2006/relationships/tags" Target="../tags/tag295.xml"/><Relationship Id="rId17" Type="http://schemas.openxmlformats.org/officeDocument/2006/relationships/tags" Target="../tags/tag294.xml"/><Relationship Id="rId16" Type="http://schemas.openxmlformats.org/officeDocument/2006/relationships/tags" Target="../tags/tag293.xml"/><Relationship Id="rId15" Type="http://schemas.openxmlformats.org/officeDocument/2006/relationships/tags" Target="../tags/tag292.xml"/><Relationship Id="rId14" Type="http://schemas.openxmlformats.org/officeDocument/2006/relationships/tags" Target="../tags/tag291.xml"/><Relationship Id="rId13" Type="http://schemas.openxmlformats.org/officeDocument/2006/relationships/tags" Target="../tags/tag290.xml"/><Relationship Id="rId12" Type="http://schemas.openxmlformats.org/officeDocument/2006/relationships/tags" Target="../tags/tag289.xml"/><Relationship Id="rId11" Type="http://schemas.openxmlformats.org/officeDocument/2006/relationships/tags" Target="../tags/tag288.xml"/><Relationship Id="rId10" Type="http://schemas.openxmlformats.org/officeDocument/2006/relationships/tags" Target="../tags/tag287.xml"/><Relationship Id="rId1" Type="http://schemas.openxmlformats.org/officeDocument/2006/relationships/tags" Target="../tags/tag27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06.xml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315.xml"/><Relationship Id="rId8" Type="http://schemas.openxmlformats.org/officeDocument/2006/relationships/tags" Target="../tags/tag314.xml"/><Relationship Id="rId7" Type="http://schemas.openxmlformats.org/officeDocument/2006/relationships/tags" Target="../tags/tag313.xml"/><Relationship Id="rId6" Type="http://schemas.openxmlformats.org/officeDocument/2006/relationships/tags" Target="../tags/tag312.xml"/><Relationship Id="rId5" Type="http://schemas.openxmlformats.org/officeDocument/2006/relationships/tags" Target="../tags/tag311.xml"/><Relationship Id="rId4" Type="http://schemas.openxmlformats.org/officeDocument/2006/relationships/tags" Target="../tags/tag310.xml"/><Relationship Id="rId3" Type="http://schemas.openxmlformats.org/officeDocument/2006/relationships/tags" Target="../tags/tag309.xml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334.xml"/><Relationship Id="rId27" Type="http://schemas.openxmlformats.org/officeDocument/2006/relationships/tags" Target="../tags/tag333.xml"/><Relationship Id="rId26" Type="http://schemas.openxmlformats.org/officeDocument/2006/relationships/tags" Target="../tags/tag332.xml"/><Relationship Id="rId25" Type="http://schemas.openxmlformats.org/officeDocument/2006/relationships/tags" Target="../tags/tag331.xml"/><Relationship Id="rId24" Type="http://schemas.openxmlformats.org/officeDocument/2006/relationships/tags" Target="../tags/tag330.xml"/><Relationship Id="rId23" Type="http://schemas.openxmlformats.org/officeDocument/2006/relationships/tags" Target="../tags/tag329.xml"/><Relationship Id="rId22" Type="http://schemas.openxmlformats.org/officeDocument/2006/relationships/tags" Target="../tags/tag328.xml"/><Relationship Id="rId21" Type="http://schemas.openxmlformats.org/officeDocument/2006/relationships/tags" Target="../tags/tag327.xml"/><Relationship Id="rId20" Type="http://schemas.openxmlformats.org/officeDocument/2006/relationships/tags" Target="../tags/tag326.xml"/><Relationship Id="rId2" Type="http://schemas.openxmlformats.org/officeDocument/2006/relationships/tags" Target="../tags/tag308.xml"/><Relationship Id="rId19" Type="http://schemas.openxmlformats.org/officeDocument/2006/relationships/tags" Target="../tags/tag325.xml"/><Relationship Id="rId18" Type="http://schemas.openxmlformats.org/officeDocument/2006/relationships/tags" Target="../tags/tag324.xml"/><Relationship Id="rId17" Type="http://schemas.openxmlformats.org/officeDocument/2006/relationships/tags" Target="../tags/tag323.xml"/><Relationship Id="rId16" Type="http://schemas.openxmlformats.org/officeDocument/2006/relationships/tags" Target="../tags/tag322.xml"/><Relationship Id="rId15" Type="http://schemas.openxmlformats.org/officeDocument/2006/relationships/tags" Target="../tags/tag321.xml"/><Relationship Id="rId14" Type="http://schemas.openxmlformats.org/officeDocument/2006/relationships/tags" Target="../tags/tag320.xml"/><Relationship Id="rId13" Type="http://schemas.openxmlformats.org/officeDocument/2006/relationships/tags" Target="../tags/tag319.xml"/><Relationship Id="rId12" Type="http://schemas.openxmlformats.org/officeDocument/2006/relationships/tags" Target="../tags/tag318.xml"/><Relationship Id="rId11" Type="http://schemas.openxmlformats.org/officeDocument/2006/relationships/tags" Target="../tags/tag317.xml"/><Relationship Id="rId10" Type="http://schemas.openxmlformats.org/officeDocument/2006/relationships/tags" Target="../tags/tag316.xml"/><Relationship Id="rId1" Type="http://schemas.openxmlformats.org/officeDocument/2006/relationships/tags" Target="../tags/tag30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5.jpeg"/><Relationship Id="rId6" Type="http://schemas.openxmlformats.org/officeDocument/2006/relationships/tags" Target="../tags/tag339.xml"/><Relationship Id="rId5" Type="http://schemas.openxmlformats.org/officeDocument/2006/relationships/tags" Target="../tags/tag338.xml"/><Relationship Id="rId4" Type="http://schemas.openxmlformats.org/officeDocument/2006/relationships/image" Target="../media/image14.png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tags" Target="../tags/tag3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8" Type="http://schemas.openxmlformats.org/officeDocument/2006/relationships/slideLayout" Target="../slideLayouts/slideLayout1.xml"/><Relationship Id="rId47" Type="http://schemas.openxmlformats.org/officeDocument/2006/relationships/tags" Target="../tags/tag57.xml"/><Relationship Id="rId46" Type="http://schemas.openxmlformats.org/officeDocument/2006/relationships/tags" Target="../tags/tag56.xml"/><Relationship Id="rId45" Type="http://schemas.openxmlformats.org/officeDocument/2006/relationships/tags" Target="../tags/tag55.xml"/><Relationship Id="rId44" Type="http://schemas.openxmlformats.org/officeDocument/2006/relationships/tags" Target="../tags/tag54.xml"/><Relationship Id="rId43" Type="http://schemas.openxmlformats.org/officeDocument/2006/relationships/tags" Target="../tags/tag53.xml"/><Relationship Id="rId42" Type="http://schemas.openxmlformats.org/officeDocument/2006/relationships/tags" Target="../tags/tag52.xml"/><Relationship Id="rId41" Type="http://schemas.openxmlformats.org/officeDocument/2006/relationships/tags" Target="../tags/tag51.xml"/><Relationship Id="rId40" Type="http://schemas.openxmlformats.org/officeDocument/2006/relationships/tags" Target="../tags/tag50.xml"/><Relationship Id="rId4" Type="http://schemas.openxmlformats.org/officeDocument/2006/relationships/tags" Target="../tags/tag14.xml"/><Relationship Id="rId39" Type="http://schemas.openxmlformats.org/officeDocument/2006/relationships/tags" Target="../tags/tag49.xml"/><Relationship Id="rId38" Type="http://schemas.openxmlformats.org/officeDocument/2006/relationships/tags" Target="../tags/tag48.xml"/><Relationship Id="rId37" Type="http://schemas.openxmlformats.org/officeDocument/2006/relationships/tags" Target="../tags/tag47.xml"/><Relationship Id="rId36" Type="http://schemas.openxmlformats.org/officeDocument/2006/relationships/tags" Target="../tags/tag46.xml"/><Relationship Id="rId35" Type="http://schemas.openxmlformats.org/officeDocument/2006/relationships/tags" Target="../tags/tag45.xml"/><Relationship Id="rId34" Type="http://schemas.openxmlformats.org/officeDocument/2006/relationships/tags" Target="../tags/tag44.xml"/><Relationship Id="rId33" Type="http://schemas.openxmlformats.org/officeDocument/2006/relationships/tags" Target="../tags/tag43.xml"/><Relationship Id="rId32" Type="http://schemas.openxmlformats.org/officeDocument/2006/relationships/tags" Target="../tags/tag42.xml"/><Relationship Id="rId31" Type="http://schemas.openxmlformats.org/officeDocument/2006/relationships/tags" Target="../tags/tag41.xml"/><Relationship Id="rId30" Type="http://schemas.openxmlformats.org/officeDocument/2006/relationships/tags" Target="../tags/tag40.xml"/><Relationship Id="rId3" Type="http://schemas.openxmlformats.org/officeDocument/2006/relationships/tags" Target="../tags/tag13.xml"/><Relationship Id="rId29" Type="http://schemas.openxmlformats.org/officeDocument/2006/relationships/tags" Target="../tags/tag39.xml"/><Relationship Id="rId28" Type="http://schemas.openxmlformats.org/officeDocument/2006/relationships/tags" Target="../tags/tag38.xml"/><Relationship Id="rId27" Type="http://schemas.openxmlformats.org/officeDocument/2006/relationships/tags" Target="../tags/tag37.xml"/><Relationship Id="rId26" Type="http://schemas.openxmlformats.org/officeDocument/2006/relationships/tags" Target="../tags/tag36.xml"/><Relationship Id="rId25" Type="http://schemas.openxmlformats.org/officeDocument/2006/relationships/tags" Target="../tags/tag35.xml"/><Relationship Id="rId24" Type="http://schemas.openxmlformats.org/officeDocument/2006/relationships/tags" Target="../tags/tag34.xml"/><Relationship Id="rId23" Type="http://schemas.openxmlformats.org/officeDocument/2006/relationships/tags" Target="../tags/tag33.xml"/><Relationship Id="rId22" Type="http://schemas.openxmlformats.org/officeDocument/2006/relationships/tags" Target="../tags/tag32.xml"/><Relationship Id="rId21" Type="http://schemas.openxmlformats.org/officeDocument/2006/relationships/tags" Target="../tags/tag31.xml"/><Relationship Id="rId20" Type="http://schemas.openxmlformats.org/officeDocument/2006/relationships/tags" Target="../tags/tag30.xml"/><Relationship Id="rId2" Type="http://schemas.openxmlformats.org/officeDocument/2006/relationships/tags" Target="../tags/tag12.xml"/><Relationship Id="rId19" Type="http://schemas.openxmlformats.org/officeDocument/2006/relationships/tags" Target="../tags/tag29.xml"/><Relationship Id="rId18" Type="http://schemas.openxmlformats.org/officeDocument/2006/relationships/tags" Target="../tags/tag28.xml"/><Relationship Id="rId17" Type="http://schemas.openxmlformats.org/officeDocument/2006/relationships/tags" Target="../tags/tag27.xml"/><Relationship Id="rId16" Type="http://schemas.openxmlformats.org/officeDocument/2006/relationships/tags" Target="../tags/tag26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8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9.jpeg"/><Relationship Id="rId17" Type="http://schemas.openxmlformats.org/officeDocument/2006/relationships/tags" Target="../tags/tag78.xml"/><Relationship Id="rId16" Type="http://schemas.openxmlformats.org/officeDocument/2006/relationships/image" Target="../media/image8.jpeg"/><Relationship Id="rId15" Type="http://schemas.openxmlformats.org/officeDocument/2006/relationships/tags" Target="../tags/tag77.xml"/><Relationship Id="rId14" Type="http://schemas.openxmlformats.org/officeDocument/2006/relationships/image" Target="../media/image7.jpeg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tags" Target="../tags/tag6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2" Type="http://schemas.openxmlformats.org/officeDocument/2006/relationships/slideLayout" Target="../slideLayouts/slideLayout1.xml"/><Relationship Id="rId31" Type="http://schemas.openxmlformats.org/officeDocument/2006/relationships/tags" Target="../tags/tag109.xml"/><Relationship Id="rId30" Type="http://schemas.openxmlformats.org/officeDocument/2006/relationships/tags" Target="../tags/tag108.xml"/><Relationship Id="rId3" Type="http://schemas.openxmlformats.org/officeDocument/2006/relationships/tags" Target="../tags/tag81.xml"/><Relationship Id="rId29" Type="http://schemas.openxmlformats.org/officeDocument/2006/relationships/tags" Target="../tags/tag107.xml"/><Relationship Id="rId28" Type="http://schemas.openxmlformats.org/officeDocument/2006/relationships/tags" Target="../tags/tag106.xml"/><Relationship Id="rId27" Type="http://schemas.openxmlformats.org/officeDocument/2006/relationships/tags" Target="../tags/tag105.xml"/><Relationship Id="rId26" Type="http://schemas.openxmlformats.org/officeDocument/2006/relationships/tags" Target="../tags/tag104.xml"/><Relationship Id="rId25" Type="http://schemas.openxmlformats.org/officeDocument/2006/relationships/tags" Target="../tags/tag103.xml"/><Relationship Id="rId24" Type="http://schemas.openxmlformats.org/officeDocument/2006/relationships/tags" Target="../tags/tag102.xml"/><Relationship Id="rId23" Type="http://schemas.openxmlformats.org/officeDocument/2006/relationships/tags" Target="../tags/tag101.xml"/><Relationship Id="rId22" Type="http://schemas.openxmlformats.org/officeDocument/2006/relationships/tags" Target="../tags/tag100.xml"/><Relationship Id="rId21" Type="http://schemas.openxmlformats.org/officeDocument/2006/relationships/tags" Target="../tags/tag99.xml"/><Relationship Id="rId20" Type="http://schemas.openxmlformats.org/officeDocument/2006/relationships/tags" Target="../tags/tag98.xml"/><Relationship Id="rId2" Type="http://schemas.openxmlformats.org/officeDocument/2006/relationships/tags" Target="../tags/tag80.xml"/><Relationship Id="rId19" Type="http://schemas.openxmlformats.org/officeDocument/2006/relationships/tags" Target="../tags/tag97.xml"/><Relationship Id="rId18" Type="http://schemas.openxmlformats.org/officeDocument/2006/relationships/tags" Target="../tags/tag96.xml"/><Relationship Id="rId17" Type="http://schemas.openxmlformats.org/officeDocument/2006/relationships/tags" Target="../tags/tag95.xml"/><Relationship Id="rId16" Type="http://schemas.openxmlformats.org/officeDocument/2006/relationships/tags" Target="../tags/tag94.xml"/><Relationship Id="rId15" Type="http://schemas.openxmlformats.org/officeDocument/2006/relationships/tags" Target="../tags/tag93.xml"/><Relationship Id="rId14" Type="http://schemas.openxmlformats.org/officeDocument/2006/relationships/tags" Target="../tags/tag92.xml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tags" Target="../tags/tag89.xml"/><Relationship Id="rId10" Type="http://schemas.openxmlformats.org/officeDocument/2006/relationships/tags" Target="../tags/tag88.xml"/><Relationship Id="rId1" Type="http://schemas.openxmlformats.org/officeDocument/2006/relationships/tags" Target="../tags/tag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748155" y="2152650"/>
            <a:ext cx="9312910" cy="786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</a:t>
            </a: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享标题</a:t>
            </a:r>
            <a:endParaRPr lang="zh-CN" altLang="en-US" sz="4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48155" y="3120390"/>
            <a:ext cx="5259705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分享人姓名</a:t>
            </a: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+title</a:t>
            </a:r>
            <a:endParaRPr lang="en-US" altLang="zh-CN" sz="2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848485" y="2380615"/>
            <a:ext cx="82276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轻量级数据中台落地与实践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859915" y="3549650"/>
            <a:ext cx="874712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盛玉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「毛毛小妖的笔记公众号」主理人、大数据资深研发</a:t>
            </a:r>
            <a:endParaRPr lang="en-US" altLang="zh-CN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3019193" y="3403066"/>
            <a:ext cx="7768283" cy="7218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7"/>
          <p:cNvSpPr/>
          <p:nvPr>
            <p:custDataLst>
              <p:tags r:id="rId7"/>
            </p:custDataLst>
          </p:nvPr>
        </p:nvSpPr>
        <p:spPr>
          <a:xfrm>
            <a:off x="1944371" y="3318845"/>
            <a:ext cx="1107119" cy="156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900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05940" y="1141095"/>
            <a:ext cx="9300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核心模块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设计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--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数据采集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实时采集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76" name="Grafik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 bwMode="gray">
          <a:xfrm>
            <a:off x="4915619" y="1219509"/>
            <a:ext cx="2120732" cy="4369126"/>
          </a:xfrm>
          <a:prstGeom prst="rect">
            <a:avLst/>
          </a:prstGeom>
        </p:spPr>
      </p:pic>
      <p:sp>
        <p:nvSpPr>
          <p:cNvPr id="18439" name="矩形 1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89960" y="1499235"/>
            <a:ext cx="795338" cy="79375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440" name="矩形 1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85210" y="1394460"/>
            <a:ext cx="795338" cy="795338"/>
          </a:xfrm>
          <a:prstGeom prst="rect">
            <a:avLst/>
          </a:prstGeom>
          <a:solidFill>
            <a:srgbClr val="2D6E5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442" name="矩形 1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489960" y="3064510"/>
            <a:ext cx="795338" cy="795338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443" name="矩形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585210" y="2959735"/>
            <a:ext cx="795338" cy="795338"/>
          </a:xfrm>
          <a:prstGeom prst="rect">
            <a:avLst/>
          </a:prstGeom>
          <a:solidFill>
            <a:srgbClr val="2D6E5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445" name="矩形 1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489960" y="4629785"/>
            <a:ext cx="795338" cy="79533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">
            <a:noFill/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446" name="矩形 1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585210" y="4525010"/>
            <a:ext cx="795338" cy="795338"/>
          </a:xfrm>
          <a:prstGeom prst="rect">
            <a:avLst/>
          </a:prstGeom>
          <a:solidFill>
            <a:srgbClr val="2D6E5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9476" name="组合 19"/>
          <p:cNvGrpSpPr/>
          <p:nvPr/>
        </p:nvGrpSpPr>
        <p:grpSpPr bwMode="auto">
          <a:xfrm>
            <a:off x="3770948" y="1588135"/>
            <a:ext cx="423862" cy="406400"/>
            <a:chOff x="0" y="0"/>
            <a:chExt cx="645684" cy="620945"/>
          </a:xfrm>
          <a:solidFill>
            <a:schemeClr val="bg1"/>
          </a:solidFill>
        </p:grpSpPr>
        <p:sp>
          <p:nvSpPr>
            <p:cNvPr id="19477" name="Oval 131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77563" y="0"/>
              <a:ext cx="290558" cy="294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9478" name="Freeform 134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0" y="340170"/>
              <a:ext cx="645684" cy="280775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"/>
                <a:gd name="T67" fmla="*/ 0 h 87"/>
                <a:gd name="T68" fmla="*/ 200 w 200"/>
                <a:gd name="T69" fmla="*/ 87 h 8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9479" name="组合 22"/>
          <p:cNvGrpSpPr/>
          <p:nvPr/>
        </p:nvGrpSpPr>
        <p:grpSpPr bwMode="auto">
          <a:xfrm>
            <a:off x="3677285" y="3199448"/>
            <a:ext cx="533400" cy="404812"/>
            <a:chOff x="0" y="0"/>
            <a:chExt cx="509646" cy="387231"/>
          </a:xfrm>
          <a:solidFill>
            <a:schemeClr val="bg1"/>
          </a:solidFill>
        </p:grpSpPr>
        <p:sp>
          <p:nvSpPr>
            <p:cNvPr id="19480" name="Freeform 20"/>
            <p:cNvSpPr>
              <a:spLocks noEditPoints="1"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0" y="51839"/>
              <a:ext cx="337890" cy="335392"/>
            </a:xfrm>
            <a:custGeom>
              <a:avLst/>
              <a:gdLst>
                <a:gd name="T0" fmla="*/ 229 w 229"/>
                <a:gd name="T1" fmla="*/ 128 h 227"/>
                <a:gd name="T2" fmla="*/ 229 w 229"/>
                <a:gd name="T3" fmla="*/ 98 h 227"/>
                <a:gd name="T4" fmla="*/ 206 w 229"/>
                <a:gd name="T5" fmla="*/ 93 h 227"/>
                <a:gd name="T6" fmla="*/ 200 w 229"/>
                <a:gd name="T7" fmla="*/ 76 h 227"/>
                <a:gd name="T8" fmla="*/ 216 w 229"/>
                <a:gd name="T9" fmla="*/ 58 h 227"/>
                <a:gd name="T10" fmla="*/ 198 w 229"/>
                <a:gd name="T11" fmla="*/ 34 h 227"/>
                <a:gd name="T12" fmla="*/ 176 w 229"/>
                <a:gd name="T13" fmla="*/ 44 h 227"/>
                <a:gd name="T14" fmla="*/ 161 w 229"/>
                <a:gd name="T15" fmla="*/ 33 h 227"/>
                <a:gd name="T16" fmla="*/ 164 w 229"/>
                <a:gd name="T17" fmla="*/ 9 h 227"/>
                <a:gd name="T18" fmla="*/ 135 w 229"/>
                <a:gd name="T19" fmla="*/ 0 h 227"/>
                <a:gd name="T20" fmla="*/ 123 w 229"/>
                <a:gd name="T21" fmla="*/ 20 h 227"/>
                <a:gd name="T22" fmla="*/ 114 w 229"/>
                <a:gd name="T23" fmla="*/ 20 h 227"/>
                <a:gd name="T24" fmla="*/ 105 w 229"/>
                <a:gd name="T25" fmla="*/ 20 h 227"/>
                <a:gd name="T26" fmla="*/ 93 w 229"/>
                <a:gd name="T27" fmla="*/ 0 h 227"/>
                <a:gd name="T28" fmla="*/ 65 w 229"/>
                <a:gd name="T29" fmla="*/ 9 h 227"/>
                <a:gd name="T30" fmla="*/ 67 w 229"/>
                <a:gd name="T31" fmla="*/ 33 h 227"/>
                <a:gd name="T32" fmla="*/ 52 w 229"/>
                <a:gd name="T33" fmla="*/ 44 h 227"/>
                <a:gd name="T34" fmla="*/ 30 w 229"/>
                <a:gd name="T35" fmla="*/ 34 h 227"/>
                <a:gd name="T36" fmla="*/ 13 w 229"/>
                <a:gd name="T37" fmla="*/ 58 h 227"/>
                <a:gd name="T38" fmla="*/ 29 w 229"/>
                <a:gd name="T39" fmla="*/ 76 h 227"/>
                <a:gd name="T40" fmla="*/ 23 w 229"/>
                <a:gd name="T41" fmla="*/ 94 h 227"/>
                <a:gd name="T42" fmla="*/ 0 w 229"/>
                <a:gd name="T43" fmla="*/ 98 h 227"/>
                <a:gd name="T44" fmla="*/ 0 w 229"/>
                <a:gd name="T45" fmla="*/ 128 h 227"/>
                <a:gd name="T46" fmla="*/ 23 w 229"/>
                <a:gd name="T47" fmla="*/ 133 h 227"/>
                <a:gd name="T48" fmla="*/ 29 w 229"/>
                <a:gd name="T49" fmla="*/ 151 h 227"/>
                <a:gd name="T50" fmla="*/ 13 w 229"/>
                <a:gd name="T51" fmla="*/ 169 h 227"/>
                <a:gd name="T52" fmla="*/ 31 w 229"/>
                <a:gd name="T53" fmla="*/ 193 h 227"/>
                <a:gd name="T54" fmla="*/ 52 w 229"/>
                <a:gd name="T55" fmla="*/ 183 h 227"/>
                <a:gd name="T56" fmla="*/ 67 w 229"/>
                <a:gd name="T57" fmla="*/ 194 h 227"/>
                <a:gd name="T58" fmla="*/ 65 w 229"/>
                <a:gd name="T59" fmla="*/ 218 h 227"/>
                <a:gd name="T60" fmla="*/ 93 w 229"/>
                <a:gd name="T61" fmla="*/ 227 h 227"/>
                <a:gd name="T62" fmla="*/ 105 w 229"/>
                <a:gd name="T63" fmla="*/ 206 h 227"/>
                <a:gd name="T64" fmla="*/ 114 w 229"/>
                <a:gd name="T65" fmla="*/ 207 h 227"/>
                <a:gd name="T66" fmla="*/ 124 w 229"/>
                <a:gd name="T67" fmla="*/ 206 h 227"/>
                <a:gd name="T68" fmla="*/ 135 w 229"/>
                <a:gd name="T69" fmla="*/ 227 h 227"/>
                <a:gd name="T70" fmla="*/ 164 w 229"/>
                <a:gd name="T71" fmla="*/ 217 h 227"/>
                <a:gd name="T72" fmla="*/ 161 w 229"/>
                <a:gd name="T73" fmla="*/ 194 h 227"/>
                <a:gd name="T74" fmla="*/ 176 w 229"/>
                <a:gd name="T75" fmla="*/ 183 h 227"/>
                <a:gd name="T76" fmla="*/ 198 w 229"/>
                <a:gd name="T77" fmla="*/ 193 h 227"/>
                <a:gd name="T78" fmla="*/ 216 w 229"/>
                <a:gd name="T79" fmla="*/ 168 h 227"/>
                <a:gd name="T80" fmla="*/ 200 w 229"/>
                <a:gd name="T81" fmla="*/ 151 h 227"/>
                <a:gd name="T82" fmla="*/ 206 w 229"/>
                <a:gd name="T83" fmla="*/ 133 h 227"/>
                <a:gd name="T84" fmla="*/ 229 w 229"/>
                <a:gd name="T85" fmla="*/ 128 h 227"/>
                <a:gd name="T86" fmla="*/ 114 w 229"/>
                <a:gd name="T87" fmla="*/ 180 h 227"/>
                <a:gd name="T88" fmla="*/ 47 w 229"/>
                <a:gd name="T89" fmla="*/ 113 h 227"/>
                <a:gd name="T90" fmla="*/ 114 w 229"/>
                <a:gd name="T91" fmla="*/ 46 h 227"/>
                <a:gd name="T92" fmla="*/ 181 w 229"/>
                <a:gd name="T93" fmla="*/ 113 h 227"/>
                <a:gd name="T94" fmla="*/ 114 w 229"/>
                <a:gd name="T95" fmla="*/ 180 h 2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29"/>
                <a:gd name="T145" fmla="*/ 0 h 227"/>
                <a:gd name="T146" fmla="*/ 229 w 229"/>
                <a:gd name="T147" fmla="*/ 227 h 22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29" h="227">
                  <a:moveTo>
                    <a:pt x="229" y="128"/>
                  </a:moveTo>
                  <a:cubicBezTo>
                    <a:pt x="229" y="98"/>
                    <a:pt x="229" y="98"/>
                    <a:pt x="229" y="98"/>
                  </a:cubicBezTo>
                  <a:cubicBezTo>
                    <a:pt x="206" y="93"/>
                    <a:pt x="206" y="93"/>
                    <a:pt x="206" y="93"/>
                  </a:cubicBezTo>
                  <a:cubicBezTo>
                    <a:pt x="204" y="87"/>
                    <a:pt x="202" y="81"/>
                    <a:pt x="200" y="76"/>
                  </a:cubicBezTo>
                  <a:cubicBezTo>
                    <a:pt x="216" y="58"/>
                    <a:pt x="216" y="58"/>
                    <a:pt x="216" y="58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2" y="39"/>
                    <a:pt x="167" y="36"/>
                    <a:pt x="161" y="33"/>
                  </a:cubicBezTo>
                  <a:cubicBezTo>
                    <a:pt x="164" y="9"/>
                    <a:pt x="164" y="9"/>
                    <a:pt x="164" y="9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0" y="20"/>
                    <a:pt x="117" y="20"/>
                    <a:pt x="114" y="20"/>
                  </a:cubicBezTo>
                  <a:cubicBezTo>
                    <a:pt x="111" y="20"/>
                    <a:pt x="108" y="20"/>
                    <a:pt x="105" y="2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62" y="36"/>
                    <a:pt x="57" y="39"/>
                    <a:pt x="52" y="4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6" y="81"/>
                    <a:pt x="24" y="87"/>
                    <a:pt x="23" y="94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23" y="133"/>
                    <a:pt x="23" y="133"/>
                    <a:pt x="23" y="133"/>
                  </a:cubicBezTo>
                  <a:cubicBezTo>
                    <a:pt x="24" y="139"/>
                    <a:pt x="26" y="145"/>
                    <a:pt x="29" y="151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7" y="187"/>
                    <a:pt x="62" y="191"/>
                    <a:pt x="67" y="194"/>
                  </a:cubicBezTo>
                  <a:cubicBezTo>
                    <a:pt x="65" y="218"/>
                    <a:pt x="65" y="218"/>
                    <a:pt x="65" y="218"/>
                  </a:cubicBezTo>
                  <a:cubicBezTo>
                    <a:pt x="93" y="227"/>
                    <a:pt x="93" y="227"/>
                    <a:pt x="93" y="227"/>
                  </a:cubicBezTo>
                  <a:cubicBezTo>
                    <a:pt x="105" y="206"/>
                    <a:pt x="105" y="206"/>
                    <a:pt x="105" y="206"/>
                  </a:cubicBezTo>
                  <a:cubicBezTo>
                    <a:pt x="108" y="207"/>
                    <a:pt x="111" y="207"/>
                    <a:pt x="114" y="207"/>
                  </a:cubicBezTo>
                  <a:cubicBezTo>
                    <a:pt x="117" y="207"/>
                    <a:pt x="121" y="207"/>
                    <a:pt x="124" y="206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64" y="217"/>
                    <a:pt x="164" y="217"/>
                    <a:pt x="164" y="217"/>
                  </a:cubicBezTo>
                  <a:cubicBezTo>
                    <a:pt x="161" y="194"/>
                    <a:pt x="161" y="194"/>
                    <a:pt x="161" y="194"/>
                  </a:cubicBezTo>
                  <a:cubicBezTo>
                    <a:pt x="167" y="191"/>
                    <a:pt x="172" y="187"/>
                    <a:pt x="176" y="183"/>
                  </a:cubicBezTo>
                  <a:cubicBezTo>
                    <a:pt x="198" y="193"/>
                    <a:pt x="198" y="193"/>
                    <a:pt x="198" y="193"/>
                  </a:cubicBezTo>
                  <a:cubicBezTo>
                    <a:pt x="216" y="168"/>
                    <a:pt x="216" y="168"/>
                    <a:pt x="216" y="168"/>
                  </a:cubicBezTo>
                  <a:cubicBezTo>
                    <a:pt x="200" y="151"/>
                    <a:pt x="200" y="151"/>
                    <a:pt x="200" y="151"/>
                  </a:cubicBezTo>
                  <a:cubicBezTo>
                    <a:pt x="202" y="145"/>
                    <a:pt x="204" y="139"/>
                    <a:pt x="206" y="133"/>
                  </a:cubicBezTo>
                  <a:lnTo>
                    <a:pt x="229" y="128"/>
                  </a:lnTo>
                  <a:close/>
                  <a:moveTo>
                    <a:pt x="114" y="180"/>
                  </a:moveTo>
                  <a:cubicBezTo>
                    <a:pt x="77" y="180"/>
                    <a:pt x="47" y="150"/>
                    <a:pt x="47" y="113"/>
                  </a:cubicBezTo>
                  <a:cubicBezTo>
                    <a:pt x="47" y="76"/>
                    <a:pt x="77" y="46"/>
                    <a:pt x="114" y="46"/>
                  </a:cubicBezTo>
                  <a:cubicBezTo>
                    <a:pt x="151" y="46"/>
                    <a:pt x="181" y="76"/>
                    <a:pt x="181" y="113"/>
                  </a:cubicBezTo>
                  <a:cubicBezTo>
                    <a:pt x="181" y="150"/>
                    <a:pt x="151" y="180"/>
                    <a:pt x="114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9481" name="Freeform 21"/>
            <p:cNvSpPr>
              <a:spLocks noEditPoints="1"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09785" y="0"/>
              <a:ext cx="199861" cy="199861"/>
            </a:xfrm>
            <a:custGeom>
              <a:avLst/>
              <a:gdLst>
                <a:gd name="T0" fmla="*/ 135 w 135"/>
                <a:gd name="T1" fmla="*/ 76 h 135"/>
                <a:gd name="T2" fmla="*/ 135 w 135"/>
                <a:gd name="T3" fmla="*/ 58 h 135"/>
                <a:gd name="T4" fmla="*/ 122 w 135"/>
                <a:gd name="T5" fmla="*/ 55 h 135"/>
                <a:gd name="T6" fmla="*/ 118 w 135"/>
                <a:gd name="T7" fmla="*/ 45 h 135"/>
                <a:gd name="T8" fmla="*/ 128 w 135"/>
                <a:gd name="T9" fmla="*/ 34 h 135"/>
                <a:gd name="T10" fmla="*/ 117 w 135"/>
                <a:gd name="T11" fmla="*/ 20 h 135"/>
                <a:gd name="T12" fmla="*/ 104 w 135"/>
                <a:gd name="T13" fmla="*/ 26 h 135"/>
                <a:gd name="T14" fmla="*/ 96 w 135"/>
                <a:gd name="T15" fmla="*/ 19 h 135"/>
                <a:gd name="T16" fmla="*/ 97 w 135"/>
                <a:gd name="T17" fmla="*/ 5 h 135"/>
                <a:gd name="T18" fmla="*/ 80 w 135"/>
                <a:gd name="T19" fmla="*/ 0 h 135"/>
                <a:gd name="T20" fmla="*/ 73 w 135"/>
                <a:gd name="T21" fmla="*/ 12 h 135"/>
                <a:gd name="T22" fmla="*/ 67 w 135"/>
                <a:gd name="T23" fmla="*/ 12 h 135"/>
                <a:gd name="T24" fmla="*/ 62 w 135"/>
                <a:gd name="T25" fmla="*/ 12 h 135"/>
                <a:gd name="T26" fmla="*/ 55 w 135"/>
                <a:gd name="T27" fmla="*/ 0 h 135"/>
                <a:gd name="T28" fmla="*/ 38 w 135"/>
                <a:gd name="T29" fmla="*/ 5 h 135"/>
                <a:gd name="T30" fmla="*/ 39 w 135"/>
                <a:gd name="T31" fmla="*/ 19 h 135"/>
                <a:gd name="T32" fmla="*/ 30 w 135"/>
                <a:gd name="T33" fmla="*/ 26 h 135"/>
                <a:gd name="T34" fmla="*/ 18 w 135"/>
                <a:gd name="T35" fmla="*/ 20 h 135"/>
                <a:gd name="T36" fmla="*/ 7 w 135"/>
                <a:gd name="T37" fmla="*/ 34 h 135"/>
                <a:gd name="T38" fmla="*/ 17 w 135"/>
                <a:gd name="T39" fmla="*/ 45 h 135"/>
                <a:gd name="T40" fmla="*/ 13 w 135"/>
                <a:gd name="T41" fmla="*/ 55 h 135"/>
                <a:gd name="T42" fmla="*/ 0 w 135"/>
                <a:gd name="T43" fmla="*/ 58 h 135"/>
                <a:gd name="T44" fmla="*/ 0 w 135"/>
                <a:gd name="T45" fmla="*/ 76 h 135"/>
                <a:gd name="T46" fmla="*/ 13 w 135"/>
                <a:gd name="T47" fmla="*/ 79 h 135"/>
                <a:gd name="T48" fmla="*/ 17 w 135"/>
                <a:gd name="T49" fmla="*/ 90 h 135"/>
                <a:gd name="T50" fmla="*/ 7 w 135"/>
                <a:gd name="T51" fmla="*/ 100 h 135"/>
                <a:gd name="T52" fmla="*/ 18 w 135"/>
                <a:gd name="T53" fmla="*/ 114 h 135"/>
                <a:gd name="T54" fmla="*/ 31 w 135"/>
                <a:gd name="T55" fmla="*/ 109 h 135"/>
                <a:gd name="T56" fmla="*/ 39 w 135"/>
                <a:gd name="T57" fmla="*/ 115 h 135"/>
                <a:gd name="T58" fmla="*/ 38 w 135"/>
                <a:gd name="T59" fmla="*/ 129 h 135"/>
                <a:gd name="T60" fmla="*/ 55 w 135"/>
                <a:gd name="T61" fmla="*/ 135 h 135"/>
                <a:gd name="T62" fmla="*/ 62 w 135"/>
                <a:gd name="T63" fmla="*/ 122 h 135"/>
                <a:gd name="T64" fmla="*/ 68 w 135"/>
                <a:gd name="T65" fmla="*/ 123 h 135"/>
                <a:gd name="T66" fmla="*/ 73 w 135"/>
                <a:gd name="T67" fmla="*/ 122 h 135"/>
                <a:gd name="T68" fmla="*/ 80 w 135"/>
                <a:gd name="T69" fmla="*/ 135 h 135"/>
                <a:gd name="T70" fmla="*/ 97 w 135"/>
                <a:gd name="T71" fmla="*/ 129 h 135"/>
                <a:gd name="T72" fmla="*/ 96 w 135"/>
                <a:gd name="T73" fmla="*/ 115 h 135"/>
                <a:gd name="T74" fmla="*/ 104 w 135"/>
                <a:gd name="T75" fmla="*/ 109 h 135"/>
                <a:gd name="T76" fmla="*/ 117 w 135"/>
                <a:gd name="T77" fmla="*/ 114 h 135"/>
                <a:gd name="T78" fmla="*/ 128 w 135"/>
                <a:gd name="T79" fmla="*/ 100 h 135"/>
                <a:gd name="T80" fmla="*/ 118 w 135"/>
                <a:gd name="T81" fmla="*/ 89 h 135"/>
                <a:gd name="T82" fmla="*/ 122 w 135"/>
                <a:gd name="T83" fmla="*/ 79 h 135"/>
                <a:gd name="T84" fmla="*/ 135 w 135"/>
                <a:gd name="T85" fmla="*/ 76 h 135"/>
                <a:gd name="T86" fmla="*/ 67 w 135"/>
                <a:gd name="T87" fmla="*/ 107 h 135"/>
                <a:gd name="T88" fmla="*/ 28 w 135"/>
                <a:gd name="T89" fmla="*/ 67 h 135"/>
                <a:gd name="T90" fmla="*/ 67 w 135"/>
                <a:gd name="T91" fmla="*/ 27 h 135"/>
                <a:gd name="T92" fmla="*/ 107 w 135"/>
                <a:gd name="T93" fmla="*/ 67 h 135"/>
                <a:gd name="T94" fmla="*/ 67 w 135"/>
                <a:gd name="T95" fmla="*/ 107 h 13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5"/>
                <a:gd name="T145" fmla="*/ 0 h 135"/>
                <a:gd name="T146" fmla="*/ 135 w 135"/>
                <a:gd name="T147" fmla="*/ 135 h 13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5" h="135">
                  <a:moveTo>
                    <a:pt x="135" y="76"/>
                  </a:moveTo>
                  <a:cubicBezTo>
                    <a:pt x="135" y="58"/>
                    <a:pt x="135" y="58"/>
                    <a:pt x="135" y="58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1" y="52"/>
                    <a:pt x="120" y="48"/>
                    <a:pt x="118" y="45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2" y="23"/>
                    <a:pt x="99" y="21"/>
                    <a:pt x="96" y="19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1" y="12"/>
                    <a:pt x="69" y="12"/>
                    <a:pt x="67" y="12"/>
                  </a:cubicBezTo>
                  <a:cubicBezTo>
                    <a:pt x="66" y="12"/>
                    <a:pt x="64" y="12"/>
                    <a:pt x="62" y="12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1"/>
                    <a:pt x="33" y="23"/>
                    <a:pt x="30" y="26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5" y="48"/>
                    <a:pt x="14" y="52"/>
                    <a:pt x="13" y="55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4" y="83"/>
                    <a:pt x="15" y="86"/>
                    <a:pt x="17" y="9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3" y="111"/>
                    <a:pt x="36" y="113"/>
                    <a:pt x="39" y="115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55" y="135"/>
                    <a:pt x="55" y="135"/>
                    <a:pt x="55" y="135"/>
                  </a:cubicBezTo>
                  <a:cubicBezTo>
                    <a:pt x="62" y="122"/>
                    <a:pt x="62" y="122"/>
                    <a:pt x="62" y="122"/>
                  </a:cubicBezTo>
                  <a:cubicBezTo>
                    <a:pt x="64" y="123"/>
                    <a:pt x="66" y="123"/>
                    <a:pt x="68" y="123"/>
                  </a:cubicBezTo>
                  <a:cubicBezTo>
                    <a:pt x="69" y="123"/>
                    <a:pt x="71" y="123"/>
                    <a:pt x="73" y="122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97" y="129"/>
                    <a:pt x="97" y="129"/>
                    <a:pt x="97" y="129"/>
                  </a:cubicBezTo>
                  <a:cubicBezTo>
                    <a:pt x="96" y="115"/>
                    <a:pt x="96" y="115"/>
                    <a:pt x="96" y="115"/>
                  </a:cubicBezTo>
                  <a:cubicBezTo>
                    <a:pt x="99" y="113"/>
                    <a:pt x="102" y="111"/>
                    <a:pt x="104" y="109"/>
                  </a:cubicBezTo>
                  <a:cubicBezTo>
                    <a:pt x="117" y="114"/>
                    <a:pt x="117" y="114"/>
                    <a:pt x="117" y="114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20" y="86"/>
                    <a:pt x="121" y="83"/>
                    <a:pt x="122" y="79"/>
                  </a:cubicBezTo>
                  <a:lnTo>
                    <a:pt x="135" y="76"/>
                  </a:lnTo>
                  <a:close/>
                  <a:moveTo>
                    <a:pt x="67" y="107"/>
                  </a:moveTo>
                  <a:cubicBezTo>
                    <a:pt x="46" y="107"/>
                    <a:pt x="28" y="89"/>
                    <a:pt x="28" y="67"/>
                  </a:cubicBezTo>
                  <a:cubicBezTo>
                    <a:pt x="28" y="45"/>
                    <a:pt x="46" y="27"/>
                    <a:pt x="67" y="27"/>
                  </a:cubicBezTo>
                  <a:cubicBezTo>
                    <a:pt x="89" y="27"/>
                    <a:pt x="107" y="45"/>
                    <a:pt x="107" y="67"/>
                  </a:cubicBezTo>
                  <a:cubicBezTo>
                    <a:pt x="107" y="89"/>
                    <a:pt x="89" y="107"/>
                    <a:pt x="67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9482" name="组合 25"/>
          <p:cNvGrpSpPr/>
          <p:nvPr/>
        </p:nvGrpSpPr>
        <p:grpSpPr bwMode="auto">
          <a:xfrm>
            <a:off x="3804285" y="4753610"/>
            <a:ext cx="301625" cy="387350"/>
            <a:chOff x="0" y="0"/>
            <a:chExt cx="563562" cy="720725"/>
          </a:xfrm>
          <a:solidFill>
            <a:schemeClr val="bg1"/>
          </a:solidFill>
        </p:grpSpPr>
        <p:sp>
          <p:nvSpPr>
            <p:cNvPr id="19483" name="Freeform 32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09550" y="0"/>
              <a:ext cx="142875" cy="720725"/>
            </a:xfrm>
            <a:custGeom>
              <a:avLst/>
              <a:gdLst>
                <a:gd name="T0" fmla="*/ 64 w 64"/>
                <a:gd name="T1" fmla="*/ 289 h 321"/>
                <a:gd name="T2" fmla="*/ 32 w 64"/>
                <a:gd name="T3" fmla="*/ 321 h 321"/>
                <a:gd name="T4" fmla="*/ 0 w 64"/>
                <a:gd name="T5" fmla="*/ 289 h 321"/>
                <a:gd name="T6" fmla="*/ 0 w 64"/>
                <a:gd name="T7" fmla="*/ 32 h 321"/>
                <a:gd name="T8" fmla="*/ 32 w 64"/>
                <a:gd name="T9" fmla="*/ 0 h 321"/>
                <a:gd name="T10" fmla="*/ 64 w 64"/>
                <a:gd name="T11" fmla="*/ 32 h 321"/>
                <a:gd name="T12" fmla="*/ 64 w 64"/>
                <a:gd name="T13" fmla="*/ 289 h 3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321"/>
                <a:gd name="T23" fmla="*/ 64 w 64"/>
                <a:gd name="T24" fmla="*/ 321 h 3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321">
                  <a:moveTo>
                    <a:pt x="64" y="289"/>
                  </a:moveTo>
                  <a:cubicBezTo>
                    <a:pt x="64" y="307"/>
                    <a:pt x="49" y="321"/>
                    <a:pt x="32" y="321"/>
                  </a:cubicBezTo>
                  <a:cubicBezTo>
                    <a:pt x="14" y="321"/>
                    <a:pt x="0" y="307"/>
                    <a:pt x="0" y="28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2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9484" name="Freeform 33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0" y="439737"/>
              <a:ext cx="141288" cy="280988"/>
            </a:xfrm>
            <a:custGeom>
              <a:avLst/>
              <a:gdLst>
                <a:gd name="T0" fmla="*/ 63 w 63"/>
                <a:gd name="T1" fmla="*/ 93 h 125"/>
                <a:gd name="T2" fmla="*/ 32 w 63"/>
                <a:gd name="T3" fmla="*/ 125 h 125"/>
                <a:gd name="T4" fmla="*/ 0 w 63"/>
                <a:gd name="T5" fmla="*/ 93 h 125"/>
                <a:gd name="T6" fmla="*/ 0 w 63"/>
                <a:gd name="T7" fmla="*/ 32 h 125"/>
                <a:gd name="T8" fmla="*/ 32 w 63"/>
                <a:gd name="T9" fmla="*/ 0 h 125"/>
                <a:gd name="T10" fmla="*/ 63 w 63"/>
                <a:gd name="T11" fmla="*/ 32 h 125"/>
                <a:gd name="T12" fmla="*/ 63 w 63"/>
                <a:gd name="T13" fmla="*/ 93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"/>
                <a:gd name="T22" fmla="*/ 0 h 125"/>
                <a:gd name="T23" fmla="*/ 63 w 63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" h="125">
                  <a:moveTo>
                    <a:pt x="63" y="93"/>
                  </a:moveTo>
                  <a:cubicBezTo>
                    <a:pt x="63" y="111"/>
                    <a:pt x="49" y="125"/>
                    <a:pt x="32" y="125"/>
                  </a:cubicBezTo>
                  <a:cubicBezTo>
                    <a:pt x="14" y="125"/>
                    <a:pt x="0" y="111"/>
                    <a:pt x="0" y="9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lnTo>
                    <a:pt x="63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9485" name="Freeform 34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20687" y="231775"/>
              <a:ext cx="142875" cy="488950"/>
            </a:xfrm>
            <a:custGeom>
              <a:avLst/>
              <a:gdLst>
                <a:gd name="T0" fmla="*/ 64 w 64"/>
                <a:gd name="T1" fmla="*/ 186 h 218"/>
                <a:gd name="T2" fmla="*/ 32 w 64"/>
                <a:gd name="T3" fmla="*/ 218 h 218"/>
                <a:gd name="T4" fmla="*/ 0 w 64"/>
                <a:gd name="T5" fmla="*/ 186 h 218"/>
                <a:gd name="T6" fmla="*/ 0 w 64"/>
                <a:gd name="T7" fmla="*/ 32 h 218"/>
                <a:gd name="T8" fmla="*/ 32 w 64"/>
                <a:gd name="T9" fmla="*/ 0 h 218"/>
                <a:gd name="T10" fmla="*/ 64 w 64"/>
                <a:gd name="T11" fmla="*/ 32 h 218"/>
                <a:gd name="T12" fmla="*/ 64 w 64"/>
                <a:gd name="T13" fmla="*/ 186 h 2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218"/>
                <a:gd name="T23" fmla="*/ 64 w 64"/>
                <a:gd name="T24" fmla="*/ 218 h 2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218">
                  <a:moveTo>
                    <a:pt x="64" y="186"/>
                  </a:moveTo>
                  <a:cubicBezTo>
                    <a:pt x="64" y="204"/>
                    <a:pt x="49" y="218"/>
                    <a:pt x="32" y="218"/>
                  </a:cubicBezTo>
                  <a:cubicBezTo>
                    <a:pt x="14" y="218"/>
                    <a:pt x="0" y="204"/>
                    <a:pt x="0" y="18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1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8451" name="矩形 29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598410" y="1480185"/>
            <a:ext cx="795338" cy="795338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452" name="矩形 3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693660" y="1375410"/>
            <a:ext cx="793750" cy="795338"/>
          </a:xfrm>
          <a:prstGeom prst="rect">
            <a:avLst/>
          </a:prstGeom>
          <a:solidFill>
            <a:srgbClr val="2D6E5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453" name="矩形 31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598410" y="3047048"/>
            <a:ext cx="795338" cy="79533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454" name="矩形 32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693660" y="2942273"/>
            <a:ext cx="793750" cy="795337"/>
          </a:xfrm>
          <a:prstGeom prst="rect">
            <a:avLst/>
          </a:prstGeom>
          <a:solidFill>
            <a:srgbClr val="2D6E5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9492" name="组合 35"/>
          <p:cNvGrpSpPr/>
          <p:nvPr/>
        </p:nvGrpSpPr>
        <p:grpSpPr bwMode="auto">
          <a:xfrm>
            <a:off x="7887335" y="1651635"/>
            <a:ext cx="346075" cy="342900"/>
            <a:chOff x="0" y="0"/>
            <a:chExt cx="453105" cy="448433"/>
          </a:xfrm>
          <a:solidFill>
            <a:schemeClr val="bg1"/>
          </a:solidFill>
        </p:grpSpPr>
        <p:sp>
          <p:nvSpPr>
            <p:cNvPr id="19493" name="Freeform 136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0" y="251309"/>
              <a:ext cx="453105" cy="197124"/>
            </a:xfrm>
            <a:custGeom>
              <a:avLst/>
              <a:gdLst>
                <a:gd name="T0" fmla="*/ 103 w 205"/>
                <a:gd name="T1" fmla="*/ 19 h 89"/>
                <a:gd name="T2" fmla="*/ 47 w 205"/>
                <a:gd name="T3" fmla="*/ 0 h 89"/>
                <a:gd name="T4" fmla="*/ 0 w 205"/>
                <a:gd name="T5" fmla="*/ 0 h 89"/>
                <a:gd name="T6" fmla="*/ 0 w 205"/>
                <a:gd name="T7" fmla="*/ 67 h 89"/>
                <a:gd name="T8" fmla="*/ 22 w 205"/>
                <a:gd name="T9" fmla="*/ 89 h 89"/>
                <a:gd name="T10" fmla="*/ 183 w 205"/>
                <a:gd name="T11" fmla="*/ 89 h 89"/>
                <a:gd name="T12" fmla="*/ 205 w 205"/>
                <a:gd name="T13" fmla="*/ 67 h 89"/>
                <a:gd name="T14" fmla="*/ 205 w 205"/>
                <a:gd name="T15" fmla="*/ 0 h 89"/>
                <a:gd name="T16" fmla="*/ 158 w 205"/>
                <a:gd name="T17" fmla="*/ 0 h 89"/>
                <a:gd name="T18" fmla="*/ 103 w 205"/>
                <a:gd name="T19" fmla="*/ 19 h 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5"/>
                <a:gd name="T31" fmla="*/ 0 h 89"/>
                <a:gd name="T32" fmla="*/ 205 w 205"/>
                <a:gd name="T33" fmla="*/ 89 h 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5" h="89">
                  <a:moveTo>
                    <a:pt x="103" y="19"/>
                  </a:moveTo>
                  <a:cubicBezTo>
                    <a:pt x="82" y="19"/>
                    <a:pt x="62" y="12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9"/>
                    <a:pt x="10" y="89"/>
                    <a:pt x="22" y="89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95" y="89"/>
                    <a:pt x="205" y="79"/>
                    <a:pt x="205" y="67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3" y="12"/>
                    <a:pt x="124" y="19"/>
                    <a:pt x="103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9494" name="Freeform 137"/>
            <p:cNvSpPr>
              <a:spLocks noEditPoints="1"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0" y="0"/>
              <a:ext cx="453105" cy="260652"/>
            </a:xfrm>
            <a:custGeom>
              <a:avLst/>
              <a:gdLst>
                <a:gd name="T0" fmla="*/ 183 w 205"/>
                <a:gd name="T1" fmla="*/ 42 h 118"/>
                <a:gd name="T2" fmla="*/ 180 w 205"/>
                <a:gd name="T3" fmla="*/ 42 h 118"/>
                <a:gd name="T4" fmla="*/ 154 w 205"/>
                <a:gd name="T5" fmla="*/ 42 h 118"/>
                <a:gd name="T6" fmla="*/ 154 w 205"/>
                <a:gd name="T7" fmla="*/ 22 h 118"/>
                <a:gd name="T8" fmla="*/ 132 w 205"/>
                <a:gd name="T9" fmla="*/ 0 h 118"/>
                <a:gd name="T10" fmla="*/ 73 w 205"/>
                <a:gd name="T11" fmla="*/ 0 h 118"/>
                <a:gd name="T12" fmla="*/ 51 w 205"/>
                <a:gd name="T13" fmla="*/ 22 h 118"/>
                <a:gd name="T14" fmla="*/ 51 w 205"/>
                <a:gd name="T15" fmla="*/ 42 h 118"/>
                <a:gd name="T16" fmla="*/ 25 w 205"/>
                <a:gd name="T17" fmla="*/ 42 h 118"/>
                <a:gd name="T18" fmla="*/ 22 w 205"/>
                <a:gd name="T19" fmla="*/ 42 h 118"/>
                <a:gd name="T20" fmla="*/ 0 w 205"/>
                <a:gd name="T21" fmla="*/ 64 h 118"/>
                <a:gd name="T22" fmla="*/ 0 w 205"/>
                <a:gd name="T23" fmla="*/ 101 h 118"/>
                <a:gd name="T24" fmla="*/ 54 w 205"/>
                <a:gd name="T25" fmla="*/ 101 h 118"/>
                <a:gd name="T26" fmla="*/ 103 w 205"/>
                <a:gd name="T27" fmla="*/ 118 h 118"/>
                <a:gd name="T28" fmla="*/ 151 w 205"/>
                <a:gd name="T29" fmla="*/ 101 h 118"/>
                <a:gd name="T30" fmla="*/ 205 w 205"/>
                <a:gd name="T31" fmla="*/ 101 h 118"/>
                <a:gd name="T32" fmla="*/ 205 w 205"/>
                <a:gd name="T33" fmla="*/ 64 h 118"/>
                <a:gd name="T34" fmla="*/ 183 w 205"/>
                <a:gd name="T35" fmla="*/ 42 h 118"/>
                <a:gd name="T36" fmla="*/ 67 w 205"/>
                <a:gd name="T37" fmla="*/ 26 h 118"/>
                <a:gd name="T38" fmla="*/ 67 w 205"/>
                <a:gd name="T39" fmla="*/ 22 h 118"/>
                <a:gd name="T40" fmla="*/ 73 w 205"/>
                <a:gd name="T41" fmla="*/ 17 h 118"/>
                <a:gd name="T42" fmla="*/ 132 w 205"/>
                <a:gd name="T43" fmla="*/ 17 h 118"/>
                <a:gd name="T44" fmla="*/ 138 w 205"/>
                <a:gd name="T45" fmla="*/ 22 h 118"/>
                <a:gd name="T46" fmla="*/ 138 w 205"/>
                <a:gd name="T47" fmla="*/ 26 h 118"/>
                <a:gd name="T48" fmla="*/ 138 w 205"/>
                <a:gd name="T49" fmla="*/ 42 h 118"/>
                <a:gd name="T50" fmla="*/ 67 w 205"/>
                <a:gd name="T51" fmla="*/ 42 h 118"/>
                <a:gd name="T52" fmla="*/ 67 w 205"/>
                <a:gd name="T53" fmla="*/ 26 h 118"/>
                <a:gd name="T54" fmla="*/ 101 w 205"/>
                <a:gd name="T55" fmla="*/ 101 h 118"/>
                <a:gd name="T56" fmla="*/ 85 w 205"/>
                <a:gd name="T57" fmla="*/ 86 h 118"/>
                <a:gd name="T58" fmla="*/ 101 w 205"/>
                <a:gd name="T59" fmla="*/ 70 h 118"/>
                <a:gd name="T60" fmla="*/ 117 w 205"/>
                <a:gd name="T61" fmla="*/ 86 h 118"/>
                <a:gd name="T62" fmla="*/ 101 w 205"/>
                <a:gd name="T63" fmla="*/ 101 h 11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5"/>
                <a:gd name="T97" fmla="*/ 0 h 118"/>
                <a:gd name="T98" fmla="*/ 205 w 205"/>
                <a:gd name="T99" fmla="*/ 118 h 11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5" h="118">
                  <a:moveTo>
                    <a:pt x="183" y="42"/>
                  </a:moveTo>
                  <a:cubicBezTo>
                    <a:pt x="180" y="42"/>
                    <a:pt x="180" y="42"/>
                    <a:pt x="180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10"/>
                    <a:pt x="144" y="0"/>
                    <a:pt x="132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1" y="0"/>
                    <a:pt x="51" y="10"/>
                    <a:pt x="51" y="2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10" y="42"/>
                    <a:pt x="0" y="52"/>
                    <a:pt x="0" y="64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67" y="112"/>
                    <a:pt x="84" y="118"/>
                    <a:pt x="103" y="118"/>
                  </a:cubicBezTo>
                  <a:cubicBezTo>
                    <a:pt x="121" y="118"/>
                    <a:pt x="138" y="112"/>
                    <a:pt x="151" y="101"/>
                  </a:cubicBezTo>
                  <a:cubicBezTo>
                    <a:pt x="205" y="101"/>
                    <a:pt x="205" y="101"/>
                    <a:pt x="205" y="101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52"/>
                    <a:pt x="195" y="42"/>
                    <a:pt x="183" y="42"/>
                  </a:cubicBezTo>
                  <a:close/>
                  <a:moveTo>
                    <a:pt x="67" y="26"/>
                  </a:moveTo>
                  <a:cubicBezTo>
                    <a:pt x="67" y="22"/>
                    <a:pt x="67" y="22"/>
                    <a:pt x="67" y="22"/>
                  </a:cubicBezTo>
                  <a:cubicBezTo>
                    <a:pt x="67" y="19"/>
                    <a:pt x="70" y="17"/>
                    <a:pt x="73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5" y="17"/>
                    <a:pt x="138" y="19"/>
                    <a:pt x="138" y="22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26"/>
                  </a:lnTo>
                  <a:close/>
                  <a:moveTo>
                    <a:pt x="101" y="101"/>
                  </a:moveTo>
                  <a:cubicBezTo>
                    <a:pt x="92" y="101"/>
                    <a:pt x="85" y="94"/>
                    <a:pt x="85" y="86"/>
                  </a:cubicBezTo>
                  <a:cubicBezTo>
                    <a:pt x="85" y="77"/>
                    <a:pt x="92" y="70"/>
                    <a:pt x="101" y="70"/>
                  </a:cubicBezTo>
                  <a:cubicBezTo>
                    <a:pt x="110" y="70"/>
                    <a:pt x="117" y="77"/>
                    <a:pt x="117" y="86"/>
                  </a:cubicBezTo>
                  <a:cubicBezTo>
                    <a:pt x="117" y="94"/>
                    <a:pt x="110" y="101"/>
                    <a:pt x="101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9495" name="组合 38"/>
          <p:cNvGrpSpPr/>
          <p:nvPr/>
        </p:nvGrpSpPr>
        <p:grpSpPr bwMode="auto">
          <a:xfrm>
            <a:off x="7877810" y="3231198"/>
            <a:ext cx="355600" cy="341312"/>
            <a:chOff x="0" y="0"/>
            <a:chExt cx="2438400" cy="2332038"/>
          </a:xfrm>
          <a:solidFill>
            <a:schemeClr val="bg1"/>
          </a:solidFill>
        </p:grpSpPr>
        <p:sp>
          <p:nvSpPr>
            <p:cNvPr id="19496" name="Freeform 25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893763" y="1676400"/>
              <a:ext cx="655638" cy="655638"/>
            </a:xfrm>
            <a:custGeom>
              <a:avLst/>
              <a:gdLst>
                <a:gd name="T0" fmla="*/ 206 w 413"/>
                <a:gd name="T1" fmla="*/ 413 h 413"/>
                <a:gd name="T2" fmla="*/ 0 w 413"/>
                <a:gd name="T3" fmla="*/ 0 h 413"/>
                <a:gd name="T4" fmla="*/ 413 w 413"/>
                <a:gd name="T5" fmla="*/ 0 h 413"/>
                <a:gd name="T6" fmla="*/ 206 w 413"/>
                <a:gd name="T7" fmla="*/ 413 h 4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13"/>
                <a:gd name="T13" fmla="*/ 0 h 413"/>
                <a:gd name="T14" fmla="*/ 413 w 413"/>
                <a:gd name="T15" fmla="*/ 413 h 4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13" h="413">
                  <a:moveTo>
                    <a:pt x="206" y="413"/>
                  </a:moveTo>
                  <a:lnTo>
                    <a:pt x="0" y="0"/>
                  </a:lnTo>
                  <a:lnTo>
                    <a:pt x="413" y="0"/>
                  </a:lnTo>
                  <a:lnTo>
                    <a:pt x="206" y="4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9497" name="任意多边形 40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0" y="0"/>
              <a:ext cx="2438400" cy="1774825"/>
            </a:xfrm>
            <a:custGeom>
              <a:avLst/>
              <a:gdLst>
                <a:gd name="T0" fmla="*/ 290196 w 2438400"/>
                <a:gd name="T1" fmla="*/ 0 h 1774825"/>
                <a:gd name="T2" fmla="*/ 2151973 w 2438400"/>
                <a:gd name="T3" fmla="*/ 0 h 1774825"/>
                <a:gd name="T4" fmla="*/ 2438400 w 2438400"/>
                <a:gd name="T5" fmla="*/ 286384 h 1774825"/>
                <a:gd name="T6" fmla="*/ 2438400 w 2438400"/>
                <a:gd name="T7" fmla="*/ 1484673 h 1774825"/>
                <a:gd name="T8" fmla="*/ 2151973 w 2438400"/>
                <a:gd name="T9" fmla="*/ 1774825 h 1774825"/>
                <a:gd name="T10" fmla="*/ 290196 w 2438400"/>
                <a:gd name="T11" fmla="*/ 1774825 h 1774825"/>
                <a:gd name="T12" fmla="*/ 0 w 2438400"/>
                <a:gd name="T13" fmla="*/ 1484673 h 1774825"/>
                <a:gd name="T14" fmla="*/ 0 w 2438400"/>
                <a:gd name="T15" fmla="*/ 286384 h 1774825"/>
                <a:gd name="T16" fmla="*/ 290196 w 2438400"/>
                <a:gd name="T17" fmla="*/ 0 h 1774825"/>
                <a:gd name="T18" fmla="*/ 471488 w 2438400"/>
                <a:gd name="T19" fmla="*/ 425450 h 1774825"/>
                <a:gd name="T20" fmla="*/ 471488 w 2438400"/>
                <a:gd name="T21" fmla="*/ 598488 h 1774825"/>
                <a:gd name="T22" fmla="*/ 1971676 w 2438400"/>
                <a:gd name="T23" fmla="*/ 598488 h 1774825"/>
                <a:gd name="T24" fmla="*/ 1971676 w 2438400"/>
                <a:gd name="T25" fmla="*/ 425450 h 1774825"/>
                <a:gd name="T26" fmla="*/ 471488 w 2438400"/>
                <a:gd name="T27" fmla="*/ 425450 h 1774825"/>
                <a:gd name="T28" fmla="*/ 471488 w 2438400"/>
                <a:gd name="T29" fmla="*/ 801688 h 1774825"/>
                <a:gd name="T30" fmla="*/ 471488 w 2438400"/>
                <a:gd name="T31" fmla="*/ 971551 h 1774825"/>
                <a:gd name="T32" fmla="*/ 1971676 w 2438400"/>
                <a:gd name="T33" fmla="*/ 971551 h 1774825"/>
                <a:gd name="T34" fmla="*/ 1971676 w 2438400"/>
                <a:gd name="T35" fmla="*/ 801688 h 1774825"/>
                <a:gd name="T36" fmla="*/ 471488 w 2438400"/>
                <a:gd name="T37" fmla="*/ 801688 h 1774825"/>
                <a:gd name="T38" fmla="*/ 471488 w 2438400"/>
                <a:gd name="T39" fmla="*/ 1174750 h 1774825"/>
                <a:gd name="T40" fmla="*/ 471488 w 2438400"/>
                <a:gd name="T41" fmla="*/ 1347788 h 1774825"/>
                <a:gd name="T42" fmla="*/ 1971676 w 2438400"/>
                <a:gd name="T43" fmla="*/ 1347788 h 1774825"/>
                <a:gd name="T44" fmla="*/ 1971676 w 2438400"/>
                <a:gd name="T45" fmla="*/ 1174750 h 1774825"/>
                <a:gd name="T46" fmla="*/ 471488 w 2438400"/>
                <a:gd name="T47" fmla="*/ 1174750 h 17748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38400"/>
                <a:gd name="T73" fmla="*/ 0 h 1774825"/>
                <a:gd name="T74" fmla="*/ 2438400 w 2438400"/>
                <a:gd name="T75" fmla="*/ 1774825 h 17748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38400" h="1774825">
                  <a:moveTo>
                    <a:pt x="290196" y="0"/>
                  </a:moveTo>
                  <a:cubicBezTo>
                    <a:pt x="2151973" y="0"/>
                    <a:pt x="2151973" y="0"/>
                    <a:pt x="2151973" y="0"/>
                  </a:cubicBezTo>
                  <a:cubicBezTo>
                    <a:pt x="2310262" y="0"/>
                    <a:pt x="2438400" y="128119"/>
                    <a:pt x="2438400" y="286384"/>
                  </a:cubicBezTo>
                  <a:lnTo>
                    <a:pt x="2438400" y="1484673"/>
                  </a:lnTo>
                  <a:cubicBezTo>
                    <a:pt x="2438400" y="1646706"/>
                    <a:pt x="2310262" y="1774825"/>
                    <a:pt x="2151973" y="1774825"/>
                  </a:cubicBezTo>
                  <a:cubicBezTo>
                    <a:pt x="290196" y="1774825"/>
                    <a:pt x="290196" y="1774825"/>
                    <a:pt x="290196" y="1774825"/>
                  </a:cubicBezTo>
                  <a:cubicBezTo>
                    <a:pt x="131907" y="1774825"/>
                    <a:pt x="0" y="1646706"/>
                    <a:pt x="0" y="1484673"/>
                  </a:cubicBezTo>
                  <a:cubicBezTo>
                    <a:pt x="0" y="286384"/>
                    <a:pt x="0" y="286384"/>
                    <a:pt x="0" y="286384"/>
                  </a:cubicBezTo>
                  <a:cubicBezTo>
                    <a:pt x="0" y="128119"/>
                    <a:pt x="131907" y="0"/>
                    <a:pt x="290196" y="0"/>
                  </a:cubicBezTo>
                  <a:close/>
                  <a:moveTo>
                    <a:pt x="471488" y="425450"/>
                  </a:moveTo>
                  <a:lnTo>
                    <a:pt x="471488" y="598488"/>
                  </a:lnTo>
                  <a:lnTo>
                    <a:pt x="1971676" y="598488"/>
                  </a:lnTo>
                  <a:lnTo>
                    <a:pt x="1971676" y="425450"/>
                  </a:lnTo>
                  <a:lnTo>
                    <a:pt x="471488" y="425450"/>
                  </a:lnTo>
                  <a:close/>
                  <a:moveTo>
                    <a:pt x="471488" y="801688"/>
                  </a:moveTo>
                  <a:lnTo>
                    <a:pt x="471488" y="971551"/>
                  </a:lnTo>
                  <a:lnTo>
                    <a:pt x="1971676" y="971551"/>
                  </a:lnTo>
                  <a:lnTo>
                    <a:pt x="1971676" y="801688"/>
                  </a:lnTo>
                  <a:lnTo>
                    <a:pt x="471488" y="801688"/>
                  </a:lnTo>
                  <a:close/>
                  <a:moveTo>
                    <a:pt x="471488" y="1174750"/>
                  </a:moveTo>
                  <a:lnTo>
                    <a:pt x="471488" y="1347788"/>
                  </a:lnTo>
                  <a:lnTo>
                    <a:pt x="1971676" y="1347788"/>
                  </a:lnTo>
                  <a:lnTo>
                    <a:pt x="1971676" y="1174750"/>
                  </a:lnTo>
                  <a:lnTo>
                    <a:pt x="471488" y="11747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zh-CN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8582660" y="1327787"/>
            <a:ext cx="2614613" cy="960319"/>
            <a:chOff x="874712" y="3325188"/>
            <a:chExt cx="2614613" cy="960319"/>
          </a:xfrm>
        </p:grpSpPr>
        <p:sp>
          <p:nvSpPr>
            <p:cNvPr id="56" name="矩形 55"/>
            <p:cNvSpPr/>
            <p:nvPr>
              <p:custDataLst>
                <p:tags r:id="rId27"/>
              </p:custDataLst>
            </p:nvPr>
          </p:nvSpPr>
          <p:spPr>
            <a:xfrm>
              <a:off x="874712" y="3677812"/>
              <a:ext cx="2614613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对于每个任务跟踪历史启动记录，便于排查问题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7" name="矩形 56"/>
            <p:cNvSpPr/>
            <p:nvPr>
              <p:custDataLst>
                <p:tags r:id="rId28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任务实例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8582660" y="2858930"/>
            <a:ext cx="2614613" cy="960319"/>
            <a:chOff x="874712" y="3325188"/>
            <a:chExt cx="2614613" cy="960319"/>
          </a:xfrm>
        </p:grpSpPr>
        <p:sp>
          <p:nvSpPr>
            <p:cNvPr id="59" name="矩形 58"/>
            <p:cNvSpPr/>
            <p:nvPr>
              <p:custDataLst>
                <p:tags r:id="rId29"/>
              </p:custDataLst>
            </p:nvPr>
          </p:nvSpPr>
          <p:spPr>
            <a:xfrm>
              <a:off x="874712" y="3677812"/>
              <a:ext cx="2614613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支持全量，增量以及按照时间戳来启动采集任务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0" name="矩形 59"/>
            <p:cNvSpPr/>
            <p:nvPr>
              <p:custDataLst>
                <p:tags r:id="rId30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支持多种启动方式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808298" y="1327787"/>
            <a:ext cx="2614613" cy="960319"/>
            <a:chOff x="874712" y="3325188"/>
            <a:chExt cx="2614613" cy="960319"/>
          </a:xfrm>
        </p:grpSpPr>
        <p:sp>
          <p:nvSpPr>
            <p:cNvPr id="65" name="矩形 64"/>
            <p:cNvSpPr/>
            <p:nvPr>
              <p:custDataLst>
                <p:tags r:id="rId31"/>
              </p:custDataLst>
            </p:nvPr>
          </p:nvSpPr>
          <p:spPr>
            <a:xfrm>
              <a:off x="874712" y="3677812"/>
              <a:ext cx="2614613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对采集任务进行管理，实现任务在线启停以及日志监控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6" name="矩形 65"/>
            <p:cNvSpPr/>
            <p:nvPr>
              <p:custDataLst>
                <p:tags r:id="rId32"/>
              </p:custDataLst>
            </p:nvPr>
          </p:nvSpPr>
          <p:spPr>
            <a:xfrm>
              <a:off x="1247351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采集任务监控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808298" y="2858930"/>
            <a:ext cx="2614613" cy="960319"/>
            <a:chOff x="874712" y="3325188"/>
            <a:chExt cx="2614613" cy="960319"/>
          </a:xfrm>
        </p:grpSpPr>
        <p:sp>
          <p:nvSpPr>
            <p:cNvPr id="68" name="矩形 67"/>
            <p:cNvSpPr/>
            <p:nvPr>
              <p:custDataLst>
                <p:tags r:id="rId33"/>
              </p:custDataLst>
            </p:nvPr>
          </p:nvSpPr>
          <p:spPr>
            <a:xfrm>
              <a:off x="874712" y="3677812"/>
              <a:ext cx="2614613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用户可以选择希望采集的表和字段，并映射到数仓模型上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9" name="矩形 68"/>
            <p:cNvSpPr/>
            <p:nvPr>
              <p:custDataLst>
                <p:tags r:id="rId34"/>
              </p:custDataLst>
            </p:nvPr>
          </p:nvSpPr>
          <p:spPr>
            <a:xfrm>
              <a:off x="1247351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支持表和字段映射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808298" y="4424205"/>
            <a:ext cx="2614613" cy="1218764"/>
            <a:chOff x="874712" y="3325188"/>
            <a:chExt cx="2614613" cy="1218764"/>
          </a:xfrm>
        </p:grpSpPr>
        <p:sp>
          <p:nvSpPr>
            <p:cNvPr id="71" name="矩形 70"/>
            <p:cNvSpPr/>
            <p:nvPr>
              <p:custDataLst>
                <p:tags r:id="rId35"/>
              </p:custDataLst>
            </p:nvPr>
          </p:nvSpPr>
          <p:spPr>
            <a:xfrm>
              <a:off x="874712" y="3677812"/>
              <a:ext cx="2614613" cy="86614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用户可以根据实际业务情况对采集任务进行限流控制，防止资源浪费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2" name="矩形 71"/>
            <p:cNvSpPr/>
            <p:nvPr>
              <p:custDataLst>
                <p:tags r:id="rId36"/>
              </p:custDataLst>
            </p:nvPr>
          </p:nvSpPr>
          <p:spPr>
            <a:xfrm>
              <a:off x="1247351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任务限流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6" name="图片占位符 5"/>
          <p:cNvPicPr>
            <a:picLocks noGrp="1" noChangeAspect="1"/>
          </p:cNvPicPr>
          <p:nvPr>
            <p:custDataLst>
              <p:tags r:id="rId37"/>
            </p:custDataLst>
          </p:nvPr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3" r="22293"/>
          <a:stretch>
            <a:fillRect/>
          </a:stretch>
        </p:blipFill>
        <p:spPr>
          <a:xfrm>
            <a:off x="5045883" y="1750545"/>
            <a:ext cx="1855499" cy="3315152"/>
          </a:xfrm>
          <a:custGeom>
            <a:avLst/>
            <a:gdLst>
              <a:gd name="connsiteX0" fmla="*/ 0 w 1855499"/>
              <a:gd name="connsiteY0" fmla="*/ 0 h 3315152"/>
              <a:gd name="connsiteX1" fmla="*/ 1855499 w 1855499"/>
              <a:gd name="connsiteY1" fmla="*/ 0 h 3315152"/>
              <a:gd name="connsiteX2" fmla="*/ 1855499 w 1855499"/>
              <a:gd name="connsiteY2" fmla="*/ 3315152 h 3315152"/>
              <a:gd name="connsiteX3" fmla="*/ 0 w 1855499"/>
              <a:gd name="connsiteY3" fmla="*/ 3315152 h 3315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5499" h="3315152">
                <a:moveTo>
                  <a:pt x="0" y="0"/>
                </a:moveTo>
                <a:lnTo>
                  <a:pt x="1855499" y="0"/>
                </a:lnTo>
                <a:lnTo>
                  <a:pt x="1855499" y="3315152"/>
                </a:lnTo>
                <a:lnTo>
                  <a:pt x="0" y="3315152"/>
                </a:ln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bldLvl="0" animBg="1"/>
      <p:bldP spid="18440" grpId="0" bldLvl="0" animBg="1"/>
      <p:bldP spid="18442" grpId="0" bldLvl="0" animBg="1"/>
      <p:bldP spid="18443" grpId="0" bldLvl="0" animBg="1"/>
      <p:bldP spid="18445" grpId="0" bldLvl="0" animBg="1"/>
      <p:bldP spid="18446" grpId="0" bldLvl="0" animBg="1"/>
      <p:bldP spid="18451" grpId="0" bldLvl="0" animBg="1"/>
      <p:bldP spid="18452" grpId="0" bldLvl="0" animBg="1"/>
      <p:bldP spid="18453" grpId="0" bldLvl="0" animBg="1"/>
      <p:bldP spid="1845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实时采集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流程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67430" y="0"/>
            <a:ext cx="6647815" cy="6289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周期采集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5365" name="六边形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5400000">
            <a:off x="633095" y="2094230"/>
            <a:ext cx="2965450" cy="2203450"/>
          </a:xfrm>
          <a:prstGeom prst="hexagon">
            <a:avLst>
              <a:gd name="adj" fmla="val 25018"/>
              <a:gd name="vf" fmla="val 115470"/>
            </a:avLst>
          </a:prstGeom>
          <a:solidFill>
            <a:srgbClr val="2D6E58"/>
          </a:solidFill>
          <a:ln w="6350">
            <a:solidFill>
              <a:srgbClr val="FFFFFF">
                <a:alpha val="50195"/>
              </a:srgbClr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367" name="六边形 1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5400000">
            <a:off x="4574384" y="2093436"/>
            <a:ext cx="2965446" cy="220503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D6E58"/>
          </a:solidFill>
          <a:ln w="6350">
            <a:solidFill>
              <a:srgbClr val="FFFFFF">
                <a:alpha val="50195"/>
              </a:srgbClr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369" name="六边形 1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5400000">
            <a:off x="8435975" y="2094230"/>
            <a:ext cx="2965450" cy="2203450"/>
          </a:xfrm>
          <a:prstGeom prst="hexagon">
            <a:avLst>
              <a:gd name="adj" fmla="val 25018"/>
              <a:gd name="vf" fmla="val 115470"/>
            </a:avLst>
          </a:prstGeom>
          <a:solidFill>
            <a:srgbClr val="2D6E58"/>
          </a:solidFill>
          <a:ln w="6350">
            <a:solidFill>
              <a:srgbClr val="FFFFFF">
                <a:alpha val="50195"/>
              </a:srgbClr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4" name="矩形 33"/>
          <p:cNvSpPr/>
          <p:nvPr>
            <p:custDataLst>
              <p:tags r:id="rId7"/>
            </p:custDataLst>
          </p:nvPr>
        </p:nvSpPr>
        <p:spPr>
          <a:xfrm>
            <a:off x="699346" y="4959363"/>
            <a:ext cx="2775374" cy="6076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通过步骤条引导式，为用户提供简洁明了的操作体验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矩形 34"/>
          <p:cNvSpPr/>
          <p:nvPr>
            <p:custDataLst>
              <p:tags r:id="rId8"/>
            </p:custDataLst>
          </p:nvPr>
        </p:nvSpPr>
        <p:spPr>
          <a:xfrm>
            <a:off x="963295" y="3841395"/>
            <a:ext cx="2349076" cy="423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任务可视化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>
            <p:custDataLst>
              <p:tags r:id="rId9"/>
            </p:custDataLst>
          </p:nvPr>
        </p:nvSpPr>
        <p:spPr>
          <a:xfrm>
            <a:off x="4899237" y="3841395"/>
            <a:ext cx="2349076" cy="423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单表</a:t>
            </a:r>
            <a:r>
              <a:rPr lang="en-US" altLang="zh-CN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Or</a:t>
            </a:r>
            <a:r>
              <a:rPr lang="zh-CN" altLang="en-US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批量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7" name="矩形 36"/>
          <p:cNvSpPr/>
          <p:nvPr>
            <p:custDataLst>
              <p:tags r:id="rId10"/>
            </p:custDataLst>
          </p:nvPr>
        </p:nvSpPr>
        <p:spPr>
          <a:xfrm>
            <a:off x="8759455" y="3841395"/>
            <a:ext cx="2349076" cy="423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自动化运维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8" name="矩形 37"/>
          <p:cNvSpPr/>
          <p:nvPr>
            <p:custDataLst>
              <p:tags r:id="rId11"/>
            </p:custDataLst>
          </p:nvPr>
        </p:nvSpPr>
        <p:spPr>
          <a:xfrm>
            <a:off x="4691380" y="4877435"/>
            <a:ext cx="3060065" cy="6076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提供了单表和批量采集两种方式，用户可以自由选择采集方式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矩形 38"/>
          <p:cNvSpPr/>
          <p:nvPr>
            <p:custDataLst>
              <p:tags r:id="rId12"/>
            </p:custDataLst>
          </p:nvPr>
        </p:nvSpPr>
        <p:spPr>
          <a:xfrm>
            <a:off x="8546465" y="4877435"/>
            <a:ext cx="3060065" cy="86614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对于周期采集的任务，可以设置定时策略，实现任务的自动化运维，也可以查询任务运行的历史记录和日志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" name="图片占位符 4"/>
          <p:cNvPicPr>
            <a:picLocks noGrp="1" noChangeAspect="1"/>
          </p:cNvPicPr>
          <p:nvPr>
            <p:custDataLst>
              <p:tags r:id="rId1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2" r="16682"/>
          <a:stretch>
            <a:fillRect/>
          </a:stretch>
        </p:blipFill>
        <p:spPr>
          <a:xfrm>
            <a:off x="1328420" y="2110227"/>
            <a:ext cx="1568450" cy="1568450"/>
          </a:xfrm>
          <a:custGeom>
            <a:avLst/>
            <a:gdLst>
              <a:gd name="connsiteX0" fmla="*/ 784225 w 1568450"/>
              <a:gd name="connsiteY0" fmla="*/ 0 h 1568450"/>
              <a:gd name="connsiteX1" fmla="*/ 1568450 w 1568450"/>
              <a:gd name="connsiteY1" fmla="*/ 784225 h 1568450"/>
              <a:gd name="connsiteX2" fmla="*/ 784225 w 1568450"/>
              <a:gd name="connsiteY2" fmla="*/ 1568450 h 1568450"/>
              <a:gd name="connsiteX3" fmla="*/ 0 w 1568450"/>
              <a:gd name="connsiteY3" fmla="*/ 784225 h 1568450"/>
              <a:gd name="connsiteX4" fmla="*/ 784225 w 1568450"/>
              <a:gd name="connsiteY4" fmla="*/ 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1568450">
                <a:moveTo>
                  <a:pt x="784225" y="0"/>
                </a:moveTo>
                <a:cubicBezTo>
                  <a:pt x="1217341" y="0"/>
                  <a:pt x="1568450" y="351109"/>
                  <a:pt x="1568450" y="784225"/>
                </a:cubicBezTo>
                <a:cubicBezTo>
                  <a:pt x="1568450" y="1217341"/>
                  <a:pt x="1217341" y="1568450"/>
                  <a:pt x="784225" y="1568450"/>
                </a:cubicBezTo>
                <a:cubicBezTo>
                  <a:pt x="351109" y="1568450"/>
                  <a:pt x="0" y="1217341"/>
                  <a:pt x="0" y="784225"/>
                </a:cubicBezTo>
                <a:cubicBezTo>
                  <a:pt x="0" y="351109"/>
                  <a:pt x="351109" y="0"/>
                  <a:pt x="784225" y="0"/>
                </a:cubicBezTo>
                <a:close/>
              </a:path>
            </a:pathLst>
          </a:custGeom>
        </p:spPr>
      </p:pic>
      <p:pic>
        <p:nvPicPr>
          <p:cNvPr id="6" name="图片占位符 5"/>
          <p:cNvPicPr>
            <a:picLocks noGrp="1" noChangeAspect="1"/>
          </p:cNvPicPr>
          <p:nvPr>
            <p:custDataLst>
              <p:tags r:id="rId1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7" r="14977"/>
          <a:stretch>
            <a:fillRect/>
          </a:stretch>
        </p:blipFill>
        <p:spPr>
          <a:xfrm>
            <a:off x="5270500" y="2110227"/>
            <a:ext cx="1566864" cy="1568450"/>
          </a:xfrm>
          <a:custGeom>
            <a:avLst/>
            <a:gdLst>
              <a:gd name="connsiteX0" fmla="*/ 783432 w 1566864"/>
              <a:gd name="connsiteY0" fmla="*/ 0 h 1568450"/>
              <a:gd name="connsiteX1" fmla="*/ 1566864 w 1566864"/>
              <a:gd name="connsiteY1" fmla="*/ 784225 h 1568450"/>
              <a:gd name="connsiteX2" fmla="*/ 783432 w 1566864"/>
              <a:gd name="connsiteY2" fmla="*/ 1568450 h 1568450"/>
              <a:gd name="connsiteX3" fmla="*/ 0 w 1566864"/>
              <a:gd name="connsiteY3" fmla="*/ 784225 h 1568450"/>
              <a:gd name="connsiteX4" fmla="*/ 783432 w 1566864"/>
              <a:gd name="connsiteY4" fmla="*/ 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6864" h="1568450">
                <a:moveTo>
                  <a:pt x="783432" y="0"/>
                </a:moveTo>
                <a:cubicBezTo>
                  <a:pt x="1216110" y="0"/>
                  <a:pt x="1566864" y="351109"/>
                  <a:pt x="1566864" y="784225"/>
                </a:cubicBezTo>
                <a:cubicBezTo>
                  <a:pt x="1566864" y="1217341"/>
                  <a:pt x="1216110" y="1568450"/>
                  <a:pt x="783432" y="1568450"/>
                </a:cubicBezTo>
                <a:cubicBezTo>
                  <a:pt x="350754" y="1568450"/>
                  <a:pt x="0" y="1217341"/>
                  <a:pt x="0" y="784225"/>
                </a:cubicBezTo>
                <a:cubicBezTo>
                  <a:pt x="0" y="351109"/>
                  <a:pt x="350754" y="0"/>
                  <a:pt x="783432" y="0"/>
                </a:cubicBezTo>
                <a:close/>
              </a:path>
            </a:pathLst>
          </a:custGeom>
        </p:spPr>
      </p:pic>
      <p:pic>
        <p:nvPicPr>
          <p:cNvPr id="7" name="图片占位符 6"/>
          <p:cNvPicPr>
            <a:picLocks noGrp="1" noChangeAspect="1"/>
          </p:cNvPicPr>
          <p:nvPr>
            <p:custDataLst>
              <p:tags r:id="rId1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>
            <a:fillRect/>
          </a:stretch>
        </p:blipFill>
        <p:spPr>
          <a:xfrm>
            <a:off x="9131300" y="2110227"/>
            <a:ext cx="1568450" cy="1568450"/>
          </a:xfrm>
          <a:custGeom>
            <a:avLst/>
            <a:gdLst>
              <a:gd name="connsiteX0" fmla="*/ 784225 w 1568450"/>
              <a:gd name="connsiteY0" fmla="*/ 0 h 1568450"/>
              <a:gd name="connsiteX1" fmla="*/ 1568450 w 1568450"/>
              <a:gd name="connsiteY1" fmla="*/ 784225 h 1568450"/>
              <a:gd name="connsiteX2" fmla="*/ 784225 w 1568450"/>
              <a:gd name="connsiteY2" fmla="*/ 1568450 h 1568450"/>
              <a:gd name="connsiteX3" fmla="*/ 0 w 1568450"/>
              <a:gd name="connsiteY3" fmla="*/ 784225 h 1568450"/>
              <a:gd name="connsiteX4" fmla="*/ 784225 w 1568450"/>
              <a:gd name="connsiteY4" fmla="*/ 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1568450">
                <a:moveTo>
                  <a:pt x="784225" y="0"/>
                </a:moveTo>
                <a:cubicBezTo>
                  <a:pt x="1217341" y="0"/>
                  <a:pt x="1568450" y="351109"/>
                  <a:pt x="1568450" y="784225"/>
                </a:cubicBezTo>
                <a:cubicBezTo>
                  <a:pt x="1568450" y="1217341"/>
                  <a:pt x="1217341" y="1568450"/>
                  <a:pt x="784225" y="1568450"/>
                </a:cubicBezTo>
                <a:cubicBezTo>
                  <a:pt x="351109" y="1568450"/>
                  <a:pt x="0" y="1217341"/>
                  <a:pt x="0" y="784225"/>
                </a:cubicBezTo>
                <a:cubicBezTo>
                  <a:pt x="0" y="351109"/>
                  <a:pt x="351109" y="0"/>
                  <a:pt x="784225" y="0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ldLvl="0" animBg="1"/>
      <p:bldP spid="15367" grpId="0" bldLvl="0" animBg="1"/>
      <p:bldP spid="15369" grpId="0" bldLvl="0" animBg="1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核心模块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设计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--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服务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数据服务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542030" y="1134745"/>
            <a:ext cx="4956175" cy="3305175"/>
            <a:chOff x="3619500" y="2130425"/>
            <a:chExt cx="4956175" cy="3305175"/>
          </a:xfrm>
          <a:solidFill>
            <a:schemeClr val="accent4">
              <a:lumMod val="50000"/>
            </a:schemeClr>
          </a:solidFill>
        </p:grpSpPr>
        <p:sp>
          <p:nvSpPr>
            <p:cNvPr id="16389" name="六边形 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619500" y="2981325"/>
              <a:ext cx="1878013" cy="1619250"/>
            </a:xfrm>
            <a:prstGeom prst="hexagon">
              <a:avLst>
                <a:gd name="adj" fmla="val 24989"/>
                <a:gd name="vf" fmla="val 11547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6390" name="六边形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6697663" y="2968625"/>
              <a:ext cx="1878012" cy="1617663"/>
            </a:xfrm>
            <a:prstGeom prst="hexagon">
              <a:avLst>
                <a:gd name="adj" fmla="val 25014"/>
                <a:gd name="vf" fmla="val 11547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6391" name="六边形 1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151438" y="2130425"/>
              <a:ext cx="1878012" cy="1617663"/>
            </a:xfrm>
            <a:prstGeom prst="hexagon">
              <a:avLst>
                <a:gd name="adj" fmla="val 25014"/>
                <a:gd name="vf" fmla="val 11547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6392" name="六边形 11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159375" y="3816350"/>
              <a:ext cx="1876425" cy="1619250"/>
            </a:xfrm>
            <a:prstGeom prst="hexagon">
              <a:avLst>
                <a:gd name="adj" fmla="val 24968"/>
                <a:gd name="vf" fmla="val 11547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17425" name="组合 26"/>
            <p:cNvGrpSpPr/>
            <p:nvPr/>
          </p:nvGrpSpPr>
          <p:grpSpPr bwMode="auto">
            <a:xfrm>
              <a:off x="5803900" y="2606675"/>
              <a:ext cx="587375" cy="563563"/>
              <a:chOff x="0" y="0"/>
              <a:chExt cx="645684" cy="620945"/>
            </a:xfrm>
            <a:grpFill/>
          </p:grpSpPr>
          <p:sp>
            <p:nvSpPr>
              <p:cNvPr id="17426" name="Oval 13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77563" y="0"/>
                <a:ext cx="290558" cy="2942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427" name="Freeform 134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0" y="340170"/>
                <a:ext cx="645684" cy="280775"/>
              </a:xfrm>
              <a:custGeom>
                <a:avLst/>
                <a:gdLst>
                  <a:gd name="T0" fmla="*/ 35 w 200"/>
                  <a:gd name="T1" fmla="*/ 87 h 87"/>
                  <a:gd name="T2" fmla="*/ 35 w 200"/>
                  <a:gd name="T3" fmla="*/ 72 h 87"/>
                  <a:gd name="T4" fmla="*/ 46 w 200"/>
                  <a:gd name="T5" fmla="*/ 72 h 87"/>
                  <a:gd name="T6" fmla="*/ 46 w 200"/>
                  <a:gd name="T7" fmla="*/ 87 h 87"/>
                  <a:gd name="T8" fmla="*/ 155 w 200"/>
                  <a:gd name="T9" fmla="*/ 87 h 87"/>
                  <a:gd name="T10" fmla="*/ 155 w 200"/>
                  <a:gd name="T11" fmla="*/ 72 h 87"/>
                  <a:gd name="T12" fmla="*/ 166 w 200"/>
                  <a:gd name="T13" fmla="*/ 72 h 87"/>
                  <a:gd name="T14" fmla="*/ 166 w 200"/>
                  <a:gd name="T15" fmla="*/ 87 h 87"/>
                  <a:gd name="T16" fmla="*/ 199 w 200"/>
                  <a:gd name="T17" fmla="*/ 87 h 87"/>
                  <a:gd name="T18" fmla="*/ 200 w 200"/>
                  <a:gd name="T19" fmla="*/ 43 h 87"/>
                  <a:gd name="T20" fmla="*/ 156 w 200"/>
                  <a:gd name="T21" fmla="*/ 0 h 87"/>
                  <a:gd name="T22" fmla="*/ 156 w 200"/>
                  <a:gd name="T23" fmla="*/ 0 h 87"/>
                  <a:gd name="T24" fmla="*/ 156 w 200"/>
                  <a:gd name="T25" fmla="*/ 0 h 87"/>
                  <a:gd name="T26" fmla="*/ 140 w 200"/>
                  <a:gd name="T27" fmla="*/ 0 h 87"/>
                  <a:gd name="T28" fmla="*/ 100 w 200"/>
                  <a:gd name="T29" fmla="*/ 80 h 87"/>
                  <a:gd name="T30" fmla="*/ 60 w 200"/>
                  <a:gd name="T31" fmla="*/ 0 h 87"/>
                  <a:gd name="T32" fmla="*/ 45 w 200"/>
                  <a:gd name="T33" fmla="*/ 0 h 87"/>
                  <a:gd name="T34" fmla="*/ 45 w 200"/>
                  <a:gd name="T35" fmla="*/ 0 h 87"/>
                  <a:gd name="T36" fmla="*/ 44 w 200"/>
                  <a:gd name="T37" fmla="*/ 0 h 87"/>
                  <a:gd name="T38" fmla="*/ 1 w 200"/>
                  <a:gd name="T39" fmla="*/ 43 h 87"/>
                  <a:gd name="T40" fmla="*/ 0 w 200"/>
                  <a:gd name="T41" fmla="*/ 87 h 87"/>
                  <a:gd name="T42" fmla="*/ 35 w 200"/>
                  <a:gd name="T43" fmla="*/ 87 h 8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0"/>
                  <a:gd name="T67" fmla="*/ 0 h 87"/>
                  <a:gd name="T68" fmla="*/ 200 w 200"/>
                  <a:gd name="T69" fmla="*/ 87 h 8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0" h="87">
                    <a:moveTo>
                      <a:pt x="35" y="87"/>
                    </a:moveTo>
                    <a:cubicBezTo>
                      <a:pt x="35" y="72"/>
                      <a:pt x="35" y="72"/>
                      <a:pt x="35" y="72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87"/>
                      <a:pt x="46" y="87"/>
                      <a:pt x="46" y="87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66" y="72"/>
                      <a:pt x="166" y="72"/>
                      <a:pt x="166" y="72"/>
                    </a:cubicBezTo>
                    <a:cubicBezTo>
                      <a:pt x="166" y="87"/>
                      <a:pt x="166" y="87"/>
                      <a:pt x="166" y="87"/>
                    </a:cubicBezTo>
                    <a:cubicBezTo>
                      <a:pt x="199" y="87"/>
                      <a:pt x="199" y="87"/>
                      <a:pt x="199" y="87"/>
                    </a:cubicBezTo>
                    <a:cubicBezTo>
                      <a:pt x="199" y="47"/>
                      <a:pt x="200" y="43"/>
                      <a:pt x="200" y="43"/>
                    </a:cubicBezTo>
                    <a:cubicBezTo>
                      <a:pt x="200" y="19"/>
                      <a:pt x="180" y="0"/>
                      <a:pt x="156" y="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00" y="80"/>
                      <a:pt x="100" y="80"/>
                      <a:pt x="100" y="8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5" y="0"/>
                      <a:pt x="44" y="0"/>
                      <a:pt x="44" y="0"/>
                    </a:cubicBezTo>
                    <a:cubicBezTo>
                      <a:pt x="20" y="0"/>
                      <a:pt x="1" y="19"/>
                      <a:pt x="1" y="43"/>
                    </a:cubicBezTo>
                    <a:cubicBezTo>
                      <a:pt x="1" y="43"/>
                      <a:pt x="0" y="47"/>
                      <a:pt x="0" y="87"/>
                    </a:cubicBezTo>
                    <a:lnTo>
                      <a:pt x="35" y="8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6398" name="组合 29"/>
            <p:cNvGrpSpPr/>
            <p:nvPr/>
          </p:nvGrpSpPr>
          <p:grpSpPr bwMode="auto">
            <a:xfrm>
              <a:off x="4189413" y="3517900"/>
              <a:ext cx="788987" cy="600075"/>
              <a:chOff x="0" y="0"/>
              <a:chExt cx="509646" cy="387231"/>
            </a:xfrm>
            <a:grpFill/>
          </p:grpSpPr>
          <p:sp>
            <p:nvSpPr>
              <p:cNvPr id="16403" name="Freeform 20"/>
              <p:cNvSpPr>
                <a:spLocks noEditPoints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0" y="51839"/>
                <a:ext cx="337890" cy="335392"/>
              </a:xfrm>
              <a:custGeom>
                <a:avLst/>
                <a:gdLst>
                  <a:gd name="T0" fmla="*/ 337890 w 229"/>
                  <a:gd name="T1" fmla="*/ 189120 h 227"/>
                  <a:gd name="T2" fmla="*/ 337890 w 229"/>
                  <a:gd name="T3" fmla="*/ 144795 h 227"/>
                  <a:gd name="T4" fmla="*/ 303953 w 229"/>
                  <a:gd name="T5" fmla="*/ 137407 h 227"/>
                  <a:gd name="T6" fmla="*/ 295100 w 229"/>
                  <a:gd name="T7" fmla="*/ 112290 h 227"/>
                  <a:gd name="T8" fmla="*/ 318708 w 229"/>
                  <a:gd name="T9" fmla="*/ 85695 h 227"/>
                  <a:gd name="T10" fmla="*/ 292149 w 229"/>
                  <a:gd name="T11" fmla="*/ 50235 h 227"/>
                  <a:gd name="T12" fmla="*/ 259688 w 229"/>
                  <a:gd name="T13" fmla="*/ 65010 h 227"/>
                  <a:gd name="T14" fmla="*/ 237556 w 229"/>
                  <a:gd name="T15" fmla="*/ 48757 h 227"/>
                  <a:gd name="T16" fmla="*/ 241982 w 229"/>
                  <a:gd name="T17" fmla="*/ 13297 h 227"/>
                  <a:gd name="T18" fmla="*/ 199193 w 229"/>
                  <a:gd name="T19" fmla="*/ 0 h 227"/>
                  <a:gd name="T20" fmla="*/ 181487 w 229"/>
                  <a:gd name="T21" fmla="*/ 29550 h 227"/>
                  <a:gd name="T22" fmla="*/ 168207 w 229"/>
                  <a:gd name="T23" fmla="*/ 29550 h 227"/>
                  <a:gd name="T24" fmla="*/ 154928 w 229"/>
                  <a:gd name="T25" fmla="*/ 29550 h 227"/>
                  <a:gd name="T26" fmla="*/ 137222 w 229"/>
                  <a:gd name="T27" fmla="*/ 0 h 227"/>
                  <a:gd name="T28" fmla="*/ 95908 w 229"/>
                  <a:gd name="T29" fmla="*/ 13297 h 227"/>
                  <a:gd name="T30" fmla="*/ 98859 w 229"/>
                  <a:gd name="T31" fmla="*/ 48757 h 227"/>
                  <a:gd name="T32" fmla="*/ 76726 w 229"/>
                  <a:gd name="T33" fmla="*/ 65010 h 227"/>
                  <a:gd name="T34" fmla="*/ 44265 w 229"/>
                  <a:gd name="T35" fmla="*/ 50235 h 227"/>
                  <a:gd name="T36" fmla="*/ 19182 w 229"/>
                  <a:gd name="T37" fmla="*/ 85695 h 227"/>
                  <a:gd name="T38" fmla="*/ 42790 w 229"/>
                  <a:gd name="T39" fmla="*/ 112290 h 227"/>
                  <a:gd name="T40" fmla="*/ 33937 w 229"/>
                  <a:gd name="T41" fmla="*/ 138885 h 227"/>
                  <a:gd name="T42" fmla="*/ 0 w 229"/>
                  <a:gd name="T43" fmla="*/ 144795 h 227"/>
                  <a:gd name="T44" fmla="*/ 0 w 229"/>
                  <a:gd name="T45" fmla="*/ 189120 h 227"/>
                  <a:gd name="T46" fmla="*/ 33937 w 229"/>
                  <a:gd name="T47" fmla="*/ 196507 h 227"/>
                  <a:gd name="T48" fmla="*/ 42790 w 229"/>
                  <a:gd name="T49" fmla="*/ 223102 h 227"/>
                  <a:gd name="T50" fmla="*/ 19182 w 229"/>
                  <a:gd name="T51" fmla="*/ 249697 h 227"/>
                  <a:gd name="T52" fmla="*/ 45741 w 229"/>
                  <a:gd name="T53" fmla="*/ 285157 h 227"/>
                  <a:gd name="T54" fmla="*/ 76726 w 229"/>
                  <a:gd name="T55" fmla="*/ 270382 h 227"/>
                  <a:gd name="T56" fmla="*/ 98859 w 229"/>
                  <a:gd name="T57" fmla="*/ 286635 h 227"/>
                  <a:gd name="T58" fmla="*/ 95908 w 229"/>
                  <a:gd name="T59" fmla="*/ 322095 h 227"/>
                  <a:gd name="T60" fmla="*/ 137222 w 229"/>
                  <a:gd name="T61" fmla="*/ 335392 h 227"/>
                  <a:gd name="T62" fmla="*/ 154928 w 229"/>
                  <a:gd name="T63" fmla="*/ 304365 h 227"/>
                  <a:gd name="T64" fmla="*/ 168207 w 229"/>
                  <a:gd name="T65" fmla="*/ 305842 h 227"/>
                  <a:gd name="T66" fmla="*/ 182962 w 229"/>
                  <a:gd name="T67" fmla="*/ 304365 h 227"/>
                  <a:gd name="T68" fmla="*/ 199193 w 229"/>
                  <a:gd name="T69" fmla="*/ 335392 h 227"/>
                  <a:gd name="T70" fmla="*/ 241982 w 229"/>
                  <a:gd name="T71" fmla="*/ 320617 h 227"/>
                  <a:gd name="T72" fmla="*/ 237556 w 229"/>
                  <a:gd name="T73" fmla="*/ 286635 h 227"/>
                  <a:gd name="T74" fmla="*/ 259688 w 229"/>
                  <a:gd name="T75" fmla="*/ 270382 h 227"/>
                  <a:gd name="T76" fmla="*/ 292149 w 229"/>
                  <a:gd name="T77" fmla="*/ 285157 h 227"/>
                  <a:gd name="T78" fmla="*/ 318708 w 229"/>
                  <a:gd name="T79" fmla="*/ 248220 h 227"/>
                  <a:gd name="T80" fmla="*/ 295100 w 229"/>
                  <a:gd name="T81" fmla="*/ 223102 h 227"/>
                  <a:gd name="T82" fmla="*/ 303953 w 229"/>
                  <a:gd name="T83" fmla="*/ 196507 h 227"/>
                  <a:gd name="T84" fmla="*/ 337890 w 229"/>
                  <a:gd name="T85" fmla="*/ 189120 h 227"/>
                  <a:gd name="T86" fmla="*/ 168207 w 229"/>
                  <a:gd name="T87" fmla="*/ 265950 h 227"/>
                  <a:gd name="T88" fmla="*/ 69349 w 229"/>
                  <a:gd name="T89" fmla="*/ 166957 h 227"/>
                  <a:gd name="T90" fmla="*/ 168207 w 229"/>
                  <a:gd name="T91" fmla="*/ 67965 h 227"/>
                  <a:gd name="T92" fmla="*/ 267066 w 229"/>
                  <a:gd name="T93" fmla="*/ 166957 h 227"/>
                  <a:gd name="T94" fmla="*/ 168207 w 229"/>
                  <a:gd name="T95" fmla="*/ 265950 h 22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29"/>
                  <a:gd name="T145" fmla="*/ 0 h 227"/>
                  <a:gd name="T146" fmla="*/ 229 w 229"/>
                  <a:gd name="T147" fmla="*/ 227 h 22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29" h="227">
                    <a:moveTo>
                      <a:pt x="229" y="128"/>
                    </a:moveTo>
                    <a:cubicBezTo>
                      <a:pt x="229" y="98"/>
                      <a:pt x="229" y="98"/>
                      <a:pt x="229" y="98"/>
                    </a:cubicBezTo>
                    <a:cubicBezTo>
                      <a:pt x="206" y="93"/>
                      <a:pt x="206" y="93"/>
                      <a:pt x="206" y="93"/>
                    </a:cubicBezTo>
                    <a:cubicBezTo>
                      <a:pt x="204" y="87"/>
                      <a:pt x="202" y="81"/>
                      <a:pt x="200" y="76"/>
                    </a:cubicBezTo>
                    <a:cubicBezTo>
                      <a:pt x="216" y="58"/>
                      <a:pt x="216" y="58"/>
                      <a:pt x="216" y="58"/>
                    </a:cubicBezTo>
                    <a:cubicBezTo>
                      <a:pt x="198" y="34"/>
                      <a:pt x="198" y="34"/>
                      <a:pt x="198" y="34"/>
                    </a:cubicBezTo>
                    <a:cubicBezTo>
                      <a:pt x="176" y="44"/>
                      <a:pt x="176" y="44"/>
                      <a:pt x="176" y="44"/>
                    </a:cubicBezTo>
                    <a:cubicBezTo>
                      <a:pt x="172" y="39"/>
                      <a:pt x="167" y="36"/>
                      <a:pt x="161" y="33"/>
                    </a:cubicBezTo>
                    <a:cubicBezTo>
                      <a:pt x="164" y="9"/>
                      <a:pt x="164" y="9"/>
                      <a:pt x="164" y="9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23" y="20"/>
                      <a:pt x="123" y="20"/>
                      <a:pt x="123" y="20"/>
                    </a:cubicBezTo>
                    <a:cubicBezTo>
                      <a:pt x="120" y="20"/>
                      <a:pt x="117" y="20"/>
                      <a:pt x="114" y="20"/>
                    </a:cubicBezTo>
                    <a:cubicBezTo>
                      <a:pt x="111" y="20"/>
                      <a:pt x="108" y="20"/>
                      <a:pt x="105" y="20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6"/>
                      <a:pt x="57" y="39"/>
                      <a:pt x="52" y="4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26" y="81"/>
                      <a:pt x="24" y="87"/>
                      <a:pt x="23" y="94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23" y="133"/>
                      <a:pt x="23" y="133"/>
                      <a:pt x="23" y="133"/>
                    </a:cubicBezTo>
                    <a:cubicBezTo>
                      <a:pt x="24" y="139"/>
                      <a:pt x="26" y="145"/>
                      <a:pt x="29" y="151"/>
                    </a:cubicBezTo>
                    <a:cubicBezTo>
                      <a:pt x="13" y="169"/>
                      <a:pt x="13" y="169"/>
                      <a:pt x="13" y="169"/>
                    </a:cubicBezTo>
                    <a:cubicBezTo>
                      <a:pt x="31" y="193"/>
                      <a:pt x="31" y="193"/>
                      <a:pt x="31" y="193"/>
                    </a:cubicBezTo>
                    <a:cubicBezTo>
                      <a:pt x="52" y="183"/>
                      <a:pt x="52" y="183"/>
                      <a:pt x="52" y="183"/>
                    </a:cubicBezTo>
                    <a:cubicBezTo>
                      <a:pt x="57" y="187"/>
                      <a:pt x="62" y="191"/>
                      <a:pt x="67" y="194"/>
                    </a:cubicBezTo>
                    <a:cubicBezTo>
                      <a:pt x="65" y="218"/>
                      <a:pt x="65" y="218"/>
                      <a:pt x="65" y="218"/>
                    </a:cubicBezTo>
                    <a:cubicBezTo>
                      <a:pt x="93" y="227"/>
                      <a:pt x="93" y="227"/>
                      <a:pt x="93" y="227"/>
                    </a:cubicBezTo>
                    <a:cubicBezTo>
                      <a:pt x="105" y="206"/>
                      <a:pt x="105" y="206"/>
                      <a:pt x="105" y="206"/>
                    </a:cubicBezTo>
                    <a:cubicBezTo>
                      <a:pt x="108" y="207"/>
                      <a:pt x="111" y="207"/>
                      <a:pt x="114" y="207"/>
                    </a:cubicBezTo>
                    <a:cubicBezTo>
                      <a:pt x="117" y="207"/>
                      <a:pt x="121" y="207"/>
                      <a:pt x="124" y="206"/>
                    </a:cubicBezTo>
                    <a:cubicBezTo>
                      <a:pt x="135" y="227"/>
                      <a:pt x="135" y="227"/>
                      <a:pt x="135" y="227"/>
                    </a:cubicBezTo>
                    <a:cubicBezTo>
                      <a:pt x="164" y="217"/>
                      <a:pt x="164" y="217"/>
                      <a:pt x="164" y="217"/>
                    </a:cubicBezTo>
                    <a:cubicBezTo>
                      <a:pt x="161" y="194"/>
                      <a:pt x="161" y="194"/>
                      <a:pt x="161" y="194"/>
                    </a:cubicBezTo>
                    <a:cubicBezTo>
                      <a:pt x="167" y="191"/>
                      <a:pt x="172" y="187"/>
                      <a:pt x="176" y="183"/>
                    </a:cubicBezTo>
                    <a:cubicBezTo>
                      <a:pt x="198" y="193"/>
                      <a:pt x="198" y="193"/>
                      <a:pt x="198" y="193"/>
                    </a:cubicBezTo>
                    <a:cubicBezTo>
                      <a:pt x="216" y="168"/>
                      <a:pt x="216" y="168"/>
                      <a:pt x="216" y="168"/>
                    </a:cubicBezTo>
                    <a:cubicBezTo>
                      <a:pt x="200" y="151"/>
                      <a:pt x="200" y="151"/>
                      <a:pt x="200" y="151"/>
                    </a:cubicBezTo>
                    <a:cubicBezTo>
                      <a:pt x="202" y="145"/>
                      <a:pt x="204" y="139"/>
                      <a:pt x="206" y="133"/>
                    </a:cubicBezTo>
                    <a:lnTo>
                      <a:pt x="229" y="128"/>
                    </a:lnTo>
                    <a:close/>
                    <a:moveTo>
                      <a:pt x="114" y="180"/>
                    </a:moveTo>
                    <a:cubicBezTo>
                      <a:pt x="77" y="180"/>
                      <a:pt x="47" y="150"/>
                      <a:pt x="47" y="113"/>
                    </a:cubicBezTo>
                    <a:cubicBezTo>
                      <a:pt x="47" y="76"/>
                      <a:pt x="77" y="46"/>
                      <a:pt x="114" y="46"/>
                    </a:cubicBezTo>
                    <a:cubicBezTo>
                      <a:pt x="151" y="46"/>
                      <a:pt x="181" y="76"/>
                      <a:pt x="181" y="113"/>
                    </a:cubicBezTo>
                    <a:cubicBezTo>
                      <a:pt x="181" y="150"/>
                      <a:pt x="151" y="180"/>
                      <a:pt x="114" y="18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404" name="Freeform 21"/>
              <p:cNvSpPr>
                <a:spLocks noEditPoints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09785" y="0"/>
                <a:ext cx="199861" cy="199861"/>
              </a:xfrm>
              <a:custGeom>
                <a:avLst/>
                <a:gdLst>
                  <a:gd name="T0" fmla="*/ 199861 w 135"/>
                  <a:gd name="T1" fmla="*/ 112514 h 135"/>
                  <a:gd name="T2" fmla="*/ 199861 w 135"/>
                  <a:gd name="T3" fmla="*/ 85866 h 135"/>
                  <a:gd name="T4" fmla="*/ 180615 w 135"/>
                  <a:gd name="T5" fmla="*/ 81425 h 135"/>
                  <a:gd name="T6" fmla="*/ 174693 w 135"/>
                  <a:gd name="T7" fmla="*/ 66620 h 135"/>
                  <a:gd name="T8" fmla="*/ 189498 w 135"/>
                  <a:gd name="T9" fmla="*/ 50335 h 135"/>
                  <a:gd name="T10" fmla="*/ 173213 w 135"/>
                  <a:gd name="T11" fmla="*/ 29609 h 135"/>
                  <a:gd name="T12" fmla="*/ 153967 w 135"/>
                  <a:gd name="T13" fmla="*/ 38492 h 135"/>
                  <a:gd name="T14" fmla="*/ 142123 w 135"/>
                  <a:gd name="T15" fmla="*/ 28129 h 135"/>
                  <a:gd name="T16" fmla="*/ 143604 w 135"/>
                  <a:gd name="T17" fmla="*/ 7402 h 135"/>
                  <a:gd name="T18" fmla="*/ 118436 w 135"/>
                  <a:gd name="T19" fmla="*/ 0 h 135"/>
                  <a:gd name="T20" fmla="*/ 108073 w 135"/>
                  <a:gd name="T21" fmla="*/ 17765 h 135"/>
                  <a:gd name="T22" fmla="*/ 99190 w 135"/>
                  <a:gd name="T23" fmla="*/ 17765 h 135"/>
                  <a:gd name="T24" fmla="*/ 91788 w 135"/>
                  <a:gd name="T25" fmla="*/ 17765 h 135"/>
                  <a:gd name="T26" fmla="*/ 81425 w 135"/>
                  <a:gd name="T27" fmla="*/ 0 h 135"/>
                  <a:gd name="T28" fmla="*/ 56257 w 135"/>
                  <a:gd name="T29" fmla="*/ 7402 h 135"/>
                  <a:gd name="T30" fmla="*/ 57738 w 135"/>
                  <a:gd name="T31" fmla="*/ 28129 h 135"/>
                  <a:gd name="T32" fmla="*/ 44414 w 135"/>
                  <a:gd name="T33" fmla="*/ 38492 h 135"/>
                  <a:gd name="T34" fmla="*/ 26648 w 135"/>
                  <a:gd name="T35" fmla="*/ 29609 h 135"/>
                  <a:gd name="T36" fmla="*/ 10363 w 135"/>
                  <a:gd name="T37" fmla="*/ 50335 h 135"/>
                  <a:gd name="T38" fmla="*/ 25168 w 135"/>
                  <a:gd name="T39" fmla="*/ 66620 h 135"/>
                  <a:gd name="T40" fmla="*/ 19246 w 135"/>
                  <a:gd name="T41" fmla="*/ 81425 h 135"/>
                  <a:gd name="T42" fmla="*/ 0 w 135"/>
                  <a:gd name="T43" fmla="*/ 85866 h 135"/>
                  <a:gd name="T44" fmla="*/ 0 w 135"/>
                  <a:gd name="T45" fmla="*/ 112514 h 135"/>
                  <a:gd name="T46" fmla="*/ 19246 w 135"/>
                  <a:gd name="T47" fmla="*/ 116956 h 135"/>
                  <a:gd name="T48" fmla="*/ 25168 w 135"/>
                  <a:gd name="T49" fmla="*/ 133241 h 135"/>
                  <a:gd name="T50" fmla="*/ 10363 w 135"/>
                  <a:gd name="T51" fmla="*/ 148045 h 135"/>
                  <a:gd name="T52" fmla="*/ 26648 w 135"/>
                  <a:gd name="T53" fmla="*/ 168772 h 135"/>
                  <a:gd name="T54" fmla="*/ 45894 w 135"/>
                  <a:gd name="T55" fmla="*/ 161369 h 135"/>
                  <a:gd name="T56" fmla="*/ 57738 w 135"/>
                  <a:gd name="T57" fmla="*/ 170252 h 135"/>
                  <a:gd name="T58" fmla="*/ 56257 w 135"/>
                  <a:gd name="T59" fmla="*/ 190978 h 135"/>
                  <a:gd name="T60" fmla="*/ 81425 w 135"/>
                  <a:gd name="T61" fmla="*/ 199861 h 135"/>
                  <a:gd name="T62" fmla="*/ 91788 w 135"/>
                  <a:gd name="T63" fmla="*/ 180615 h 135"/>
                  <a:gd name="T64" fmla="*/ 100671 w 135"/>
                  <a:gd name="T65" fmla="*/ 182096 h 135"/>
                  <a:gd name="T66" fmla="*/ 108073 w 135"/>
                  <a:gd name="T67" fmla="*/ 180615 h 135"/>
                  <a:gd name="T68" fmla="*/ 118436 w 135"/>
                  <a:gd name="T69" fmla="*/ 199861 h 135"/>
                  <a:gd name="T70" fmla="*/ 143604 w 135"/>
                  <a:gd name="T71" fmla="*/ 190978 h 135"/>
                  <a:gd name="T72" fmla="*/ 142123 w 135"/>
                  <a:gd name="T73" fmla="*/ 170252 h 135"/>
                  <a:gd name="T74" fmla="*/ 153967 w 135"/>
                  <a:gd name="T75" fmla="*/ 161369 h 135"/>
                  <a:gd name="T76" fmla="*/ 173213 w 135"/>
                  <a:gd name="T77" fmla="*/ 168772 h 135"/>
                  <a:gd name="T78" fmla="*/ 189498 w 135"/>
                  <a:gd name="T79" fmla="*/ 148045 h 135"/>
                  <a:gd name="T80" fmla="*/ 174693 w 135"/>
                  <a:gd name="T81" fmla="*/ 131760 h 135"/>
                  <a:gd name="T82" fmla="*/ 180615 w 135"/>
                  <a:gd name="T83" fmla="*/ 116956 h 135"/>
                  <a:gd name="T84" fmla="*/ 199861 w 135"/>
                  <a:gd name="T85" fmla="*/ 112514 h 135"/>
                  <a:gd name="T86" fmla="*/ 99190 w 135"/>
                  <a:gd name="T87" fmla="*/ 158408 h 135"/>
                  <a:gd name="T88" fmla="*/ 41453 w 135"/>
                  <a:gd name="T89" fmla="*/ 99190 h 135"/>
                  <a:gd name="T90" fmla="*/ 99190 w 135"/>
                  <a:gd name="T91" fmla="*/ 39972 h 135"/>
                  <a:gd name="T92" fmla="*/ 158408 w 135"/>
                  <a:gd name="T93" fmla="*/ 99190 h 135"/>
                  <a:gd name="T94" fmla="*/ 99190 w 135"/>
                  <a:gd name="T95" fmla="*/ 158408 h 1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5"/>
                  <a:gd name="T145" fmla="*/ 0 h 135"/>
                  <a:gd name="T146" fmla="*/ 135 w 135"/>
                  <a:gd name="T147" fmla="*/ 135 h 13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5" h="135">
                    <a:moveTo>
                      <a:pt x="135" y="76"/>
                    </a:moveTo>
                    <a:cubicBezTo>
                      <a:pt x="135" y="58"/>
                      <a:pt x="135" y="58"/>
                      <a:pt x="135" y="58"/>
                    </a:cubicBezTo>
                    <a:cubicBezTo>
                      <a:pt x="122" y="55"/>
                      <a:pt x="122" y="55"/>
                      <a:pt x="122" y="55"/>
                    </a:cubicBezTo>
                    <a:cubicBezTo>
                      <a:pt x="121" y="52"/>
                      <a:pt x="120" y="48"/>
                      <a:pt x="118" y="45"/>
                    </a:cubicBezTo>
                    <a:cubicBezTo>
                      <a:pt x="128" y="34"/>
                      <a:pt x="128" y="34"/>
                      <a:pt x="128" y="34"/>
                    </a:cubicBezTo>
                    <a:cubicBezTo>
                      <a:pt x="117" y="20"/>
                      <a:pt x="117" y="20"/>
                      <a:pt x="117" y="20"/>
                    </a:cubicBezTo>
                    <a:cubicBezTo>
                      <a:pt x="104" y="26"/>
                      <a:pt x="104" y="26"/>
                      <a:pt x="104" y="26"/>
                    </a:cubicBezTo>
                    <a:cubicBezTo>
                      <a:pt x="102" y="23"/>
                      <a:pt x="99" y="21"/>
                      <a:pt x="96" y="19"/>
                    </a:cubicBezTo>
                    <a:cubicBezTo>
                      <a:pt x="97" y="5"/>
                      <a:pt x="97" y="5"/>
                      <a:pt x="97" y="5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73" y="12"/>
                      <a:pt x="73" y="12"/>
                      <a:pt x="73" y="12"/>
                    </a:cubicBezTo>
                    <a:cubicBezTo>
                      <a:pt x="71" y="12"/>
                      <a:pt x="69" y="12"/>
                      <a:pt x="67" y="12"/>
                    </a:cubicBezTo>
                    <a:cubicBezTo>
                      <a:pt x="66" y="12"/>
                      <a:pt x="64" y="12"/>
                      <a:pt x="62" y="12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6" y="21"/>
                      <a:pt x="33" y="23"/>
                      <a:pt x="30" y="26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17" y="45"/>
                      <a:pt x="17" y="45"/>
                      <a:pt x="17" y="45"/>
                    </a:cubicBezTo>
                    <a:cubicBezTo>
                      <a:pt x="15" y="48"/>
                      <a:pt x="14" y="52"/>
                      <a:pt x="13" y="55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3" y="79"/>
                      <a:pt x="13" y="79"/>
                      <a:pt x="13" y="79"/>
                    </a:cubicBezTo>
                    <a:cubicBezTo>
                      <a:pt x="14" y="83"/>
                      <a:pt x="15" y="86"/>
                      <a:pt x="17" y="90"/>
                    </a:cubicBezTo>
                    <a:cubicBezTo>
                      <a:pt x="7" y="100"/>
                      <a:pt x="7" y="100"/>
                      <a:pt x="7" y="100"/>
                    </a:cubicBezTo>
                    <a:cubicBezTo>
                      <a:pt x="18" y="114"/>
                      <a:pt x="18" y="114"/>
                      <a:pt x="18" y="114"/>
                    </a:cubicBezTo>
                    <a:cubicBezTo>
                      <a:pt x="31" y="109"/>
                      <a:pt x="31" y="109"/>
                      <a:pt x="31" y="109"/>
                    </a:cubicBezTo>
                    <a:cubicBezTo>
                      <a:pt x="33" y="111"/>
                      <a:pt x="36" y="113"/>
                      <a:pt x="39" y="115"/>
                    </a:cubicBezTo>
                    <a:cubicBezTo>
                      <a:pt x="38" y="129"/>
                      <a:pt x="38" y="129"/>
                      <a:pt x="38" y="129"/>
                    </a:cubicBezTo>
                    <a:cubicBezTo>
                      <a:pt x="55" y="135"/>
                      <a:pt x="55" y="135"/>
                      <a:pt x="55" y="135"/>
                    </a:cubicBezTo>
                    <a:cubicBezTo>
                      <a:pt x="62" y="122"/>
                      <a:pt x="62" y="122"/>
                      <a:pt x="62" y="122"/>
                    </a:cubicBezTo>
                    <a:cubicBezTo>
                      <a:pt x="64" y="123"/>
                      <a:pt x="66" y="123"/>
                      <a:pt x="68" y="123"/>
                    </a:cubicBezTo>
                    <a:cubicBezTo>
                      <a:pt x="69" y="123"/>
                      <a:pt x="71" y="123"/>
                      <a:pt x="73" y="122"/>
                    </a:cubicBezTo>
                    <a:cubicBezTo>
                      <a:pt x="80" y="135"/>
                      <a:pt x="80" y="135"/>
                      <a:pt x="80" y="135"/>
                    </a:cubicBezTo>
                    <a:cubicBezTo>
                      <a:pt x="97" y="129"/>
                      <a:pt x="97" y="129"/>
                      <a:pt x="97" y="129"/>
                    </a:cubicBezTo>
                    <a:cubicBezTo>
                      <a:pt x="96" y="115"/>
                      <a:pt x="96" y="115"/>
                      <a:pt x="96" y="115"/>
                    </a:cubicBezTo>
                    <a:cubicBezTo>
                      <a:pt x="99" y="113"/>
                      <a:pt x="102" y="111"/>
                      <a:pt x="104" y="109"/>
                    </a:cubicBezTo>
                    <a:cubicBezTo>
                      <a:pt x="117" y="114"/>
                      <a:pt x="117" y="114"/>
                      <a:pt x="117" y="114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18" y="89"/>
                      <a:pt x="118" y="89"/>
                      <a:pt x="118" y="89"/>
                    </a:cubicBezTo>
                    <a:cubicBezTo>
                      <a:pt x="120" y="86"/>
                      <a:pt x="121" y="83"/>
                      <a:pt x="122" y="79"/>
                    </a:cubicBezTo>
                    <a:lnTo>
                      <a:pt x="135" y="76"/>
                    </a:lnTo>
                    <a:close/>
                    <a:moveTo>
                      <a:pt x="67" y="107"/>
                    </a:moveTo>
                    <a:cubicBezTo>
                      <a:pt x="46" y="107"/>
                      <a:pt x="28" y="89"/>
                      <a:pt x="28" y="67"/>
                    </a:cubicBezTo>
                    <a:cubicBezTo>
                      <a:pt x="28" y="45"/>
                      <a:pt x="46" y="27"/>
                      <a:pt x="67" y="27"/>
                    </a:cubicBezTo>
                    <a:cubicBezTo>
                      <a:pt x="89" y="27"/>
                      <a:pt x="107" y="45"/>
                      <a:pt x="107" y="67"/>
                    </a:cubicBezTo>
                    <a:cubicBezTo>
                      <a:pt x="107" y="89"/>
                      <a:pt x="89" y="107"/>
                      <a:pt x="67" y="1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7431" name="组合 32"/>
            <p:cNvGrpSpPr/>
            <p:nvPr/>
          </p:nvGrpSpPr>
          <p:grpSpPr bwMode="auto">
            <a:xfrm>
              <a:off x="5856288" y="4340225"/>
              <a:ext cx="447675" cy="573088"/>
              <a:chOff x="0" y="0"/>
              <a:chExt cx="563562" cy="720725"/>
            </a:xfrm>
            <a:grpFill/>
          </p:grpSpPr>
          <p:sp>
            <p:nvSpPr>
              <p:cNvPr id="17432" name="Freeform 32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09550" y="0"/>
                <a:ext cx="142875" cy="720725"/>
              </a:xfrm>
              <a:custGeom>
                <a:avLst/>
                <a:gdLst>
                  <a:gd name="T0" fmla="*/ 64 w 64"/>
                  <a:gd name="T1" fmla="*/ 289 h 321"/>
                  <a:gd name="T2" fmla="*/ 32 w 64"/>
                  <a:gd name="T3" fmla="*/ 321 h 321"/>
                  <a:gd name="T4" fmla="*/ 0 w 64"/>
                  <a:gd name="T5" fmla="*/ 289 h 321"/>
                  <a:gd name="T6" fmla="*/ 0 w 64"/>
                  <a:gd name="T7" fmla="*/ 32 h 321"/>
                  <a:gd name="T8" fmla="*/ 32 w 64"/>
                  <a:gd name="T9" fmla="*/ 0 h 321"/>
                  <a:gd name="T10" fmla="*/ 64 w 64"/>
                  <a:gd name="T11" fmla="*/ 32 h 321"/>
                  <a:gd name="T12" fmla="*/ 64 w 64"/>
                  <a:gd name="T13" fmla="*/ 289 h 3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"/>
                  <a:gd name="T22" fmla="*/ 0 h 321"/>
                  <a:gd name="T23" fmla="*/ 64 w 64"/>
                  <a:gd name="T24" fmla="*/ 321 h 3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" h="321">
                    <a:moveTo>
                      <a:pt x="64" y="289"/>
                    </a:moveTo>
                    <a:cubicBezTo>
                      <a:pt x="64" y="307"/>
                      <a:pt x="49" y="321"/>
                      <a:pt x="32" y="321"/>
                    </a:cubicBezTo>
                    <a:cubicBezTo>
                      <a:pt x="14" y="321"/>
                      <a:pt x="0" y="307"/>
                      <a:pt x="0" y="28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4" y="14"/>
                      <a:pt x="64" y="32"/>
                    </a:cubicBezTo>
                    <a:lnTo>
                      <a:pt x="64" y="28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433" name="Freeform 33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0" y="439737"/>
                <a:ext cx="141288" cy="280988"/>
              </a:xfrm>
              <a:custGeom>
                <a:avLst/>
                <a:gdLst>
                  <a:gd name="T0" fmla="*/ 63 w 63"/>
                  <a:gd name="T1" fmla="*/ 93 h 125"/>
                  <a:gd name="T2" fmla="*/ 32 w 63"/>
                  <a:gd name="T3" fmla="*/ 125 h 125"/>
                  <a:gd name="T4" fmla="*/ 0 w 63"/>
                  <a:gd name="T5" fmla="*/ 93 h 125"/>
                  <a:gd name="T6" fmla="*/ 0 w 63"/>
                  <a:gd name="T7" fmla="*/ 32 h 125"/>
                  <a:gd name="T8" fmla="*/ 32 w 63"/>
                  <a:gd name="T9" fmla="*/ 0 h 125"/>
                  <a:gd name="T10" fmla="*/ 63 w 63"/>
                  <a:gd name="T11" fmla="*/ 32 h 125"/>
                  <a:gd name="T12" fmla="*/ 63 w 63"/>
                  <a:gd name="T13" fmla="*/ 93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125"/>
                  <a:gd name="T23" fmla="*/ 63 w 63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125">
                    <a:moveTo>
                      <a:pt x="63" y="93"/>
                    </a:moveTo>
                    <a:cubicBezTo>
                      <a:pt x="63" y="111"/>
                      <a:pt x="49" y="125"/>
                      <a:pt x="32" y="125"/>
                    </a:cubicBezTo>
                    <a:cubicBezTo>
                      <a:pt x="14" y="125"/>
                      <a:pt x="0" y="111"/>
                      <a:pt x="0" y="93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3" y="14"/>
                      <a:pt x="63" y="32"/>
                    </a:cubicBezTo>
                    <a:lnTo>
                      <a:pt x="63" y="9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434" name="Freeform 34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20687" y="231775"/>
                <a:ext cx="142875" cy="488950"/>
              </a:xfrm>
              <a:custGeom>
                <a:avLst/>
                <a:gdLst>
                  <a:gd name="T0" fmla="*/ 64 w 64"/>
                  <a:gd name="T1" fmla="*/ 186 h 218"/>
                  <a:gd name="T2" fmla="*/ 32 w 64"/>
                  <a:gd name="T3" fmla="*/ 218 h 218"/>
                  <a:gd name="T4" fmla="*/ 0 w 64"/>
                  <a:gd name="T5" fmla="*/ 186 h 218"/>
                  <a:gd name="T6" fmla="*/ 0 w 64"/>
                  <a:gd name="T7" fmla="*/ 32 h 218"/>
                  <a:gd name="T8" fmla="*/ 32 w 64"/>
                  <a:gd name="T9" fmla="*/ 0 h 218"/>
                  <a:gd name="T10" fmla="*/ 64 w 64"/>
                  <a:gd name="T11" fmla="*/ 32 h 218"/>
                  <a:gd name="T12" fmla="*/ 64 w 64"/>
                  <a:gd name="T13" fmla="*/ 186 h 2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"/>
                  <a:gd name="T22" fmla="*/ 0 h 218"/>
                  <a:gd name="T23" fmla="*/ 64 w 64"/>
                  <a:gd name="T24" fmla="*/ 218 h 2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" h="218">
                    <a:moveTo>
                      <a:pt x="64" y="186"/>
                    </a:moveTo>
                    <a:cubicBezTo>
                      <a:pt x="64" y="204"/>
                      <a:pt x="49" y="218"/>
                      <a:pt x="32" y="218"/>
                    </a:cubicBezTo>
                    <a:cubicBezTo>
                      <a:pt x="14" y="218"/>
                      <a:pt x="0" y="204"/>
                      <a:pt x="0" y="18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4" y="14"/>
                      <a:pt x="64" y="32"/>
                    </a:cubicBezTo>
                    <a:lnTo>
                      <a:pt x="64" y="18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6400" name="组合 36"/>
            <p:cNvGrpSpPr/>
            <p:nvPr/>
          </p:nvGrpSpPr>
          <p:grpSpPr bwMode="auto">
            <a:xfrm>
              <a:off x="7372350" y="3603625"/>
              <a:ext cx="528638" cy="506413"/>
              <a:chOff x="0" y="0"/>
              <a:chExt cx="2438400" cy="2332038"/>
            </a:xfrm>
            <a:grpFill/>
          </p:grpSpPr>
          <p:sp>
            <p:nvSpPr>
              <p:cNvPr id="16401" name="Freeform 2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893763" y="1676400"/>
                <a:ext cx="655638" cy="655638"/>
              </a:xfrm>
              <a:custGeom>
                <a:avLst/>
                <a:gdLst>
                  <a:gd name="T0" fmla="*/ 327025 w 413"/>
                  <a:gd name="T1" fmla="*/ 655638 h 413"/>
                  <a:gd name="T2" fmla="*/ 0 w 413"/>
                  <a:gd name="T3" fmla="*/ 0 h 413"/>
                  <a:gd name="T4" fmla="*/ 655638 w 413"/>
                  <a:gd name="T5" fmla="*/ 0 h 413"/>
                  <a:gd name="T6" fmla="*/ 327025 w 413"/>
                  <a:gd name="T7" fmla="*/ 655638 h 4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13"/>
                  <a:gd name="T13" fmla="*/ 0 h 413"/>
                  <a:gd name="T14" fmla="*/ 413 w 413"/>
                  <a:gd name="T15" fmla="*/ 413 h 4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13" h="413">
                    <a:moveTo>
                      <a:pt x="206" y="413"/>
                    </a:moveTo>
                    <a:lnTo>
                      <a:pt x="0" y="0"/>
                    </a:lnTo>
                    <a:lnTo>
                      <a:pt x="413" y="0"/>
                    </a:lnTo>
                    <a:lnTo>
                      <a:pt x="206" y="41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402" name="任意多边形 38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0" y="0"/>
                <a:ext cx="2438400" cy="1774825"/>
              </a:xfrm>
              <a:custGeom>
                <a:avLst/>
                <a:gdLst>
                  <a:gd name="T0" fmla="*/ 290196 w 2438400"/>
                  <a:gd name="T1" fmla="*/ 0 h 1774825"/>
                  <a:gd name="T2" fmla="*/ 2151973 w 2438400"/>
                  <a:gd name="T3" fmla="*/ 0 h 1774825"/>
                  <a:gd name="T4" fmla="*/ 2438400 w 2438400"/>
                  <a:gd name="T5" fmla="*/ 286384 h 1774825"/>
                  <a:gd name="T6" fmla="*/ 2438400 w 2438400"/>
                  <a:gd name="T7" fmla="*/ 1484673 h 1774825"/>
                  <a:gd name="T8" fmla="*/ 2151973 w 2438400"/>
                  <a:gd name="T9" fmla="*/ 1774825 h 1774825"/>
                  <a:gd name="T10" fmla="*/ 290196 w 2438400"/>
                  <a:gd name="T11" fmla="*/ 1774825 h 1774825"/>
                  <a:gd name="T12" fmla="*/ 0 w 2438400"/>
                  <a:gd name="T13" fmla="*/ 1484673 h 1774825"/>
                  <a:gd name="T14" fmla="*/ 0 w 2438400"/>
                  <a:gd name="T15" fmla="*/ 286384 h 1774825"/>
                  <a:gd name="T16" fmla="*/ 290196 w 2438400"/>
                  <a:gd name="T17" fmla="*/ 0 h 1774825"/>
                  <a:gd name="T18" fmla="*/ 471488 w 2438400"/>
                  <a:gd name="T19" fmla="*/ 425450 h 1774825"/>
                  <a:gd name="T20" fmla="*/ 471488 w 2438400"/>
                  <a:gd name="T21" fmla="*/ 598488 h 1774825"/>
                  <a:gd name="T22" fmla="*/ 1971676 w 2438400"/>
                  <a:gd name="T23" fmla="*/ 598488 h 1774825"/>
                  <a:gd name="T24" fmla="*/ 1971676 w 2438400"/>
                  <a:gd name="T25" fmla="*/ 425450 h 1774825"/>
                  <a:gd name="T26" fmla="*/ 471488 w 2438400"/>
                  <a:gd name="T27" fmla="*/ 425450 h 1774825"/>
                  <a:gd name="T28" fmla="*/ 471488 w 2438400"/>
                  <a:gd name="T29" fmla="*/ 801688 h 1774825"/>
                  <a:gd name="T30" fmla="*/ 471488 w 2438400"/>
                  <a:gd name="T31" fmla="*/ 971551 h 1774825"/>
                  <a:gd name="T32" fmla="*/ 1971676 w 2438400"/>
                  <a:gd name="T33" fmla="*/ 971551 h 1774825"/>
                  <a:gd name="T34" fmla="*/ 1971676 w 2438400"/>
                  <a:gd name="T35" fmla="*/ 801688 h 1774825"/>
                  <a:gd name="T36" fmla="*/ 471488 w 2438400"/>
                  <a:gd name="T37" fmla="*/ 801688 h 1774825"/>
                  <a:gd name="T38" fmla="*/ 471488 w 2438400"/>
                  <a:gd name="T39" fmla="*/ 1174750 h 1774825"/>
                  <a:gd name="T40" fmla="*/ 471488 w 2438400"/>
                  <a:gd name="T41" fmla="*/ 1347788 h 1774825"/>
                  <a:gd name="T42" fmla="*/ 1971676 w 2438400"/>
                  <a:gd name="T43" fmla="*/ 1347788 h 1774825"/>
                  <a:gd name="T44" fmla="*/ 1971676 w 2438400"/>
                  <a:gd name="T45" fmla="*/ 1174750 h 1774825"/>
                  <a:gd name="T46" fmla="*/ 471488 w 2438400"/>
                  <a:gd name="T47" fmla="*/ 1174750 h 177482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438400"/>
                  <a:gd name="T73" fmla="*/ 0 h 1774825"/>
                  <a:gd name="T74" fmla="*/ 2438400 w 2438400"/>
                  <a:gd name="T75" fmla="*/ 1774825 h 177482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438400" h="1774825">
                    <a:moveTo>
                      <a:pt x="290196" y="0"/>
                    </a:moveTo>
                    <a:cubicBezTo>
                      <a:pt x="2151973" y="0"/>
                      <a:pt x="2151973" y="0"/>
                      <a:pt x="2151973" y="0"/>
                    </a:cubicBezTo>
                    <a:cubicBezTo>
                      <a:pt x="2310262" y="0"/>
                      <a:pt x="2438400" y="128119"/>
                      <a:pt x="2438400" y="286384"/>
                    </a:cubicBezTo>
                    <a:lnTo>
                      <a:pt x="2438400" y="1484673"/>
                    </a:lnTo>
                    <a:cubicBezTo>
                      <a:pt x="2438400" y="1646706"/>
                      <a:pt x="2310262" y="1774825"/>
                      <a:pt x="2151973" y="1774825"/>
                    </a:cubicBezTo>
                    <a:cubicBezTo>
                      <a:pt x="290196" y="1774825"/>
                      <a:pt x="290196" y="1774825"/>
                      <a:pt x="290196" y="1774825"/>
                    </a:cubicBezTo>
                    <a:cubicBezTo>
                      <a:pt x="131907" y="1774825"/>
                      <a:pt x="0" y="1646706"/>
                      <a:pt x="0" y="1484673"/>
                    </a:cubicBezTo>
                    <a:cubicBezTo>
                      <a:pt x="0" y="286384"/>
                      <a:pt x="0" y="286384"/>
                      <a:pt x="0" y="286384"/>
                    </a:cubicBezTo>
                    <a:cubicBezTo>
                      <a:pt x="0" y="128119"/>
                      <a:pt x="131907" y="0"/>
                      <a:pt x="290196" y="0"/>
                    </a:cubicBezTo>
                    <a:close/>
                    <a:moveTo>
                      <a:pt x="471488" y="425450"/>
                    </a:moveTo>
                    <a:lnTo>
                      <a:pt x="471488" y="598488"/>
                    </a:lnTo>
                    <a:lnTo>
                      <a:pt x="1971676" y="598488"/>
                    </a:lnTo>
                    <a:lnTo>
                      <a:pt x="1971676" y="425450"/>
                    </a:lnTo>
                    <a:lnTo>
                      <a:pt x="471488" y="425450"/>
                    </a:lnTo>
                    <a:close/>
                    <a:moveTo>
                      <a:pt x="471488" y="801688"/>
                    </a:moveTo>
                    <a:lnTo>
                      <a:pt x="471488" y="971551"/>
                    </a:lnTo>
                    <a:lnTo>
                      <a:pt x="1971676" y="971551"/>
                    </a:lnTo>
                    <a:lnTo>
                      <a:pt x="1971676" y="801688"/>
                    </a:lnTo>
                    <a:lnTo>
                      <a:pt x="471488" y="801688"/>
                    </a:lnTo>
                    <a:close/>
                    <a:moveTo>
                      <a:pt x="471488" y="1174750"/>
                    </a:moveTo>
                    <a:lnTo>
                      <a:pt x="471488" y="1347788"/>
                    </a:lnTo>
                    <a:lnTo>
                      <a:pt x="1971676" y="1347788"/>
                    </a:lnTo>
                    <a:lnTo>
                      <a:pt x="1971676" y="1174750"/>
                    </a:lnTo>
                    <a:lnTo>
                      <a:pt x="471488" y="11747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1" name="组合 40"/>
          <p:cNvGrpSpPr/>
          <p:nvPr/>
        </p:nvGrpSpPr>
        <p:grpSpPr>
          <a:xfrm>
            <a:off x="908960" y="909437"/>
            <a:ext cx="3281362" cy="960319"/>
            <a:chOff x="874713" y="3325188"/>
            <a:chExt cx="3281362" cy="960319"/>
          </a:xfrm>
        </p:grpSpPr>
        <p:sp>
          <p:nvSpPr>
            <p:cNvPr id="42" name="矩形 41"/>
            <p:cNvSpPr/>
            <p:nvPr>
              <p:custDataLst>
                <p:tags r:id="rId17"/>
              </p:custDataLst>
            </p:nvPr>
          </p:nvSpPr>
          <p:spPr>
            <a:xfrm>
              <a:off x="874713" y="3677812"/>
              <a:ext cx="3281362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数据服务生产方只需要配置</a:t>
              </a:r>
              <a:r>
                <a:rPr kumimoji="0" 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，不需要开发任何代码</a:t>
              </a:r>
              <a:endParaRPr kumimoji="0" 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18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配置即开发</a:t>
              </a:r>
              <a:endParaRPr kumimoji="0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908960" y="3525637"/>
            <a:ext cx="3281362" cy="960319"/>
            <a:chOff x="874713" y="3325188"/>
            <a:chExt cx="3281362" cy="960319"/>
          </a:xfrm>
        </p:grpSpPr>
        <p:sp>
          <p:nvSpPr>
            <p:cNvPr id="45" name="矩形 44"/>
            <p:cNvSpPr/>
            <p:nvPr>
              <p:custDataLst>
                <p:tags r:id="rId19"/>
              </p:custDataLst>
            </p:nvPr>
          </p:nvSpPr>
          <p:spPr>
            <a:xfrm>
              <a:off x="874713" y="3677812"/>
              <a:ext cx="3281362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对于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sql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中的过滤条件自动解析为请求参数和返回参数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20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参数自动解析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7899718" y="909437"/>
            <a:ext cx="3281362" cy="701874"/>
            <a:chOff x="874713" y="3325188"/>
            <a:chExt cx="3281362" cy="701874"/>
          </a:xfrm>
        </p:grpSpPr>
        <p:sp>
          <p:nvSpPr>
            <p:cNvPr id="48" name="矩形 47"/>
            <p:cNvSpPr/>
            <p:nvPr>
              <p:custDataLst>
                <p:tags r:id="rId21"/>
              </p:custDataLst>
            </p:nvPr>
          </p:nvSpPr>
          <p:spPr>
            <a:xfrm>
              <a:off x="874713" y="3677812"/>
              <a:ext cx="3281362" cy="349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支持接口在线测试，验证接口正确性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矩形 48"/>
            <p:cNvSpPr/>
            <p:nvPr>
              <p:custDataLst>
                <p:tags r:id="rId22"/>
              </p:custDataLst>
            </p:nvPr>
          </p:nvSpPr>
          <p:spPr>
            <a:xfrm>
              <a:off x="1914101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在线测试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7899718" y="3525637"/>
            <a:ext cx="3281362" cy="960319"/>
            <a:chOff x="874713" y="3325188"/>
            <a:chExt cx="3281362" cy="960319"/>
          </a:xfrm>
        </p:grpSpPr>
        <p:sp>
          <p:nvSpPr>
            <p:cNvPr id="51" name="矩形 50"/>
            <p:cNvSpPr/>
            <p:nvPr>
              <p:custDataLst>
                <p:tags r:id="rId23"/>
              </p:custDataLst>
            </p:nvPr>
          </p:nvSpPr>
          <p:spPr>
            <a:xfrm>
              <a:off x="874713" y="3677812"/>
              <a:ext cx="3281362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支持多维度服务监控，实时掌握接口调用情况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2" name="矩形 51"/>
            <p:cNvSpPr/>
            <p:nvPr>
              <p:custDataLst>
                <p:tags r:id="rId24"/>
              </p:custDataLst>
            </p:nvPr>
          </p:nvSpPr>
          <p:spPr>
            <a:xfrm>
              <a:off x="1914101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服务监控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635140" y="4772777"/>
            <a:ext cx="3281362" cy="701874"/>
            <a:chOff x="874713" y="3325188"/>
            <a:chExt cx="3281362" cy="701874"/>
          </a:xfrm>
        </p:grpSpPr>
        <p:sp>
          <p:nvSpPr>
            <p:cNvPr id="5" name="矩形 4"/>
            <p:cNvSpPr/>
            <p:nvPr>
              <p:custDataLst>
                <p:tags r:id="rId25"/>
              </p:custDataLst>
            </p:nvPr>
          </p:nvSpPr>
          <p:spPr>
            <a:xfrm>
              <a:off x="874713" y="3677812"/>
              <a:ext cx="3281362" cy="349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支持丰富的数据源配置和查询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6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多种数据源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核心模块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设计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--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开发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批处理任务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开发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46760" y="1130935"/>
            <a:ext cx="10025063" cy="4586288"/>
            <a:chOff x="1082675" y="1482725"/>
            <a:chExt cx="10025063" cy="4586288"/>
          </a:xfrm>
          <a:solidFill>
            <a:srgbClr val="2D6E58"/>
          </a:solidFill>
        </p:grpSpPr>
        <p:sp>
          <p:nvSpPr>
            <p:cNvPr id="24581" name="任意多边形 5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584825" y="1482725"/>
              <a:ext cx="1038225" cy="998538"/>
            </a:xfrm>
            <a:custGeom>
              <a:avLst/>
              <a:gdLst>
                <a:gd name="T0" fmla="*/ 0 w 1038469"/>
                <a:gd name="T1" fmla="*/ 0 h 998072"/>
                <a:gd name="T2" fmla="*/ 459794 w 1038469"/>
                <a:gd name="T3" fmla="*/ 0 h 998072"/>
                <a:gd name="T4" fmla="*/ 1038225 w 1038469"/>
                <a:gd name="T5" fmla="*/ 578837 h 998072"/>
                <a:gd name="T6" fmla="*/ 1038225 w 1038469"/>
                <a:gd name="T7" fmla="*/ 998538 h 998072"/>
                <a:gd name="T8" fmla="*/ 0 w 1038469"/>
                <a:gd name="T9" fmla="*/ 998538 h 9980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8469"/>
                <a:gd name="T16" fmla="*/ 0 h 998072"/>
                <a:gd name="T17" fmla="*/ 1038469 w 1038469"/>
                <a:gd name="T18" fmla="*/ 998072 h 9980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8469" h="998072">
                  <a:moveTo>
                    <a:pt x="0" y="0"/>
                  </a:moveTo>
                  <a:lnTo>
                    <a:pt x="459902" y="0"/>
                  </a:lnTo>
                  <a:cubicBezTo>
                    <a:pt x="779436" y="0"/>
                    <a:pt x="1038469" y="259033"/>
                    <a:pt x="1038469" y="578567"/>
                  </a:cubicBezTo>
                  <a:lnTo>
                    <a:pt x="1038469" y="998072"/>
                  </a:lnTo>
                  <a:lnTo>
                    <a:pt x="0" y="9980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  <a:reflection blurRad="6350" stA="50000" endA="300" endPos="90000" dist="50800" dir="5400000" sy="-100000" algn="bl" rotWithShape="0"/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82" name="任意多边形 6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 flipH="1" flipV="1">
              <a:off x="5584825" y="4564063"/>
              <a:ext cx="1038225" cy="998537"/>
            </a:xfrm>
            <a:custGeom>
              <a:avLst/>
              <a:gdLst>
                <a:gd name="T0" fmla="*/ 0 w 1038469"/>
                <a:gd name="T1" fmla="*/ 0 h 998072"/>
                <a:gd name="T2" fmla="*/ 459794 w 1038469"/>
                <a:gd name="T3" fmla="*/ 0 h 998072"/>
                <a:gd name="T4" fmla="*/ 1038225 w 1038469"/>
                <a:gd name="T5" fmla="*/ 578837 h 998072"/>
                <a:gd name="T6" fmla="*/ 1038225 w 1038469"/>
                <a:gd name="T7" fmla="*/ 998537 h 998072"/>
                <a:gd name="T8" fmla="*/ 0 w 1038469"/>
                <a:gd name="T9" fmla="*/ 998537 h 9980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8469"/>
                <a:gd name="T16" fmla="*/ 0 h 998072"/>
                <a:gd name="T17" fmla="*/ 1038469 w 1038469"/>
                <a:gd name="T18" fmla="*/ 998072 h 9980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8469" h="998072">
                  <a:moveTo>
                    <a:pt x="0" y="0"/>
                  </a:moveTo>
                  <a:lnTo>
                    <a:pt x="459902" y="0"/>
                  </a:lnTo>
                  <a:cubicBezTo>
                    <a:pt x="779436" y="0"/>
                    <a:pt x="1038469" y="259033"/>
                    <a:pt x="1038469" y="578567"/>
                  </a:cubicBezTo>
                  <a:lnTo>
                    <a:pt x="1038469" y="998072"/>
                  </a:lnTo>
                  <a:lnTo>
                    <a:pt x="0" y="99807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83" name="矩形 61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584825" y="2481263"/>
              <a:ext cx="1038225" cy="1042987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  <a:reflection blurRad="6350" stA="50000" endA="300" endPos="38500" dist="50800" dir="5400000" sy="-100000" algn="bl" rotWithShape="0"/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4584" name="矩形 62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584825" y="3522663"/>
              <a:ext cx="1038225" cy="1042987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4585" name="任意多边形 8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7085013" y="2979738"/>
              <a:ext cx="4022725" cy="1006475"/>
            </a:xfrm>
            <a:custGeom>
              <a:avLst/>
              <a:gdLst>
                <a:gd name="T0" fmla="*/ 4022725 w 4022818"/>
                <a:gd name="T1" fmla="*/ 1005576 h 1007038"/>
                <a:gd name="T2" fmla="*/ 4021905 w 4022818"/>
                <a:gd name="T3" fmla="*/ 1006475 h 1007038"/>
                <a:gd name="T4" fmla="*/ 4022725 w 4022818"/>
                <a:gd name="T5" fmla="*/ 1006475 h 1007038"/>
                <a:gd name="T6" fmla="*/ 503506 w 4022818"/>
                <a:gd name="T7" fmla="*/ 0 h 1007038"/>
                <a:gd name="T8" fmla="*/ 0 w 4022818"/>
                <a:gd name="T9" fmla="*/ 503237 h 1007038"/>
                <a:gd name="T10" fmla="*/ 503506 w 4022818"/>
                <a:gd name="T11" fmla="*/ 1006473 h 1007038"/>
                <a:gd name="T12" fmla="*/ 556085 w 4022818"/>
                <a:gd name="T13" fmla="*/ 1001176 h 1007038"/>
                <a:gd name="T14" fmla="*/ 556085 w 4022818"/>
                <a:gd name="T15" fmla="*/ 1006474 h 1007038"/>
                <a:gd name="T16" fmla="*/ 1879286 w 4022818"/>
                <a:gd name="T17" fmla="*/ 1006474 h 1007038"/>
                <a:gd name="T18" fmla="*/ 1931864 w 4022818"/>
                <a:gd name="T19" fmla="*/ 1006474 h 1007038"/>
                <a:gd name="T20" fmla="*/ 1931864 w 4022818"/>
                <a:gd name="T21" fmla="*/ 1006475 h 1007038"/>
                <a:gd name="T22" fmla="*/ 4021905 w 4022818"/>
                <a:gd name="T23" fmla="*/ 1006475 h 1007038"/>
                <a:gd name="T24" fmla="*/ 4005793 w 4022818"/>
                <a:gd name="T25" fmla="*/ 9054 h 1007038"/>
                <a:gd name="T26" fmla="*/ 4010787 w 4022818"/>
                <a:gd name="T27" fmla="*/ 3826 h 1007038"/>
                <a:gd name="T28" fmla="*/ 2646946 w 4022818"/>
                <a:gd name="T29" fmla="*/ 3826 h 1007038"/>
                <a:gd name="T30" fmla="*/ 2646946 w 4022818"/>
                <a:gd name="T31" fmla="*/ 3825 h 1007038"/>
                <a:gd name="T32" fmla="*/ 1917235 w 4022818"/>
                <a:gd name="T33" fmla="*/ 3825 h 1007038"/>
                <a:gd name="T34" fmla="*/ 1879286 w 4022818"/>
                <a:gd name="T35" fmla="*/ 1 h 1007038"/>
                <a:gd name="T36" fmla="*/ 1841333 w 4022818"/>
                <a:gd name="T37" fmla="*/ 3825 h 1007038"/>
                <a:gd name="T38" fmla="*/ 556085 w 4022818"/>
                <a:gd name="T39" fmla="*/ 3825 h 1007038"/>
                <a:gd name="T40" fmla="*/ 556085 w 4022818"/>
                <a:gd name="T41" fmla="*/ 5298 h 10070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22818"/>
                <a:gd name="T64" fmla="*/ 0 h 1007038"/>
                <a:gd name="T65" fmla="*/ 4022818 w 4022818"/>
                <a:gd name="T66" fmla="*/ 1007038 h 10070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22818" h="1007038">
                  <a:moveTo>
                    <a:pt x="4022818" y="1006138"/>
                  </a:moveTo>
                  <a:lnTo>
                    <a:pt x="4021998" y="1007038"/>
                  </a:lnTo>
                  <a:lnTo>
                    <a:pt x="4022818" y="1007038"/>
                  </a:lnTo>
                  <a:lnTo>
                    <a:pt x="4022818" y="1006138"/>
                  </a:lnTo>
                  <a:close/>
                  <a:moveTo>
                    <a:pt x="503518" y="0"/>
                  </a:moveTo>
                  <a:cubicBezTo>
                    <a:pt x="225433" y="0"/>
                    <a:pt x="0" y="225433"/>
                    <a:pt x="0" y="503518"/>
                  </a:cubicBezTo>
                  <a:cubicBezTo>
                    <a:pt x="0" y="781603"/>
                    <a:pt x="225433" y="1007036"/>
                    <a:pt x="503518" y="1007036"/>
                  </a:cubicBezTo>
                  <a:lnTo>
                    <a:pt x="556098" y="1001736"/>
                  </a:lnTo>
                  <a:lnTo>
                    <a:pt x="556098" y="1007037"/>
                  </a:lnTo>
                  <a:lnTo>
                    <a:pt x="1879329" y="1007037"/>
                  </a:lnTo>
                  <a:lnTo>
                    <a:pt x="1931909" y="1007037"/>
                  </a:lnTo>
                  <a:lnTo>
                    <a:pt x="1931909" y="1007038"/>
                  </a:lnTo>
                  <a:lnTo>
                    <a:pt x="4021998" y="1007038"/>
                  </a:lnTo>
                  <a:lnTo>
                    <a:pt x="4005886" y="9059"/>
                  </a:lnTo>
                  <a:lnTo>
                    <a:pt x="4010880" y="3828"/>
                  </a:lnTo>
                  <a:lnTo>
                    <a:pt x="2647007" y="3828"/>
                  </a:lnTo>
                  <a:lnTo>
                    <a:pt x="2647007" y="3827"/>
                  </a:lnTo>
                  <a:lnTo>
                    <a:pt x="1917279" y="3827"/>
                  </a:lnTo>
                  <a:lnTo>
                    <a:pt x="1879329" y="1"/>
                  </a:lnTo>
                  <a:lnTo>
                    <a:pt x="1841376" y="3827"/>
                  </a:lnTo>
                  <a:lnTo>
                    <a:pt x="556098" y="3827"/>
                  </a:lnTo>
                  <a:lnTo>
                    <a:pt x="556098" y="5301"/>
                  </a:lnTo>
                  <a:lnTo>
                    <a:pt x="5035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86" name="任意多边形 89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082675" y="1981200"/>
              <a:ext cx="4040188" cy="1008063"/>
            </a:xfrm>
            <a:custGeom>
              <a:avLst/>
              <a:gdLst>
                <a:gd name="T0" fmla="*/ 503593 w 4039589"/>
                <a:gd name="T1" fmla="*/ 0 h 1007037"/>
                <a:gd name="T2" fmla="*/ 556180 w 4039589"/>
                <a:gd name="T3" fmla="*/ 5306 h 1007037"/>
                <a:gd name="T4" fmla="*/ 556180 w 4039589"/>
                <a:gd name="T5" fmla="*/ 3831 h 1007037"/>
                <a:gd name="T6" fmla="*/ 1858413 w 4039589"/>
                <a:gd name="T7" fmla="*/ 3831 h 1007037"/>
                <a:gd name="T8" fmla="*/ 1896381 w 4039589"/>
                <a:gd name="T9" fmla="*/ 0 h 1007037"/>
                <a:gd name="T10" fmla="*/ 1934347 w 4039589"/>
                <a:gd name="T11" fmla="*/ 3831 h 1007037"/>
                <a:gd name="T12" fmla="*/ 1948969 w 4039589"/>
                <a:gd name="T13" fmla="*/ 3831 h 1007037"/>
                <a:gd name="T14" fmla="*/ 2647400 w 4039589"/>
                <a:gd name="T15" fmla="*/ 3831 h 1007037"/>
                <a:gd name="T16" fmla="*/ 4028248 w 4039589"/>
                <a:gd name="T17" fmla="*/ 3831 h 1007037"/>
                <a:gd name="T18" fmla="*/ 4023254 w 4039589"/>
                <a:gd name="T19" fmla="*/ 9066 h 1007037"/>
                <a:gd name="T20" fmla="*/ 4039369 w 4039589"/>
                <a:gd name="T21" fmla="*/ 1008062 h 1007037"/>
                <a:gd name="T22" fmla="*/ 4040188 w 4039589"/>
                <a:gd name="T23" fmla="*/ 1007162 h 1007037"/>
                <a:gd name="T24" fmla="*/ 4040188 w 4039589"/>
                <a:gd name="T25" fmla="*/ 1008063 h 1007037"/>
                <a:gd name="T26" fmla="*/ 2647400 w 4039589"/>
                <a:gd name="T27" fmla="*/ 1008063 h 1007037"/>
                <a:gd name="T28" fmla="*/ 1948969 w 4039589"/>
                <a:gd name="T29" fmla="*/ 1008063 h 1007037"/>
                <a:gd name="T30" fmla="*/ 556180 w 4039589"/>
                <a:gd name="T31" fmla="*/ 1008063 h 1007037"/>
                <a:gd name="T32" fmla="*/ 556180 w 4039589"/>
                <a:gd name="T33" fmla="*/ 1002757 h 1007037"/>
                <a:gd name="T34" fmla="*/ 503593 w 4039589"/>
                <a:gd name="T35" fmla="*/ 1008062 h 1007037"/>
                <a:gd name="T36" fmla="*/ 0 w 4039589"/>
                <a:gd name="T37" fmla="*/ 504031 h 1007037"/>
                <a:gd name="T38" fmla="*/ 503593 w 4039589"/>
                <a:gd name="T39" fmla="*/ 0 h 10070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039589"/>
                <a:gd name="T61" fmla="*/ 0 h 1007037"/>
                <a:gd name="T62" fmla="*/ 4039589 w 4039589"/>
                <a:gd name="T63" fmla="*/ 1007037 h 10070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039589" h="1007037">
                  <a:moveTo>
                    <a:pt x="503518" y="0"/>
                  </a:moveTo>
                  <a:lnTo>
                    <a:pt x="556098" y="5301"/>
                  </a:lnTo>
                  <a:lnTo>
                    <a:pt x="556098" y="3827"/>
                  </a:lnTo>
                  <a:lnTo>
                    <a:pt x="1858137" y="3827"/>
                  </a:lnTo>
                  <a:lnTo>
                    <a:pt x="1896100" y="0"/>
                  </a:lnTo>
                  <a:lnTo>
                    <a:pt x="1934060" y="3827"/>
                  </a:lnTo>
                  <a:lnTo>
                    <a:pt x="1948680" y="3827"/>
                  </a:lnTo>
                  <a:lnTo>
                    <a:pt x="2647007" y="3827"/>
                  </a:lnTo>
                  <a:lnTo>
                    <a:pt x="4027651" y="3827"/>
                  </a:lnTo>
                  <a:lnTo>
                    <a:pt x="4022658" y="9057"/>
                  </a:lnTo>
                  <a:lnTo>
                    <a:pt x="4038770" y="1007036"/>
                  </a:lnTo>
                  <a:lnTo>
                    <a:pt x="4039589" y="1006137"/>
                  </a:lnTo>
                  <a:lnTo>
                    <a:pt x="4039589" y="1007037"/>
                  </a:lnTo>
                  <a:lnTo>
                    <a:pt x="2647007" y="1007037"/>
                  </a:lnTo>
                  <a:lnTo>
                    <a:pt x="1948680" y="1007037"/>
                  </a:lnTo>
                  <a:lnTo>
                    <a:pt x="556098" y="1007037"/>
                  </a:lnTo>
                  <a:lnTo>
                    <a:pt x="556098" y="1001736"/>
                  </a:lnTo>
                  <a:lnTo>
                    <a:pt x="503518" y="1007036"/>
                  </a:lnTo>
                  <a:cubicBezTo>
                    <a:pt x="225433" y="1007036"/>
                    <a:pt x="0" y="781603"/>
                    <a:pt x="0" y="503518"/>
                  </a:cubicBezTo>
                  <a:cubicBezTo>
                    <a:pt x="0" y="225433"/>
                    <a:pt x="225433" y="0"/>
                    <a:pt x="5035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87" name="任意多边形 9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082675" y="4013200"/>
              <a:ext cx="4040188" cy="1006475"/>
            </a:xfrm>
            <a:custGeom>
              <a:avLst/>
              <a:gdLst>
                <a:gd name="T0" fmla="*/ 503593 w 4039589"/>
                <a:gd name="T1" fmla="*/ 0 h 1007037"/>
                <a:gd name="T2" fmla="*/ 556180 w 4039589"/>
                <a:gd name="T3" fmla="*/ 5298 h 1007037"/>
                <a:gd name="T4" fmla="*/ 556180 w 4039589"/>
                <a:gd name="T5" fmla="*/ 3825 h 1007037"/>
                <a:gd name="T6" fmla="*/ 1858413 w 4039589"/>
                <a:gd name="T7" fmla="*/ 3825 h 1007037"/>
                <a:gd name="T8" fmla="*/ 1896381 w 4039589"/>
                <a:gd name="T9" fmla="*/ 0 h 1007037"/>
                <a:gd name="T10" fmla="*/ 1934347 w 4039589"/>
                <a:gd name="T11" fmla="*/ 3825 h 1007037"/>
                <a:gd name="T12" fmla="*/ 1948969 w 4039589"/>
                <a:gd name="T13" fmla="*/ 3825 h 1007037"/>
                <a:gd name="T14" fmla="*/ 2647400 w 4039589"/>
                <a:gd name="T15" fmla="*/ 3825 h 1007037"/>
                <a:gd name="T16" fmla="*/ 4028248 w 4039589"/>
                <a:gd name="T17" fmla="*/ 3825 h 1007037"/>
                <a:gd name="T18" fmla="*/ 4023254 w 4039589"/>
                <a:gd name="T19" fmla="*/ 9052 h 1007037"/>
                <a:gd name="T20" fmla="*/ 4039369 w 4039589"/>
                <a:gd name="T21" fmla="*/ 1006474 h 1007037"/>
                <a:gd name="T22" fmla="*/ 4040188 w 4039589"/>
                <a:gd name="T23" fmla="*/ 1005576 h 1007037"/>
                <a:gd name="T24" fmla="*/ 4040188 w 4039589"/>
                <a:gd name="T25" fmla="*/ 1006475 h 1007037"/>
                <a:gd name="T26" fmla="*/ 2647400 w 4039589"/>
                <a:gd name="T27" fmla="*/ 1006475 h 1007037"/>
                <a:gd name="T28" fmla="*/ 1948969 w 4039589"/>
                <a:gd name="T29" fmla="*/ 1006475 h 1007037"/>
                <a:gd name="T30" fmla="*/ 556180 w 4039589"/>
                <a:gd name="T31" fmla="*/ 1006475 h 1007037"/>
                <a:gd name="T32" fmla="*/ 556180 w 4039589"/>
                <a:gd name="T33" fmla="*/ 1001177 h 1007037"/>
                <a:gd name="T34" fmla="*/ 503593 w 4039589"/>
                <a:gd name="T35" fmla="*/ 1006474 h 1007037"/>
                <a:gd name="T36" fmla="*/ 0 w 4039589"/>
                <a:gd name="T37" fmla="*/ 503237 h 1007037"/>
                <a:gd name="T38" fmla="*/ 503593 w 4039589"/>
                <a:gd name="T39" fmla="*/ 0 h 10070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039589"/>
                <a:gd name="T61" fmla="*/ 0 h 1007037"/>
                <a:gd name="T62" fmla="*/ 4039589 w 4039589"/>
                <a:gd name="T63" fmla="*/ 1007037 h 10070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039589" h="1007037">
                  <a:moveTo>
                    <a:pt x="503518" y="0"/>
                  </a:moveTo>
                  <a:lnTo>
                    <a:pt x="556098" y="5301"/>
                  </a:lnTo>
                  <a:lnTo>
                    <a:pt x="556098" y="3827"/>
                  </a:lnTo>
                  <a:lnTo>
                    <a:pt x="1858137" y="3827"/>
                  </a:lnTo>
                  <a:lnTo>
                    <a:pt x="1896100" y="0"/>
                  </a:lnTo>
                  <a:lnTo>
                    <a:pt x="1934060" y="3827"/>
                  </a:lnTo>
                  <a:lnTo>
                    <a:pt x="1948680" y="3827"/>
                  </a:lnTo>
                  <a:lnTo>
                    <a:pt x="2647007" y="3827"/>
                  </a:lnTo>
                  <a:lnTo>
                    <a:pt x="4027651" y="3827"/>
                  </a:lnTo>
                  <a:lnTo>
                    <a:pt x="4022658" y="9057"/>
                  </a:lnTo>
                  <a:lnTo>
                    <a:pt x="4038770" y="1007036"/>
                  </a:lnTo>
                  <a:lnTo>
                    <a:pt x="4039589" y="1006137"/>
                  </a:lnTo>
                  <a:lnTo>
                    <a:pt x="4039589" y="1007037"/>
                  </a:lnTo>
                  <a:lnTo>
                    <a:pt x="2647007" y="1007037"/>
                  </a:lnTo>
                  <a:lnTo>
                    <a:pt x="1948680" y="1007037"/>
                  </a:lnTo>
                  <a:lnTo>
                    <a:pt x="556098" y="1007037"/>
                  </a:lnTo>
                  <a:lnTo>
                    <a:pt x="556098" y="1001736"/>
                  </a:lnTo>
                  <a:lnTo>
                    <a:pt x="503518" y="1007036"/>
                  </a:lnTo>
                  <a:cubicBezTo>
                    <a:pt x="225433" y="1007036"/>
                    <a:pt x="0" y="781603"/>
                    <a:pt x="0" y="503518"/>
                  </a:cubicBezTo>
                  <a:cubicBezTo>
                    <a:pt x="0" y="225433"/>
                    <a:pt x="225433" y="0"/>
                    <a:pt x="5035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88" name="任意多边形 87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7085013" y="5060950"/>
              <a:ext cx="4022725" cy="1006475"/>
            </a:xfrm>
            <a:custGeom>
              <a:avLst/>
              <a:gdLst>
                <a:gd name="T0" fmla="*/ 4022725 w 4022818"/>
                <a:gd name="T1" fmla="*/ 1005576 h 1007038"/>
                <a:gd name="T2" fmla="*/ 4021905 w 4022818"/>
                <a:gd name="T3" fmla="*/ 1006475 h 1007038"/>
                <a:gd name="T4" fmla="*/ 4022725 w 4022818"/>
                <a:gd name="T5" fmla="*/ 1006475 h 1007038"/>
                <a:gd name="T6" fmla="*/ 503506 w 4022818"/>
                <a:gd name="T7" fmla="*/ 0 h 1007038"/>
                <a:gd name="T8" fmla="*/ 0 w 4022818"/>
                <a:gd name="T9" fmla="*/ 503237 h 1007038"/>
                <a:gd name="T10" fmla="*/ 503506 w 4022818"/>
                <a:gd name="T11" fmla="*/ 1006473 h 1007038"/>
                <a:gd name="T12" fmla="*/ 556085 w 4022818"/>
                <a:gd name="T13" fmla="*/ 1001176 h 1007038"/>
                <a:gd name="T14" fmla="*/ 556085 w 4022818"/>
                <a:gd name="T15" fmla="*/ 1006474 h 1007038"/>
                <a:gd name="T16" fmla="*/ 1879286 w 4022818"/>
                <a:gd name="T17" fmla="*/ 1006474 h 1007038"/>
                <a:gd name="T18" fmla="*/ 1931864 w 4022818"/>
                <a:gd name="T19" fmla="*/ 1006474 h 1007038"/>
                <a:gd name="T20" fmla="*/ 1931864 w 4022818"/>
                <a:gd name="T21" fmla="*/ 1006475 h 1007038"/>
                <a:gd name="T22" fmla="*/ 4021905 w 4022818"/>
                <a:gd name="T23" fmla="*/ 1006475 h 1007038"/>
                <a:gd name="T24" fmla="*/ 4005793 w 4022818"/>
                <a:gd name="T25" fmla="*/ 9054 h 1007038"/>
                <a:gd name="T26" fmla="*/ 4010787 w 4022818"/>
                <a:gd name="T27" fmla="*/ 3826 h 1007038"/>
                <a:gd name="T28" fmla="*/ 2646946 w 4022818"/>
                <a:gd name="T29" fmla="*/ 3826 h 1007038"/>
                <a:gd name="T30" fmla="*/ 2646946 w 4022818"/>
                <a:gd name="T31" fmla="*/ 3825 h 1007038"/>
                <a:gd name="T32" fmla="*/ 1917235 w 4022818"/>
                <a:gd name="T33" fmla="*/ 3825 h 1007038"/>
                <a:gd name="T34" fmla="*/ 1879286 w 4022818"/>
                <a:gd name="T35" fmla="*/ 1 h 1007038"/>
                <a:gd name="T36" fmla="*/ 1841333 w 4022818"/>
                <a:gd name="T37" fmla="*/ 3825 h 1007038"/>
                <a:gd name="T38" fmla="*/ 556085 w 4022818"/>
                <a:gd name="T39" fmla="*/ 3825 h 1007038"/>
                <a:gd name="T40" fmla="*/ 556085 w 4022818"/>
                <a:gd name="T41" fmla="*/ 5298 h 10070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22818"/>
                <a:gd name="T64" fmla="*/ 0 h 1007038"/>
                <a:gd name="T65" fmla="*/ 4022818 w 4022818"/>
                <a:gd name="T66" fmla="*/ 1007038 h 10070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22818" h="1007038">
                  <a:moveTo>
                    <a:pt x="4022818" y="1006138"/>
                  </a:moveTo>
                  <a:lnTo>
                    <a:pt x="4021998" y="1007038"/>
                  </a:lnTo>
                  <a:lnTo>
                    <a:pt x="4022818" y="1007038"/>
                  </a:lnTo>
                  <a:lnTo>
                    <a:pt x="4022818" y="1006138"/>
                  </a:lnTo>
                  <a:close/>
                  <a:moveTo>
                    <a:pt x="503518" y="0"/>
                  </a:moveTo>
                  <a:cubicBezTo>
                    <a:pt x="225433" y="0"/>
                    <a:pt x="0" y="225433"/>
                    <a:pt x="0" y="503518"/>
                  </a:cubicBezTo>
                  <a:cubicBezTo>
                    <a:pt x="0" y="781603"/>
                    <a:pt x="225433" y="1007036"/>
                    <a:pt x="503518" y="1007036"/>
                  </a:cubicBezTo>
                  <a:lnTo>
                    <a:pt x="556098" y="1001736"/>
                  </a:lnTo>
                  <a:lnTo>
                    <a:pt x="556098" y="1007037"/>
                  </a:lnTo>
                  <a:lnTo>
                    <a:pt x="1879329" y="1007037"/>
                  </a:lnTo>
                  <a:lnTo>
                    <a:pt x="1931909" y="1007037"/>
                  </a:lnTo>
                  <a:lnTo>
                    <a:pt x="1931909" y="1007038"/>
                  </a:lnTo>
                  <a:lnTo>
                    <a:pt x="4021998" y="1007038"/>
                  </a:lnTo>
                  <a:lnTo>
                    <a:pt x="4005886" y="9059"/>
                  </a:lnTo>
                  <a:lnTo>
                    <a:pt x="4010880" y="3828"/>
                  </a:lnTo>
                  <a:lnTo>
                    <a:pt x="2647007" y="3828"/>
                  </a:lnTo>
                  <a:lnTo>
                    <a:pt x="2647007" y="3827"/>
                  </a:lnTo>
                  <a:lnTo>
                    <a:pt x="1917279" y="3827"/>
                  </a:lnTo>
                  <a:lnTo>
                    <a:pt x="1879329" y="1"/>
                  </a:lnTo>
                  <a:lnTo>
                    <a:pt x="1841376" y="3827"/>
                  </a:lnTo>
                  <a:lnTo>
                    <a:pt x="556098" y="3827"/>
                  </a:lnTo>
                  <a:lnTo>
                    <a:pt x="556098" y="5301"/>
                  </a:lnTo>
                  <a:lnTo>
                    <a:pt x="5035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93" name="任意多边形 86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6623050" y="2486025"/>
              <a:ext cx="479425" cy="1500188"/>
            </a:xfrm>
            <a:custGeom>
              <a:avLst/>
              <a:gdLst>
                <a:gd name="T0" fmla="*/ 479425 w 478847"/>
                <a:gd name="T1" fmla="*/ 0 h 1499566"/>
                <a:gd name="T2" fmla="*/ 479425 w 478847"/>
                <a:gd name="T3" fmla="*/ 991977 h 1499566"/>
                <a:gd name="T4" fmla="*/ 16131 w 478847"/>
                <a:gd name="T5" fmla="*/ 1500188 h 1499566"/>
                <a:gd name="T6" fmla="*/ 0 w 478847"/>
                <a:gd name="T7" fmla="*/ 501795 h 14995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8847"/>
                <a:gd name="T13" fmla="*/ 0 h 1499566"/>
                <a:gd name="T14" fmla="*/ 478847 w 478847"/>
                <a:gd name="T15" fmla="*/ 1499566 h 14995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8847" h="1499566">
                  <a:moveTo>
                    <a:pt x="478847" y="0"/>
                  </a:moveTo>
                  <a:lnTo>
                    <a:pt x="478847" y="991566"/>
                  </a:lnTo>
                  <a:lnTo>
                    <a:pt x="16112" y="1499566"/>
                  </a:lnTo>
                  <a:lnTo>
                    <a:pt x="0" y="501587"/>
                  </a:lnTo>
                  <a:lnTo>
                    <a:pt x="4788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94" name="任意多边形 88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6623050" y="4568825"/>
              <a:ext cx="479425" cy="1500188"/>
            </a:xfrm>
            <a:custGeom>
              <a:avLst/>
              <a:gdLst>
                <a:gd name="T0" fmla="*/ 479425 w 478847"/>
                <a:gd name="T1" fmla="*/ 0 h 1499566"/>
                <a:gd name="T2" fmla="*/ 479425 w 478847"/>
                <a:gd name="T3" fmla="*/ 991977 h 1499566"/>
                <a:gd name="T4" fmla="*/ 16131 w 478847"/>
                <a:gd name="T5" fmla="*/ 1500188 h 1499566"/>
                <a:gd name="T6" fmla="*/ 0 w 478847"/>
                <a:gd name="T7" fmla="*/ 501795 h 14995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8847"/>
                <a:gd name="T13" fmla="*/ 0 h 1499566"/>
                <a:gd name="T14" fmla="*/ 478847 w 478847"/>
                <a:gd name="T15" fmla="*/ 1499566 h 14995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8847" h="1499566">
                  <a:moveTo>
                    <a:pt x="478847" y="0"/>
                  </a:moveTo>
                  <a:lnTo>
                    <a:pt x="478847" y="991566"/>
                  </a:lnTo>
                  <a:lnTo>
                    <a:pt x="16112" y="1499566"/>
                  </a:lnTo>
                  <a:lnTo>
                    <a:pt x="0" y="501587"/>
                  </a:lnTo>
                  <a:lnTo>
                    <a:pt x="4788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95" name="任意多边形 90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105400" y="1489075"/>
              <a:ext cx="479425" cy="1500188"/>
            </a:xfrm>
            <a:custGeom>
              <a:avLst/>
              <a:gdLst>
                <a:gd name="T0" fmla="*/ 479425 w 478847"/>
                <a:gd name="T1" fmla="*/ 0 h 1499566"/>
                <a:gd name="T2" fmla="*/ 479425 w 478847"/>
                <a:gd name="T3" fmla="*/ 991977 h 1499566"/>
                <a:gd name="T4" fmla="*/ 16131 w 478847"/>
                <a:gd name="T5" fmla="*/ 1500188 h 1499566"/>
                <a:gd name="T6" fmla="*/ 0 w 478847"/>
                <a:gd name="T7" fmla="*/ 501795 h 14995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8847"/>
                <a:gd name="T13" fmla="*/ 0 h 1499566"/>
                <a:gd name="T14" fmla="*/ 478847 w 478847"/>
                <a:gd name="T15" fmla="*/ 1499566 h 14995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8847" h="1499566">
                  <a:moveTo>
                    <a:pt x="478847" y="0"/>
                  </a:moveTo>
                  <a:lnTo>
                    <a:pt x="478847" y="991566"/>
                  </a:lnTo>
                  <a:lnTo>
                    <a:pt x="16112" y="1499566"/>
                  </a:lnTo>
                  <a:lnTo>
                    <a:pt x="0" y="501587"/>
                  </a:lnTo>
                  <a:lnTo>
                    <a:pt x="4788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4596" name="任意多边形 92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105400" y="3521075"/>
              <a:ext cx="479425" cy="1498600"/>
            </a:xfrm>
            <a:custGeom>
              <a:avLst/>
              <a:gdLst>
                <a:gd name="T0" fmla="*/ 479425 w 478847"/>
                <a:gd name="T1" fmla="*/ 0 h 1499566"/>
                <a:gd name="T2" fmla="*/ 479425 w 478847"/>
                <a:gd name="T3" fmla="*/ 990927 h 1499566"/>
                <a:gd name="T4" fmla="*/ 16131 w 478847"/>
                <a:gd name="T5" fmla="*/ 1498600 h 1499566"/>
                <a:gd name="T6" fmla="*/ 0 w 478847"/>
                <a:gd name="T7" fmla="*/ 501264 h 14995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8847"/>
                <a:gd name="T13" fmla="*/ 0 h 1499566"/>
                <a:gd name="T14" fmla="*/ 478847 w 478847"/>
                <a:gd name="T15" fmla="*/ 1499566 h 14995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8847" h="1499566">
                  <a:moveTo>
                    <a:pt x="478847" y="0"/>
                  </a:moveTo>
                  <a:lnTo>
                    <a:pt x="478847" y="991566"/>
                  </a:lnTo>
                  <a:lnTo>
                    <a:pt x="16112" y="1499566"/>
                  </a:lnTo>
                  <a:lnTo>
                    <a:pt x="0" y="501587"/>
                  </a:lnTo>
                  <a:lnTo>
                    <a:pt x="4788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pSp>
          <p:nvGrpSpPr>
            <p:cNvPr id="24597" name="组合 93"/>
            <p:cNvGrpSpPr/>
            <p:nvPr/>
          </p:nvGrpSpPr>
          <p:grpSpPr bwMode="auto">
            <a:xfrm>
              <a:off x="5937250" y="1817688"/>
              <a:ext cx="374650" cy="419100"/>
              <a:chOff x="0" y="0"/>
              <a:chExt cx="402656" cy="450303"/>
            </a:xfrm>
            <a:grpFill/>
          </p:grpSpPr>
          <p:sp>
            <p:nvSpPr>
              <p:cNvPr id="24606" name="Freeform 108"/>
              <p:cNvSpPr>
                <a:spLocks noEditPoints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69134" y="167228"/>
                <a:ext cx="56988" cy="57923"/>
              </a:xfrm>
              <a:custGeom>
                <a:avLst/>
                <a:gdLst>
                  <a:gd name="T0" fmla="*/ 28494 w 26"/>
                  <a:gd name="T1" fmla="*/ 0 h 26"/>
                  <a:gd name="T2" fmla="*/ 0 w 26"/>
                  <a:gd name="T3" fmla="*/ 28962 h 26"/>
                  <a:gd name="T4" fmla="*/ 28494 w 26"/>
                  <a:gd name="T5" fmla="*/ 57923 h 26"/>
                  <a:gd name="T6" fmla="*/ 56988 w 26"/>
                  <a:gd name="T7" fmla="*/ 28962 h 26"/>
                  <a:gd name="T8" fmla="*/ 28494 w 26"/>
                  <a:gd name="T9" fmla="*/ 0 h 26"/>
                  <a:gd name="T10" fmla="*/ 28494 w 26"/>
                  <a:gd name="T11" fmla="*/ 51240 h 26"/>
                  <a:gd name="T12" fmla="*/ 6576 w 26"/>
                  <a:gd name="T13" fmla="*/ 28962 h 26"/>
                  <a:gd name="T14" fmla="*/ 28494 w 26"/>
                  <a:gd name="T15" fmla="*/ 6683 h 26"/>
                  <a:gd name="T16" fmla="*/ 50412 w 26"/>
                  <a:gd name="T17" fmla="*/ 28962 h 26"/>
                  <a:gd name="T18" fmla="*/ 28494 w 26"/>
                  <a:gd name="T19" fmla="*/ 51240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"/>
                  <a:gd name="T31" fmla="*/ 0 h 26"/>
                  <a:gd name="T32" fmla="*/ 26 w 26"/>
                  <a:gd name="T33" fmla="*/ 26 h 2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" h="26">
                    <a:moveTo>
                      <a:pt x="13" y="0"/>
                    </a:moveTo>
                    <a:cubicBezTo>
                      <a:pt x="6" y="0"/>
                      <a:pt x="0" y="6"/>
                      <a:pt x="0" y="13"/>
                    </a:cubicBezTo>
                    <a:cubicBezTo>
                      <a:pt x="0" y="20"/>
                      <a:pt x="6" y="26"/>
                      <a:pt x="13" y="26"/>
                    </a:cubicBezTo>
                    <a:cubicBezTo>
                      <a:pt x="20" y="26"/>
                      <a:pt x="26" y="20"/>
                      <a:pt x="26" y="13"/>
                    </a:cubicBezTo>
                    <a:cubicBezTo>
                      <a:pt x="26" y="6"/>
                      <a:pt x="20" y="0"/>
                      <a:pt x="13" y="0"/>
                    </a:cubicBezTo>
                    <a:close/>
                    <a:moveTo>
                      <a:pt x="13" y="23"/>
                    </a:moveTo>
                    <a:cubicBezTo>
                      <a:pt x="8" y="23"/>
                      <a:pt x="3" y="18"/>
                      <a:pt x="3" y="13"/>
                    </a:cubicBezTo>
                    <a:cubicBezTo>
                      <a:pt x="3" y="7"/>
                      <a:pt x="8" y="3"/>
                      <a:pt x="13" y="3"/>
                    </a:cubicBezTo>
                    <a:cubicBezTo>
                      <a:pt x="19" y="3"/>
                      <a:pt x="23" y="7"/>
                      <a:pt x="23" y="13"/>
                    </a:cubicBezTo>
                    <a:cubicBezTo>
                      <a:pt x="23" y="18"/>
                      <a:pt x="19" y="23"/>
                      <a:pt x="13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4607" name="Freeform 109"/>
              <p:cNvSpPr>
                <a:spLocks noEditPoints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97125" y="129859"/>
                <a:ext cx="48580" cy="48580"/>
              </a:xfrm>
              <a:custGeom>
                <a:avLst/>
                <a:gdLst>
                  <a:gd name="T0" fmla="*/ 24290 w 22"/>
                  <a:gd name="T1" fmla="*/ 0 h 22"/>
                  <a:gd name="T2" fmla="*/ 0 w 22"/>
                  <a:gd name="T3" fmla="*/ 24290 h 22"/>
                  <a:gd name="T4" fmla="*/ 24290 w 22"/>
                  <a:gd name="T5" fmla="*/ 48580 h 22"/>
                  <a:gd name="T6" fmla="*/ 48580 w 22"/>
                  <a:gd name="T7" fmla="*/ 24290 h 22"/>
                  <a:gd name="T8" fmla="*/ 24290 w 22"/>
                  <a:gd name="T9" fmla="*/ 0 h 22"/>
                  <a:gd name="T10" fmla="*/ 24290 w 22"/>
                  <a:gd name="T11" fmla="*/ 37539 h 22"/>
                  <a:gd name="T12" fmla="*/ 11041 w 22"/>
                  <a:gd name="T13" fmla="*/ 24290 h 22"/>
                  <a:gd name="T14" fmla="*/ 24290 w 22"/>
                  <a:gd name="T15" fmla="*/ 11041 h 22"/>
                  <a:gd name="T16" fmla="*/ 37539 w 22"/>
                  <a:gd name="T17" fmla="*/ 24290 h 22"/>
                  <a:gd name="T18" fmla="*/ 24290 w 22"/>
                  <a:gd name="T19" fmla="*/ 37539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"/>
                  <a:gd name="T31" fmla="*/ 0 h 22"/>
                  <a:gd name="T32" fmla="*/ 22 w 22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" h="22">
                    <a:moveTo>
                      <a:pt x="11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7" y="22"/>
                      <a:pt x="22" y="17"/>
                      <a:pt x="22" y="11"/>
                    </a:cubicBezTo>
                    <a:cubicBezTo>
                      <a:pt x="22" y="5"/>
                      <a:pt x="17" y="0"/>
                      <a:pt x="11" y="0"/>
                    </a:cubicBezTo>
                    <a:close/>
                    <a:moveTo>
                      <a:pt x="11" y="17"/>
                    </a:moveTo>
                    <a:cubicBezTo>
                      <a:pt x="8" y="17"/>
                      <a:pt x="5" y="14"/>
                      <a:pt x="5" y="11"/>
                    </a:cubicBezTo>
                    <a:cubicBezTo>
                      <a:pt x="5" y="8"/>
                      <a:pt x="8" y="5"/>
                      <a:pt x="11" y="5"/>
                    </a:cubicBezTo>
                    <a:cubicBezTo>
                      <a:pt x="14" y="5"/>
                      <a:pt x="17" y="8"/>
                      <a:pt x="17" y="11"/>
                    </a:cubicBezTo>
                    <a:cubicBezTo>
                      <a:pt x="17" y="14"/>
                      <a:pt x="14" y="17"/>
                      <a:pt x="11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4608" name="Freeform 110"/>
              <p:cNvSpPr>
                <a:spLocks noEditPoints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82213" y="181242"/>
                <a:ext cx="30830" cy="30830"/>
              </a:xfrm>
              <a:custGeom>
                <a:avLst/>
                <a:gdLst>
                  <a:gd name="T0" fmla="*/ 15415 w 14"/>
                  <a:gd name="T1" fmla="*/ 0 h 14"/>
                  <a:gd name="T2" fmla="*/ 0 w 14"/>
                  <a:gd name="T3" fmla="*/ 15415 h 14"/>
                  <a:gd name="T4" fmla="*/ 15415 w 14"/>
                  <a:gd name="T5" fmla="*/ 30830 h 14"/>
                  <a:gd name="T6" fmla="*/ 30830 w 14"/>
                  <a:gd name="T7" fmla="*/ 15415 h 14"/>
                  <a:gd name="T8" fmla="*/ 15415 w 14"/>
                  <a:gd name="T9" fmla="*/ 0 h 14"/>
                  <a:gd name="T10" fmla="*/ 15415 w 14"/>
                  <a:gd name="T11" fmla="*/ 22021 h 14"/>
                  <a:gd name="T12" fmla="*/ 8809 w 14"/>
                  <a:gd name="T13" fmla="*/ 15415 h 14"/>
                  <a:gd name="T14" fmla="*/ 15415 w 14"/>
                  <a:gd name="T15" fmla="*/ 6606 h 14"/>
                  <a:gd name="T16" fmla="*/ 24224 w 14"/>
                  <a:gd name="T17" fmla="*/ 15415 h 14"/>
                  <a:gd name="T18" fmla="*/ 15415 w 14"/>
                  <a:gd name="T19" fmla="*/ 22021 h 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"/>
                  <a:gd name="T31" fmla="*/ 0 h 14"/>
                  <a:gd name="T32" fmla="*/ 14 w 14"/>
                  <a:gd name="T33" fmla="*/ 14 h 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" h="14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11" y="14"/>
                      <a:pt x="14" y="11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lose/>
                    <a:moveTo>
                      <a:pt x="7" y="10"/>
                    </a:moveTo>
                    <a:cubicBezTo>
                      <a:pt x="5" y="10"/>
                      <a:pt x="4" y="9"/>
                      <a:pt x="4" y="7"/>
                    </a:cubicBezTo>
                    <a:cubicBezTo>
                      <a:pt x="4" y="5"/>
                      <a:pt x="5" y="3"/>
                      <a:pt x="7" y="3"/>
                    </a:cubicBezTo>
                    <a:cubicBezTo>
                      <a:pt x="9" y="3"/>
                      <a:pt x="11" y="5"/>
                      <a:pt x="11" y="7"/>
                    </a:cubicBezTo>
                    <a:cubicBezTo>
                      <a:pt x="11" y="9"/>
                      <a:pt x="9" y="10"/>
                      <a:pt x="7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4609" name="Freeform 111"/>
              <p:cNvSpPr>
                <a:spLocks noEditPoints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72834" y="105568"/>
                <a:ext cx="97161" cy="97161"/>
              </a:xfrm>
              <a:custGeom>
                <a:avLst/>
                <a:gdLst>
                  <a:gd name="T0" fmla="*/ 48581 w 44"/>
                  <a:gd name="T1" fmla="*/ 0 h 44"/>
                  <a:gd name="T2" fmla="*/ 0 w 44"/>
                  <a:gd name="T3" fmla="*/ 48581 h 44"/>
                  <a:gd name="T4" fmla="*/ 48581 w 44"/>
                  <a:gd name="T5" fmla="*/ 97161 h 44"/>
                  <a:gd name="T6" fmla="*/ 97161 w 44"/>
                  <a:gd name="T7" fmla="*/ 48581 h 44"/>
                  <a:gd name="T8" fmla="*/ 48581 w 44"/>
                  <a:gd name="T9" fmla="*/ 0 h 44"/>
                  <a:gd name="T10" fmla="*/ 48581 w 44"/>
                  <a:gd name="T11" fmla="*/ 86120 h 44"/>
                  <a:gd name="T12" fmla="*/ 11041 w 44"/>
                  <a:gd name="T13" fmla="*/ 48581 h 44"/>
                  <a:gd name="T14" fmla="*/ 48581 w 44"/>
                  <a:gd name="T15" fmla="*/ 13249 h 44"/>
                  <a:gd name="T16" fmla="*/ 86120 w 44"/>
                  <a:gd name="T17" fmla="*/ 48581 h 44"/>
                  <a:gd name="T18" fmla="*/ 48581 w 44"/>
                  <a:gd name="T19" fmla="*/ 86120 h 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4"/>
                  <a:gd name="T31" fmla="*/ 0 h 44"/>
                  <a:gd name="T32" fmla="*/ 44 w 44"/>
                  <a:gd name="T33" fmla="*/ 44 h 4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4" h="44">
                    <a:moveTo>
                      <a:pt x="22" y="0"/>
                    </a:moveTo>
                    <a:cubicBezTo>
                      <a:pt x="10" y="0"/>
                      <a:pt x="0" y="10"/>
                      <a:pt x="0" y="22"/>
                    </a:cubicBezTo>
                    <a:cubicBezTo>
                      <a:pt x="0" y="34"/>
                      <a:pt x="10" y="44"/>
                      <a:pt x="22" y="44"/>
                    </a:cubicBezTo>
                    <a:cubicBezTo>
                      <a:pt x="34" y="44"/>
                      <a:pt x="44" y="34"/>
                      <a:pt x="44" y="22"/>
                    </a:cubicBezTo>
                    <a:cubicBezTo>
                      <a:pt x="44" y="10"/>
                      <a:pt x="34" y="0"/>
                      <a:pt x="22" y="0"/>
                    </a:cubicBezTo>
                    <a:close/>
                    <a:moveTo>
                      <a:pt x="22" y="39"/>
                    </a:moveTo>
                    <a:cubicBezTo>
                      <a:pt x="13" y="39"/>
                      <a:pt x="5" y="31"/>
                      <a:pt x="5" y="22"/>
                    </a:cubicBezTo>
                    <a:cubicBezTo>
                      <a:pt x="5" y="13"/>
                      <a:pt x="13" y="6"/>
                      <a:pt x="22" y="6"/>
                    </a:cubicBezTo>
                    <a:cubicBezTo>
                      <a:pt x="31" y="6"/>
                      <a:pt x="39" y="13"/>
                      <a:pt x="39" y="22"/>
                    </a:cubicBezTo>
                    <a:cubicBezTo>
                      <a:pt x="39" y="31"/>
                      <a:pt x="31" y="39"/>
                      <a:pt x="22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4610" name="Freeform 112"/>
              <p:cNvSpPr>
                <a:spLocks noEditPoints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0" y="0"/>
                <a:ext cx="402656" cy="450303"/>
              </a:xfrm>
              <a:custGeom>
                <a:avLst/>
                <a:gdLst>
                  <a:gd name="T0" fmla="*/ 347346 w 182"/>
                  <a:gd name="T1" fmla="*/ 211907 h 204"/>
                  <a:gd name="T2" fmla="*/ 338497 w 182"/>
                  <a:gd name="T3" fmla="*/ 105954 h 204"/>
                  <a:gd name="T4" fmla="*/ 172567 w 182"/>
                  <a:gd name="T5" fmla="*/ 0 h 204"/>
                  <a:gd name="T6" fmla="*/ 2212 w 182"/>
                  <a:gd name="T7" fmla="*/ 174382 h 204"/>
                  <a:gd name="T8" fmla="*/ 0 w 182"/>
                  <a:gd name="T9" fmla="*/ 450303 h 204"/>
                  <a:gd name="T10" fmla="*/ 250001 w 182"/>
                  <a:gd name="T11" fmla="*/ 388497 h 204"/>
                  <a:gd name="T12" fmla="*/ 325222 w 182"/>
                  <a:gd name="T13" fmla="*/ 388497 h 204"/>
                  <a:gd name="T14" fmla="*/ 325222 w 182"/>
                  <a:gd name="T15" fmla="*/ 388497 h 204"/>
                  <a:gd name="T16" fmla="*/ 345134 w 182"/>
                  <a:gd name="T17" fmla="*/ 333313 h 204"/>
                  <a:gd name="T18" fmla="*/ 323010 w 182"/>
                  <a:gd name="T19" fmla="*/ 320068 h 204"/>
                  <a:gd name="T20" fmla="*/ 345134 w 182"/>
                  <a:gd name="T21" fmla="*/ 309031 h 204"/>
                  <a:gd name="T22" fmla="*/ 342921 w 182"/>
                  <a:gd name="T23" fmla="*/ 304617 h 204"/>
                  <a:gd name="T24" fmla="*/ 376107 w 182"/>
                  <a:gd name="T25" fmla="*/ 245018 h 204"/>
                  <a:gd name="T26" fmla="*/ 137169 w 182"/>
                  <a:gd name="T27" fmla="*/ 205285 h 204"/>
                  <a:gd name="T28" fmla="*/ 137169 w 182"/>
                  <a:gd name="T29" fmla="*/ 225152 h 204"/>
                  <a:gd name="T30" fmla="*/ 119469 w 182"/>
                  <a:gd name="T31" fmla="*/ 231774 h 204"/>
                  <a:gd name="T32" fmla="*/ 106195 w 182"/>
                  <a:gd name="T33" fmla="*/ 242810 h 204"/>
                  <a:gd name="T34" fmla="*/ 88496 w 182"/>
                  <a:gd name="T35" fmla="*/ 236188 h 204"/>
                  <a:gd name="T36" fmla="*/ 70797 w 182"/>
                  <a:gd name="T37" fmla="*/ 236188 h 204"/>
                  <a:gd name="T38" fmla="*/ 61947 w 182"/>
                  <a:gd name="T39" fmla="*/ 218529 h 204"/>
                  <a:gd name="T40" fmla="*/ 48673 w 182"/>
                  <a:gd name="T41" fmla="*/ 205285 h 204"/>
                  <a:gd name="T42" fmla="*/ 57522 w 182"/>
                  <a:gd name="T43" fmla="*/ 187626 h 204"/>
                  <a:gd name="T44" fmla="*/ 57522 w 182"/>
                  <a:gd name="T45" fmla="*/ 167760 h 204"/>
                  <a:gd name="T46" fmla="*/ 75221 w 182"/>
                  <a:gd name="T47" fmla="*/ 161138 h 204"/>
                  <a:gd name="T48" fmla="*/ 88496 w 182"/>
                  <a:gd name="T49" fmla="*/ 150101 h 204"/>
                  <a:gd name="T50" fmla="*/ 106195 w 182"/>
                  <a:gd name="T51" fmla="*/ 156723 h 204"/>
                  <a:gd name="T52" fmla="*/ 126107 w 182"/>
                  <a:gd name="T53" fmla="*/ 156723 h 204"/>
                  <a:gd name="T54" fmla="*/ 132744 w 182"/>
                  <a:gd name="T55" fmla="*/ 174382 h 204"/>
                  <a:gd name="T56" fmla="*/ 146018 w 182"/>
                  <a:gd name="T57" fmla="*/ 187626 h 204"/>
                  <a:gd name="T58" fmla="*/ 300886 w 182"/>
                  <a:gd name="T59" fmla="*/ 169967 h 204"/>
                  <a:gd name="T60" fmla="*/ 278762 w 182"/>
                  <a:gd name="T61" fmla="*/ 192041 h 204"/>
                  <a:gd name="T62" fmla="*/ 267700 w 182"/>
                  <a:gd name="T63" fmla="*/ 220737 h 204"/>
                  <a:gd name="T64" fmla="*/ 236726 w 182"/>
                  <a:gd name="T65" fmla="*/ 220737 h 204"/>
                  <a:gd name="T66" fmla="*/ 207965 w 182"/>
                  <a:gd name="T67" fmla="*/ 231774 h 204"/>
                  <a:gd name="T68" fmla="*/ 183629 w 182"/>
                  <a:gd name="T69" fmla="*/ 211907 h 204"/>
                  <a:gd name="T70" fmla="*/ 154868 w 182"/>
                  <a:gd name="T71" fmla="*/ 200870 h 204"/>
                  <a:gd name="T72" fmla="*/ 154868 w 182"/>
                  <a:gd name="T73" fmla="*/ 169967 h 204"/>
                  <a:gd name="T74" fmla="*/ 141593 w 182"/>
                  <a:gd name="T75" fmla="*/ 141272 h 204"/>
                  <a:gd name="T76" fmla="*/ 163717 w 182"/>
                  <a:gd name="T77" fmla="*/ 116990 h 204"/>
                  <a:gd name="T78" fmla="*/ 174779 w 182"/>
                  <a:gd name="T79" fmla="*/ 88295 h 204"/>
                  <a:gd name="T80" fmla="*/ 207965 w 182"/>
                  <a:gd name="T81" fmla="*/ 88295 h 204"/>
                  <a:gd name="T82" fmla="*/ 236726 w 182"/>
                  <a:gd name="T83" fmla="*/ 77258 h 204"/>
                  <a:gd name="T84" fmla="*/ 258850 w 182"/>
                  <a:gd name="T85" fmla="*/ 97124 h 204"/>
                  <a:gd name="T86" fmla="*/ 287611 w 182"/>
                  <a:gd name="T87" fmla="*/ 108161 h 204"/>
                  <a:gd name="T88" fmla="*/ 287611 w 182"/>
                  <a:gd name="T89" fmla="*/ 141272 h 204"/>
                  <a:gd name="T90" fmla="*/ 300886 w 182"/>
                  <a:gd name="T91" fmla="*/ 169967 h 20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82"/>
                  <a:gd name="T139" fmla="*/ 0 h 204"/>
                  <a:gd name="T140" fmla="*/ 182 w 182"/>
                  <a:gd name="T141" fmla="*/ 204 h 20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82" h="204">
                    <a:moveTo>
                      <a:pt x="170" y="111"/>
                    </a:moveTo>
                    <a:cubicBezTo>
                      <a:pt x="166" y="107"/>
                      <a:pt x="160" y="102"/>
                      <a:pt x="157" y="96"/>
                    </a:cubicBezTo>
                    <a:cubicBezTo>
                      <a:pt x="153" y="87"/>
                      <a:pt x="158" y="79"/>
                      <a:pt x="157" y="70"/>
                    </a:cubicBezTo>
                    <a:cubicBezTo>
                      <a:pt x="157" y="63"/>
                      <a:pt x="155" y="54"/>
                      <a:pt x="153" y="48"/>
                    </a:cubicBezTo>
                    <a:cubicBezTo>
                      <a:pt x="149" y="37"/>
                      <a:pt x="142" y="28"/>
                      <a:pt x="133" y="21"/>
                    </a:cubicBezTo>
                    <a:cubicBezTo>
                      <a:pt x="119" y="8"/>
                      <a:pt x="100" y="0"/>
                      <a:pt x="78" y="0"/>
                    </a:cubicBezTo>
                    <a:cubicBezTo>
                      <a:pt x="35" y="0"/>
                      <a:pt x="0" y="32"/>
                      <a:pt x="0" y="71"/>
                    </a:cubicBezTo>
                    <a:cubicBezTo>
                      <a:pt x="0" y="74"/>
                      <a:pt x="0" y="77"/>
                      <a:pt x="1" y="79"/>
                    </a:cubicBezTo>
                    <a:cubicBezTo>
                      <a:pt x="1" y="96"/>
                      <a:pt x="6" y="117"/>
                      <a:pt x="22" y="139"/>
                    </a:cubicBezTo>
                    <a:cubicBezTo>
                      <a:pt x="22" y="139"/>
                      <a:pt x="43" y="182"/>
                      <a:pt x="0" y="204"/>
                    </a:cubicBezTo>
                    <a:cubicBezTo>
                      <a:pt x="95" y="204"/>
                      <a:pt x="95" y="204"/>
                      <a:pt x="95" y="204"/>
                    </a:cubicBezTo>
                    <a:cubicBezTo>
                      <a:pt x="95" y="204"/>
                      <a:pt x="102" y="176"/>
                      <a:pt x="113" y="176"/>
                    </a:cubicBezTo>
                    <a:cubicBezTo>
                      <a:pt x="123" y="176"/>
                      <a:pt x="133" y="177"/>
                      <a:pt x="142" y="176"/>
                    </a:cubicBezTo>
                    <a:cubicBezTo>
                      <a:pt x="144" y="177"/>
                      <a:pt x="146" y="176"/>
                      <a:pt x="147" y="176"/>
                    </a:cubicBezTo>
                    <a:cubicBezTo>
                      <a:pt x="147" y="176"/>
                      <a:pt x="147" y="176"/>
                      <a:pt x="147" y="176"/>
                    </a:cubicBezTo>
                    <a:cubicBezTo>
                      <a:pt x="147" y="176"/>
                      <a:pt x="147" y="176"/>
                      <a:pt x="147" y="176"/>
                    </a:cubicBezTo>
                    <a:cubicBezTo>
                      <a:pt x="154" y="173"/>
                      <a:pt x="149" y="157"/>
                      <a:pt x="149" y="157"/>
                    </a:cubicBezTo>
                    <a:cubicBezTo>
                      <a:pt x="153" y="155"/>
                      <a:pt x="156" y="153"/>
                      <a:pt x="156" y="151"/>
                    </a:cubicBezTo>
                    <a:cubicBezTo>
                      <a:pt x="156" y="150"/>
                      <a:pt x="156" y="150"/>
                      <a:pt x="156" y="150"/>
                    </a:cubicBezTo>
                    <a:cubicBezTo>
                      <a:pt x="156" y="148"/>
                      <a:pt x="152" y="146"/>
                      <a:pt x="146" y="145"/>
                    </a:cubicBezTo>
                    <a:cubicBezTo>
                      <a:pt x="149" y="145"/>
                      <a:pt x="149" y="145"/>
                      <a:pt x="149" y="145"/>
                    </a:cubicBezTo>
                    <a:cubicBezTo>
                      <a:pt x="153" y="145"/>
                      <a:pt x="156" y="143"/>
                      <a:pt x="156" y="140"/>
                    </a:cubicBezTo>
                    <a:cubicBezTo>
                      <a:pt x="156" y="140"/>
                      <a:pt x="156" y="140"/>
                      <a:pt x="156" y="140"/>
                    </a:cubicBezTo>
                    <a:cubicBezTo>
                      <a:pt x="156" y="139"/>
                      <a:pt x="156" y="138"/>
                      <a:pt x="155" y="138"/>
                    </a:cubicBezTo>
                    <a:cubicBezTo>
                      <a:pt x="156" y="135"/>
                      <a:pt x="159" y="121"/>
                      <a:pt x="160" y="121"/>
                    </a:cubicBezTo>
                    <a:cubicBezTo>
                      <a:pt x="182" y="119"/>
                      <a:pt x="170" y="111"/>
                      <a:pt x="170" y="111"/>
                    </a:cubicBezTo>
                    <a:close/>
                    <a:moveTo>
                      <a:pt x="66" y="93"/>
                    </a:move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95"/>
                      <a:pt x="61" y="97"/>
                      <a:pt x="60" y="99"/>
                    </a:cubicBezTo>
                    <a:cubicBezTo>
                      <a:pt x="62" y="102"/>
                      <a:pt x="62" y="102"/>
                      <a:pt x="62" y="102"/>
                    </a:cubicBezTo>
                    <a:cubicBezTo>
                      <a:pt x="57" y="107"/>
                      <a:pt x="57" y="107"/>
                      <a:pt x="57" y="107"/>
                    </a:cubicBezTo>
                    <a:cubicBezTo>
                      <a:pt x="54" y="105"/>
                      <a:pt x="54" y="105"/>
                      <a:pt x="54" y="105"/>
                    </a:cubicBezTo>
                    <a:cubicBezTo>
                      <a:pt x="52" y="106"/>
                      <a:pt x="50" y="107"/>
                      <a:pt x="48" y="107"/>
                    </a:cubicBezTo>
                    <a:cubicBezTo>
                      <a:pt x="48" y="110"/>
                      <a:pt x="48" y="110"/>
                      <a:pt x="48" y="110"/>
                    </a:cubicBezTo>
                    <a:cubicBezTo>
                      <a:pt x="40" y="110"/>
                      <a:pt x="40" y="110"/>
                      <a:pt x="40" y="110"/>
                    </a:cubicBezTo>
                    <a:cubicBezTo>
                      <a:pt x="40" y="107"/>
                      <a:pt x="40" y="107"/>
                      <a:pt x="40" y="107"/>
                    </a:cubicBezTo>
                    <a:cubicBezTo>
                      <a:pt x="38" y="107"/>
                      <a:pt x="36" y="106"/>
                      <a:pt x="34" y="105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8" y="99"/>
                      <a:pt x="28" y="99"/>
                      <a:pt x="28" y="99"/>
                    </a:cubicBezTo>
                    <a:cubicBezTo>
                      <a:pt x="27" y="97"/>
                      <a:pt x="26" y="95"/>
                      <a:pt x="26" y="93"/>
                    </a:cubicBezTo>
                    <a:cubicBezTo>
                      <a:pt x="22" y="93"/>
                      <a:pt x="22" y="93"/>
                      <a:pt x="22" y="93"/>
                    </a:cubicBezTo>
                    <a:cubicBezTo>
                      <a:pt x="22" y="85"/>
                      <a:pt x="22" y="85"/>
                      <a:pt x="22" y="85"/>
                    </a:cubicBezTo>
                    <a:cubicBezTo>
                      <a:pt x="26" y="85"/>
                      <a:pt x="26" y="85"/>
                      <a:pt x="26" y="85"/>
                    </a:cubicBezTo>
                    <a:cubicBezTo>
                      <a:pt x="26" y="83"/>
                      <a:pt x="27" y="81"/>
                      <a:pt x="28" y="79"/>
                    </a:cubicBezTo>
                    <a:cubicBezTo>
                      <a:pt x="26" y="76"/>
                      <a:pt x="26" y="76"/>
                      <a:pt x="26" y="76"/>
                    </a:cubicBezTo>
                    <a:cubicBezTo>
                      <a:pt x="31" y="71"/>
                      <a:pt x="31" y="71"/>
                      <a:pt x="31" y="71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6" y="72"/>
                      <a:pt x="38" y="71"/>
                      <a:pt x="40" y="71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50" y="71"/>
                      <a:pt x="52" y="72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63" y="76"/>
                      <a:pt x="63" y="76"/>
                      <a:pt x="63" y="76"/>
                    </a:cubicBezTo>
                    <a:cubicBezTo>
                      <a:pt x="60" y="79"/>
                      <a:pt x="60" y="79"/>
                      <a:pt x="60" y="79"/>
                    </a:cubicBezTo>
                    <a:cubicBezTo>
                      <a:pt x="61" y="81"/>
                      <a:pt x="62" y="83"/>
                      <a:pt x="63" y="85"/>
                    </a:cubicBezTo>
                    <a:cubicBezTo>
                      <a:pt x="66" y="85"/>
                      <a:pt x="66" y="85"/>
                      <a:pt x="66" y="85"/>
                    </a:cubicBezTo>
                    <a:lnTo>
                      <a:pt x="66" y="93"/>
                    </a:lnTo>
                    <a:close/>
                    <a:moveTo>
                      <a:pt x="136" y="77"/>
                    </a:moveTo>
                    <a:cubicBezTo>
                      <a:pt x="130" y="77"/>
                      <a:pt x="130" y="77"/>
                      <a:pt x="130" y="77"/>
                    </a:cubicBezTo>
                    <a:cubicBezTo>
                      <a:pt x="129" y="80"/>
                      <a:pt x="128" y="84"/>
                      <a:pt x="126" y="87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21" y="100"/>
                      <a:pt x="121" y="100"/>
                      <a:pt x="121" y="100"/>
                    </a:cubicBezTo>
                    <a:cubicBezTo>
                      <a:pt x="117" y="96"/>
                      <a:pt x="117" y="96"/>
                      <a:pt x="117" y="96"/>
                    </a:cubicBezTo>
                    <a:cubicBezTo>
                      <a:pt x="114" y="98"/>
                      <a:pt x="110" y="99"/>
                      <a:pt x="107" y="100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94" y="105"/>
                      <a:pt x="94" y="105"/>
                      <a:pt x="94" y="105"/>
                    </a:cubicBezTo>
                    <a:cubicBezTo>
                      <a:pt x="94" y="100"/>
                      <a:pt x="94" y="100"/>
                      <a:pt x="94" y="100"/>
                    </a:cubicBezTo>
                    <a:cubicBezTo>
                      <a:pt x="90" y="100"/>
                      <a:pt x="86" y="98"/>
                      <a:pt x="83" y="96"/>
                    </a:cubicBezTo>
                    <a:cubicBezTo>
                      <a:pt x="79" y="100"/>
                      <a:pt x="79" y="100"/>
                      <a:pt x="79" y="10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4" y="87"/>
                      <a:pt x="74" y="87"/>
                      <a:pt x="74" y="87"/>
                    </a:cubicBezTo>
                    <a:cubicBezTo>
                      <a:pt x="72" y="84"/>
                      <a:pt x="71" y="81"/>
                      <a:pt x="70" y="77"/>
                    </a:cubicBezTo>
                    <a:cubicBezTo>
                      <a:pt x="64" y="77"/>
                      <a:pt x="64" y="77"/>
                      <a:pt x="64" y="77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0"/>
                      <a:pt x="72" y="56"/>
                      <a:pt x="74" y="53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79" y="40"/>
                      <a:pt x="79" y="40"/>
                      <a:pt x="79" y="40"/>
                    </a:cubicBezTo>
                    <a:cubicBezTo>
                      <a:pt x="83" y="44"/>
                      <a:pt x="83" y="44"/>
                      <a:pt x="83" y="44"/>
                    </a:cubicBezTo>
                    <a:cubicBezTo>
                      <a:pt x="86" y="42"/>
                      <a:pt x="90" y="41"/>
                      <a:pt x="94" y="40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107" y="35"/>
                      <a:pt x="107" y="35"/>
                      <a:pt x="107" y="35"/>
                    </a:cubicBezTo>
                    <a:cubicBezTo>
                      <a:pt x="107" y="40"/>
                      <a:pt x="107" y="40"/>
                      <a:pt x="107" y="40"/>
                    </a:cubicBezTo>
                    <a:cubicBezTo>
                      <a:pt x="110" y="41"/>
                      <a:pt x="114" y="42"/>
                      <a:pt x="117" y="44"/>
                    </a:cubicBezTo>
                    <a:cubicBezTo>
                      <a:pt x="121" y="40"/>
                      <a:pt x="121" y="40"/>
                      <a:pt x="121" y="40"/>
                    </a:cubicBezTo>
                    <a:cubicBezTo>
                      <a:pt x="130" y="49"/>
                      <a:pt x="130" y="49"/>
                      <a:pt x="130" y="49"/>
                    </a:cubicBezTo>
                    <a:cubicBezTo>
                      <a:pt x="126" y="53"/>
                      <a:pt x="126" y="53"/>
                      <a:pt x="126" y="53"/>
                    </a:cubicBezTo>
                    <a:cubicBezTo>
                      <a:pt x="128" y="57"/>
                      <a:pt x="130" y="60"/>
                      <a:pt x="130" y="64"/>
                    </a:cubicBezTo>
                    <a:cubicBezTo>
                      <a:pt x="136" y="64"/>
                      <a:pt x="136" y="64"/>
                      <a:pt x="136" y="64"/>
                    </a:cubicBezTo>
                    <a:lnTo>
                      <a:pt x="136" y="7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5631" name="组合 99"/>
            <p:cNvGrpSpPr/>
            <p:nvPr/>
          </p:nvGrpSpPr>
          <p:grpSpPr bwMode="auto">
            <a:xfrm>
              <a:off x="5924550" y="4806950"/>
              <a:ext cx="358775" cy="403225"/>
              <a:chOff x="0" y="0"/>
              <a:chExt cx="406393" cy="459645"/>
            </a:xfrm>
            <a:grpFill/>
          </p:grpSpPr>
          <p:sp>
            <p:nvSpPr>
              <p:cNvPr id="25632" name="Freeform 148"/>
              <p:cNvSpPr>
                <a:spLocks noEditPoints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55120" y="0"/>
                <a:ext cx="351273" cy="456842"/>
              </a:xfrm>
              <a:custGeom>
                <a:avLst/>
                <a:gdLst>
                  <a:gd name="T0" fmla="*/ 157 w 159"/>
                  <a:gd name="T1" fmla="*/ 185 h 207"/>
                  <a:gd name="T2" fmla="*/ 89 w 159"/>
                  <a:gd name="T3" fmla="*/ 79 h 207"/>
                  <a:gd name="T4" fmla="*/ 92 w 159"/>
                  <a:gd name="T5" fmla="*/ 24 h 207"/>
                  <a:gd name="T6" fmla="*/ 42 w 159"/>
                  <a:gd name="T7" fmla="*/ 4 h 207"/>
                  <a:gd name="T8" fmla="*/ 70 w 159"/>
                  <a:gd name="T9" fmla="*/ 48 h 207"/>
                  <a:gd name="T10" fmla="*/ 37 w 159"/>
                  <a:gd name="T11" fmla="*/ 69 h 207"/>
                  <a:gd name="T12" fmla="*/ 10 w 159"/>
                  <a:gd name="T13" fmla="*/ 27 h 207"/>
                  <a:gd name="T14" fmla="*/ 10 w 159"/>
                  <a:gd name="T15" fmla="*/ 77 h 207"/>
                  <a:gd name="T16" fmla="*/ 62 w 159"/>
                  <a:gd name="T17" fmla="*/ 96 h 207"/>
                  <a:gd name="T18" fmla="*/ 130 w 159"/>
                  <a:gd name="T19" fmla="*/ 202 h 207"/>
                  <a:gd name="T20" fmla="*/ 143 w 159"/>
                  <a:gd name="T21" fmla="*/ 205 h 207"/>
                  <a:gd name="T22" fmla="*/ 154 w 159"/>
                  <a:gd name="T23" fmla="*/ 197 h 207"/>
                  <a:gd name="T24" fmla="*/ 157 w 159"/>
                  <a:gd name="T25" fmla="*/ 185 h 207"/>
                  <a:gd name="T26" fmla="*/ 144 w 159"/>
                  <a:gd name="T27" fmla="*/ 193 h 207"/>
                  <a:gd name="T28" fmla="*/ 134 w 159"/>
                  <a:gd name="T29" fmla="*/ 191 h 207"/>
                  <a:gd name="T30" fmla="*/ 137 w 159"/>
                  <a:gd name="T31" fmla="*/ 182 h 207"/>
                  <a:gd name="T32" fmla="*/ 146 w 159"/>
                  <a:gd name="T33" fmla="*/ 184 h 207"/>
                  <a:gd name="T34" fmla="*/ 144 w 159"/>
                  <a:gd name="T35" fmla="*/ 193 h 20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9"/>
                  <a:gd name="T55" fmla="*/ 0 h 207"/>
                  <a:gd name="T56" fmla="*/ 159 w 159"/>
                  <a:gd name="T57" fmla="*/ 207 h 20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9" h="207">
                    <a:moveTo>
                      <a:pt x="157" y="185"/>
                    </a:moveTo>
                    <a:cubicBezTo>
                      <a:pt x="89" y="79"/>
                      <a:pt x="89" y="79"/>
                      <a:pt x="89" y="79"/>
                    </a:cubicBezTo>
                    <a:cubicBezTo>
                      <a:pt x="101" y="63"/>
                      <a:pt x="103" y="42"/>
                      <a:pt x="92" y="24"/>
                    </a:cubicBezTo>
                    <a:cubicBezTo>
                      <a:pt x="81" y="8"/>
                      <a:pt x="61" y="0"/>
                      <a:pt x="42" y="4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37" y="69"/>
                      <a:pt x="37" y="69"/>
                      <a:pt x="37" y="69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" y="42"/>
                      <a:pt x="0" y="61"/>
                      <a:pt x="10" y="77"/>
                    </a:cubicBezTo>
                    <a:cubicBezTo>
                      <a:pt x="21" y="95"/>
                      <a:pt x="43" y="102"/>
                      <a:pt x="62" y="96"/>
                    </a:cubicBezTo>
                    <a:cubicBezTo>
                      <a:pt x="130" y="202"/>
                      <a:pt x="130" y="202"/>
                      <a:pt x="130" y="202"/>
                    </a:cubicBezTo>
                    <a:cubicBezTo>
                      <a:pt x="133" y="206"/>
                      <a:pt x="138" y="207"/>
                      <a:pt x="143" y="205"/>
                    </a:cubicBezTo>
                    <a:cubicBezTo>
                      <a:pt x="154" y="197"/>
                      <a:pt x="154" y="197"/>
                      <a:pt x="154" y="197"/>
                    </a:cubicBezTo>
                    <a:cubicBezTo>
                      <a:pt x="158" y="195"/>
                      <a:pt x="159" y="189"/>
                      <a:pt x="157" y="185"/>
                    </a:cubicBezTo>
                    <a:close/>
                    <a:moveTo>
                      <a:pt x="144" y="193"/>
                    </a:moveTo>
                    <a:cubicBezTo>
                      <a:pt x="141" y="195"/>
                      <a:pt x="136" y="195"/>
                      <a:pt x="134" y="191"/>
                    </a:cubicBezTo>
                    <a:cubicBezTo>
                      <a:pt x="132" y="188"/>
                      <a:pt x="133" y="184"/>
                      <a:pt x="137" y="182"/>
                    </a:cubicBezTo>
                    <a:cubicBezTo>
                      <a:pt x="140" y="180"/>
                      <a:pt x="144" y="181"/>
                      <a:pt x="146" y="184"/>
                    </a:cubicBezTo>
                    <a:cubicBezTo>
                      <a:pt x="148" y="187"/>
                      <a:pt x="147" y="191"/>
                      <a:pt x="144" y="19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633" name="Freeform 149"/>
              <p:cNvSpPr>
                <a:spLocks noEditPoints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0" y="231691"/>
                <a:ext cx="231691" cy="227954"/>
              </a:xfrm>
              <a:custGeom>
                <a:avLst/>
                <a:gdLst>
                  <a:gd name="T0" fmla="*/ 91 w 105"/>
                  <a:gd name="T1" fmla="*/ 26 h 103"/>
                  <a:gd name="T2" fmla="*/ 97 w 105"/>
                  <a:gd name="T3" fmla="*/ 20 h 103"/>
                  <a:gd name="T4" fmla="*/ 84 w 105"/>
                  <a:gd name="T5" fmla="*/ 7 h 103"/>
                  <a:gd name="T6" fmla="*/ 78 w 105"/>
                  <a:gd name="T7" fmla="*/ 13 h 103"/>
                  <a:gd name="T8" fmla="*/ 62 w 105"/>
                  <a:gd name="T9" fmla="*/ 7 h 103"/>
                  <a:gd name="T10" fmla="*/ 62 w 105"/>
                  <a:gd name="T11" fmla="*/ 0 h 103"/>
                  <a:gd name="T12" fmla="*/ 43 w 105"/>
                  <a:gd name="T13" fmla="*/ 0 h 103"/>
                  <a:gd name="T14" fmla="*/ 43 w 105"/>
                  <a:gd name="T15" fmla="*/ 7 h 103"/>
                  <a:gd name="T16" fmla="*/ 28 w 105"/>
                  <a:gd name="T17" fmla="*/ 13 h 103"/>
                  <a:gd name="T18" fmla="*/ 22 w 105"/>
                  <a:gd name="T19" fmla="*/ 7 h 103"/>
                  <a:gd name="T20" fmla="*/ 8 w 105"/>
                  <a:gd name="T21" fmla="*/ 20 h 103"/>
                  <a:gd name="T22" fmla="*/ 15 w 105"/>
                  <a:gd name="T23" fmla="*/ 27 h 103"/>
                  <a:gd name="T24" fmla="*/ 8 w 105"/>
                  <a:gd name="T25" fmla="*/ 42 h 103"/>
                  <a:gd name="T26" fmla="*/ 0 w 105"/>
                  <a:gd name="T27" fmla="*/ 42 h 103"/>
                  <a:gd name="T28" fmla="*/ 0 w 105"/>
                  <a:gd name="T29" fmla="*/ 61 h 103"/>
                  <a:gd name="T30" fmla="*/ 9 w 105"/>
                  <a:gd name="T31" fmla="*/ 61 h 103"/>
                  <a:gd name="T32" fmla="*/ 15 w 105"/>
                  <a:gd name="T33" fmla="*/ 76 h 103"/>
                  <a:gd name="T34" fmla="*/ 9 w 105"/>
                  <a:gd name="T35" fmla="*/ 82 h 103"/>
                  <a:gd name="T36" fmla="*/ 22 w 105"/>
                  <a:gd name="T37" fmla="*/ 95 h 103"/>
                  <a:gd name="T38" fmla="*/ 28 w 105"/>
                  <a:gd name="T39" fmla="*/ 89 h 103"/>
                  <a:gd name="T40" fmla="*/ 43 w 105"/>
                  <a:gd name="T41" fmla="*/ 95 h 103"/>
                  <a:gd name="T42" fmla="*/ 43 w 105"/>
                  <a:gd name="T43" fmla="*/ 103 h 103"/>
                  <a:gd name="T44" fmla="*/ 62 w 105"/>
                  <a:gd name="T45" fmla="*/ 103 h 103"/>
                  <a:gd name="T46" fmla="*/ 62 w 105"/>
                  <a:gd name="T47" fmla="*/ 95 h 103"/>
                  <a:gd name="T48" fmla="*/ 77 w 105"/>
                  <a:gd name="T49" fmla="*/ 89 h 103"/>
                  <a:gd name="T50" fmla="*/ 83 w 105"/>
                  <a:gd name="T51" fmla="*/ 95 h 103"/>
                  <a:gd name="T52" fmla="*/ 96 w 105"/>
                  <a:gd name="T53" fmla="*/ 82 h 103"/>
                  <a:gd name="T54" fmla="*/ 91 w 105"/>
                  <a:gd name="T55" fmla="*/ 76 h 103"/>
                  <a:gd name="T56" fmla="*/ 97 w 105"/>
                  <a:gd name="T57" fmla="*/ 61 h 103"/>
                  <a:gd name="T58" fmla="*/ 105 w 105"/>
                  <a:gd name="T59" fmla="*/ 61 h 103"/>
                  <a:gd name="T60" fmla="*/ 105 w 105"/>
                  <a:gd name="T61" fmla="*/ 42 h 103"/>
                  <a:gd name="T62" fmla="*/ 97 w 105"/>
                  <a:gd name="T63" fmla="*/ 42 h 103"/>
                  <a:gd name="T64" fmla="*/ 91 w 105"/>
                  <a:gd name="T65" fmla="*/ 26 h 103"/>
                  <a:gd name="T66" fmla="*/ 53 w 105"/>
                  <a:gd name="T67" fmla="*/ 83 h 103"/>
                  <a:gd name="T68" fmla="*/ 21 w 105"/>
                  <a:gd name="T69" fmla="*/ 51 h 103"/>
                  <a:gd name="T70" fmla="*/ 53 w 105"/>
                  <a:gd name="T71" fmla="*/ 19 h 103"/>
                  <a:gd name="T72" fmla="*/ 85 w 105"/>
                  <a:gd name="T73" fmla="*/ 51 h 103"/>
                  <a:gd name="T74" fmla="*/ 53 w 105"/>
                  <a:gd name="T75" fmla="*/ 83 h 10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5"/>
                  <a:gd name="T115" fmla="*/ 0 h 103"/>
                  <a:gd name="T116" fmla="*/ 105 w 105"/>
                  <a:gd name="T117" fmla="*/ 103 h 10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5" h="103">
                    <a:moveTo>
                      <a:pt x="91" y="26"/>
                    </a:moveTo>
                    <a:cubicBezTo>
                      <a:pt x="97" y="20"/>
                      <a:pt x="97" y="20"/>
                      <a:pt x="97" y="20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3" y="10"/>
                      <a:pt x="67" y="8"/>
                      <a:pt x="62" y="7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8"/>
                      <a:pt x="33" y="10"/>
                      <a:pt x="28" y="1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2" y="31"/>
                      <a:pt x="10" y="36"/>
                      <a:pt x="8" y="42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9" y="61"/>
                      <a:pt x="9" y="61"/>
                      <a:pt x="9" y="61"/>
                    </a:cubicBezTo>
                    <a:cubicBezTo>
                      <a:pt x="10" y="66"/>
                      <a:pt x="12" y="71"/>
                      <a:pt x="15" y="76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8" y="89"/>
                      <a:pt x="28" y="89"/>
                      <a:pt x="28" y="89"/>
                    </a:cubicBezTo>
                    <a:cubicBezTo>
                      <a:pt x="33" y="92"/>
                      <a:pt x="38" y="94"/>
                      <a:pt x="43" y="95"/>
                    </a:cubicBezTo>
                    <a:cubicBezTo>
                      <a:pt x="43" y="103"/>
                      <a:pt x="43" y="103"/>
                      <a:pt x="43" y="103"/>
                    </a:cubicBezTo>
                    <a:cubicBezTo>
                      <a:pt x="62" y="103"/>
                      <a:pt x="62" y="103"/>
                      <a:pt x="62" y="103"/>
                    </a:cubicBezTo>
                    <a:cubicBezTo>
                      <a:pt x="62" y="95"/>
                      <a:pt x="62" y="95"/>
                      <a:pt x="62" y="95"/>
                    </a:cubicBezTo>
                    <a:cubicBezTo>
                      <a:pt x="67" y="94"/>
                      <a:pt x="73" y="92"/>
                      <a:pt x="77" y="89"/>
                    </a:cubicBezTo>
                    <a:cubicBezTo>
                      <a:pt x="83" y="95"/>
                      <a:pt x="83" y="95"/>
                      <a:pt x="83" y="95"/>
                    </a:cubicBezTo>
                    <a:cubicBezTo>
                      <a:pt x="96" y="82"/>
                      <a:pt x="96" y="82"/>
                      <a:pt x="96" y="82"/>
                    </a:cubicBezTo>
                    <a:cubicBezTo>
                      <a:pt x="91" y="76"/>
                      <a:pt x="91" y="76"/>
                      <a:pt x="91" y="76"/>
                    </a:cubicBezTo>
                    <a:cubicBezTo>
                      <a:pt x="94" y="71"/>
                      <a:pt x="96" y="66"/>
                      <a:pt x="97" y="61"/>
                    </a:cubicBezTo>
                    <a:cubicBezTo>
                      <a:pt x="105" y="61"/>
                      <a:pt x="105" y="61"/>
                      <a:pt x="105" y="61"/>
                    </a:cubicBezTo>
                    <a:cubicBezTo>
                      <a:pt x="105" y="42"/>
                      <a:pt x="105" y="42"/>
                      <a:pt x="105" y="42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6" y="36"/>
                      <a:pt x="94" y="31"/>
                      <a:pt x="91" y="26"/>
                    </a:cubicBezTo>
                    <a:close/>
                    <a:moveTo>
                      <a:pt x="53" y="83"/>
                    </a:moveTo>
                    <a:cubicBezTo>
                      <a:pt x="35" y="83"/>
                      <a:pt x="21" y="69"/>
                      <a:pt x="21" y="51"/>
                    </a:cubicBezTo>
                    <a:cubicBezTo>
                      <a:pt x="21" y="33"/>
                      <a:pt x="35" y="19"/>
                      <a:pt x="53" y="19"/>
                    </a:cubicBezTo>
                    <a:cubicBezTo>
                      <a:pt x="71" y="19"/>
                      <a:pt x="85" y="33"/>
                      <a:pt x="85" y="51"/>
                    </a:cubicBezTo>
                    <a:cubicBezTo>
                      <a:pt x="85" y="69"/>
                      <a:pt x="71" y="83"/>
                      <a:pt x="53" y="8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634" name="Oval 150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97160" y="326983"/>
                <a:ext cx="37370" cy="3737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5635" name="组合 103"/>
            <p:cNvGrpSpPr/>
            <p:nvPr/>
          </p:nvGrpSpPr>
          <p:grpSpPr bwMode="auto">
            <a:xfrm>
              <a:off x="5910263" y="2830513"/>
              <a:ext cx="344487" cy="339725"/>
              <a:chOff x="0" y="0"/>
              <a:chExt cx="453105" cy="448433"/>
            </a:xfrm>
            <a:grpFill/>
          </p:grpSpPr>
          <p:sp>
            <p:nvSpPr>
              <p:cNvPr id="25636" name="Freeform 136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0" y="251309"/>
                <a:ext cx="453105" cy="197124"/>
              </a:xfrm>
              <a:custGeom>
                <a:avLst/>
                <a:gdLst>
                  <a:gd name="T0" fmla="*/ 103 w 205"/>
                  <a:gd name="T1" fmla="*/ 19 h 89"/>
                  <a:gd name="T2" fmla="*/ 47 w 205"/>
                  <a:gd name="T3" fmla="*/ 0 h 89"/>
                  <a:gd name="T4" fmla="*/ 0 w 205"/>
                  <a:gd name="T5" fmla="*/ 0 h 89"/>
                  <a:gd name="T6" fmla="*/ 0 w 205"/>
                  <a:gd name="T7" fmla="*/ 67 h 89"/>
                  <a:gd name="T8" fmla="*/ 22 w 205"/>
                  <a:gd name="T9" fmla="*/ 89 h 89"/>
                  <a:gd name="T10" fmla="*/ 183 w 205"/>
                  <a:gd name="T11" fmla="*/ 89 h 89"/>
                  <a:gd name="T12" fmla="*/ 205 w 205"/>
                  <a:gd name="T13" fmla="*/ 67 h 89"/>
                  <a:gd name="T14" fmla="*/ 205 w 205"/>
                  <a:gd name="T15" fmla="*/ 0 h 89"/>
                  <a:gd name="T16" fmla="*/ 158 w 205"/>
                  <a:gd name="T17" fmla="*/ 0 h 89"/>
                  <a:gd name="T18" fmla="*/ 103 w 205"/>
                  <a:gd name="T19" fmla="*/ 19 h 8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5"/>
                  <a:gd name="T31" fmla="*/ 0 h 89"/>
                  <a:gd name="T32" fmla="*/ 205 w 205"/>
                  <a:gd name="T33" fmla="*/ 89 h 8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5" h="89">
                    <a:moveTo>
                      <a:pt x="103" y="19"/>
                    </a:moveTo>
                    <a:cubicBezTo>
                      <a:pt x="82" y="19"/>
                      <a:pt x="62" y="12"/>
                      <a:pt x="4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79"/>
                      <a:pt x="10" y="89"/>
                      <a:pt x="22" y="89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95" y="89"/>
                      <a:pt x="205" y="79"/>
                      <a:pt x="205" y="67"/>
                    </a:cubicBezTo>
                    <a:cubicBezTo>
                      <a:pt x="205" y="0"/>
                      <a:pt x="205" y="0"/>
                      <a:pt x="205" y="0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43" y="12"/>
                      <a:pt x="124" y="19"/>
                      <a:pt x="103" y="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637" name="Freeform 137"/>
              <p:cNvSpPr>
                <a:spLocks noEditPoints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0" y="0"/>
                <a:ext cx="453105" cy="260652"/>
              </a:xfrm>
              <a:custGeom>
                <a:avLst/>
                <a:gdLst>
                  <a:gd name="T0" fmla="*/ 183 w 205"/>
                  <a:gd name="T1" fmla="*/ 42 h 118"/>
                  <a:gd name="T2" fmla="*/ 180 w 205"/>
                  <a:gd name="T3" fmla="*/ 42 h 118"/>
                  <a:gd name="T4" fmla="*/ 154 w 205"/>
                  <a:gd name="T5" fmla="*/ 42 h 118"/>
                  <a:gd name="T6" fmla="*/ 154 w 205"/>
                  <a:gd name="T7" fmla="*/ 22 h 118"/>
                  <a:gd name="T8" fmla="*/ 132 w 205"/>
                  <a:gd name="T9" fmla="*/ 0 h 118"/>
                  <a:gd name="T10" fmla="*/ 73 w 205"/>
                  <a:gd name="T11" fmla="*/ 0 h 118"/>
                  <a:gd name="T12" fmla="*/ 51 w 205"/>
                  <a:gd name="T13" fmla="*/ 22 h 118"/>
                  <a:gd name="T14" fmla="*/ 51 w 205"/>
                  <a:gd name="T15" fmla="*/ 42 h 118"/>
                  <a:gd name="T16" fmla="*/ 25 w 205"/>
                  <a:gd name="T17" fmla="*/ 42 h 118"/>
                  <a:gd name="T18" fmla="*/ 22 w 205"/>
                  <a:gd name="T19" fmla="*/ 42 h 118"/>
                  <a:gd name="T20" fmla="*/ 0 w 205"/>
                  <a:gd name="T21" fmla="*/ 64 h 118"/>
                  <a:gd name="T22" fmla="*/ 0 w 205"/>
                  <a:gd name="T23" fmla="*/ 101 h 118"/>
                  <a:gd name="T24" fmla="*/ 54 w 205"/>
                  <a:gd name="T25" fmla="*/ 101 h 118"/>
                  <a:gd name="T26" fmla="*/ 103 w 205"/>
                  <a:gd name="T27" fmla="*/ 118 h 118"/>
                  <a:gd name="T28" fmla="*/ 151 w 205"/>
                  <a:gd name="T29" fmla="*/ 101 h 118"/>
                  <a:gd name="T30" fmla="*/ 205 w 205"/>
                  <a:gd name="T31" fmla="*/ 101 h 118"/>
                  <a:gd name="T32" fmla="*/ 205 w 205"/>
                  <a:gd name="T33" fmla="*/ 64 h 118"/>
                  <a:gd name="T34" fmla="*/ 183 w 205"/>
                  <a:gd name="T35" fmla="*/ 42 h 118"/>
                  <a:gd name="T36" fmla="*/ 67 w 205"/>
                  <a:gd name="T37" fmla="*/ 26 h 118"/>
                  <a:gd name="T38" fmla="*/ 67 w 205"/>
                  <a:gd name="T39" fmla="*/ 22 h 118"/>
                  <a:gd name="T40" fmla="*/ 73 w 205"/>
                  <a:gd name="T41" fmla="*/ 17 h 118"/>
                  <a:gd name="T42" fmla="*/ 132 w 205"/>
                  <a:gd name="T43" fmla="*/ 17 h 118"/>
                  <a:gd name="T44" fmla="*/ 138 w 205"/>
                  <a:gd name="T45" fmla="*/ 22 h 118"/>
                  <a:gd name="T46" fmla="*/ 138 w 205"/>
                  <a:gd name="T47" fmla="*/ 26 h 118"/>
                  <a:gd name="T48" fmla="*/ 138 w 205"/>
                  <a:gd name="T49" fmla="*/ 42 h 118"/>
                  <a:gd name="T50" fmla="*/ 67 w 205"/>
                  <a:gd name="T51" fmla="*/ 42 h 118"/>
                  <a:gd name="T52" fmla="*/ 67 w 205"/>
                  <a:gd name="T53" fmla="*/ 26 h 118"/>
                  <a:gd name="T54" fmla="*/ 101 w 205"/>
                  <a:gd name="T55" fmla="*/ 101 h 118"/>
                  <a:gd name="T56" fmla="*/ 85 w 205"/>
                  <a:gd name="T57" fmla="*/ 86 h 118"/>
                  <a:gd name="T58" fmla="*/ 101 w 205"/>
                  <a:gd name="T59" fmla="*/ 70 h 118"/>
                  <a:gd name="T60" fmla="*/ 117 w 205"/>
                  <a:gd name="T61" fmla="*/ 86 h 118"/>
                  <a:gd name="T62" fmla="*/ 101 w 205"/>
                  <a:gd name="T63" fmla="*/ 101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118"/>
                  <a:gd name="T98" fmla="*/ 205 w 205"/>
                  <a:gd name="T99" fmla="*/ 118 h 11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118">
                    <a:moveTo>
                      <a:pt x="183" y="42"/>
                    </a:moveTo>
                    <a:cubicBezTo>
                      <a:pt x="180" y="42"/>
                      <a:pt x="180" y="42"/>
                      <a:pt x="180" y="42"/>
                    </a:cubicBezTo>
                    <a:cubicBezTo>
                      <a:pt x="154" y="42"/>
                      <a:pt x="154" y="42"/>
                      <a:pt x="154" y="42"/>
                    </a:cubicBezTo>
                    <a:cubicBezTo>
                      <a:pt x="154" y="22"/>
                      <a:pt x="154" y="22"/>
                      <a:pt x="154" y="22"/>
                    </a:cubicBezTo>
                    <a:cubicBezTo>
                      <a:pt x="154" y="10"/>
                      <a:pt x="144" y="0"/>
                      <a:pt x="132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61" y="0"/>
                      <a:pt x="51" y="10"/>
                      <a:pt x="51" y="22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10" y="42"/>
                      <a:pt x="0" y="52"/>
                      <a:pt x="0" y="64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67" y="112"/>
                      <a:pt x="84" y="118"/>
                      <a:pt x="103" y="118"/>
                    </a:cubicBezTo>
                    <a:cubicBezTo>
                      <a:pt x="121" y="118"/>
                      <a:pt x="138" y="112"/>
                      <a:pt x="151" y="101"/>
                    </a:cubicBezTo>
                    <a:cubicBezTo>
                      <a:pt x="205" y="101"/>
                      <a:pt x="205" y="101"/>
                      <a:pt x="205" y="101"/>
                    </a:cubicBezTo>
                    <a:cubicBezTo>
                      <a:pt x="205" y="64"/>
                      <a:pt x="205" y="64"/>
                      <a:pt x="205" y="64"/>
                    </a:cubicBezTo>
                    <a:cubicBezTo>
                      <a:pt x="205" y="52"/>
                      <a:pt x="195" y="42"/>
                      <a:pt x="183" y="42"/>
                    </a:cubicBezTo>
                    <a:close/>
                    <a:moveTo>
                      <a:pt x="67" y="26"/>
                    </a:moveTo>
                    <a:cubicBezTo>
                      <a:pt x="67" y="22"/>
                      <a:pt x="67" y="22"/>
                      <a:pt x="67" y="22"/>
                    </a:cubicBezTo>
                    <a:cubicBezTo>
                      <a:pt x="67" y="19"/>
                      <a:pt x="70" y="17"/>
                      <a:pt x="73" y="17"/>
                    </a:cubicBezTo>
                    <a:cubicBezTo>
                      <a:pt x="132" y="17"/>
                      <a:pt x="132" y="17"/>
                      <a:pt x="132" y="17"/>
                    </a:cubicBezTo>
                    <a:cubicBezTo>
                      <a:pt x="135" y="17"/>
                      <a:pt x="138" y="19"/>
                      <a:pt x="138" y="22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67" y="42"/>
                      <a:pt x="67" y="42"/>
                      <a:pt x="67" y="42"/>
                    </a:cubicBezTo>
                    <a:lnTo>
                      <a:pt x="67" y="26"/>
                    </a:lnTo>
                    <a:close/>
                    <a:moveTo>
                      <a:pt x="101" y="101"/>
                    </a:moveTo>
                    <a:cubicBezTo>
                      <a:pt x="92" y="101"/>
                      <a:pt x="85" y="94"/>
                      <a:pt x="85" y="86"/>
                    </a:cubicBezTo>
                    <a:cubicBezTo>
                      <a:pt x="85" y="77"/>
                      <a:pt x="92" y="70"/>
                      <a:pt x="101" y="70"/>
                    </a:cubicBezTo>
                    <a:cubicBezTo>
                      <a:pt x="110" y="70"/>
                      <a:pt x="117" y="77"/>
                      <a:pt x="117" y="86"/>
                    </a:cubicBezTo>
                    <a:cubicBezTo>
                      <a:pt x="117" y="94"/>
                      <a:pt x="110" y="101"/>
                      <a:pt x="101" y="10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4600" name="组合 106"/>
            <p:cNvGrpSpPr/>
            <p:nvPr/>
          </p:nvGrpSpPr>
          <p:grpSpPr bwMode="auto">
            <a:xfrm>
              <a:off x="5951538" y="3863975"/>
              <a:ext cx="358775" cy="385763"/>
              <a:chOff x="0" y="0"/>
              <a:chExt cx="466184" cy="501686"/>
            </a:xfrm>
            <a:grpFill/>
          </p:grpSpPr>
          <p:sp>
            <p:nvSpPr>
              <p:cNvPr id="24601" name="Freeform 154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41070" y="426012"/>
                <a:ext cx="50449" cy="46712"/>
              </a:xfrm>
              <a:custGeom>
                <a:avLst/>
                <a:gdLst>
                  <a:gd name="T0" fmla="*/ 35095 w 23"/>
                  <a:gd name="T1" fmla="*/ 0 h 21"/>
                  <a:gd name="T2" fmla="*/ 35095 w 23"/>
                  <a:gd name="T3" fmla="*/ 8898 h 21"/>
                  <a:gd name="T4" fmla="*/ 41675 w 23"/>
                  <a:gd name="T5" fmla="*/ 24468 h 21"/>
                  <a:gd name="T6" fmla="*/ 21934 w 23"/>
                  <a:gd name="T7" fmla="*/ 37814 h 21"/>
                  <a:gd name="T8" fmla="*/ 8774 w 23"/>
                  <a:gd name="T9" fmla="*/ 20019 h 21"/>
                  <a:gd name="T10" fmla="*/ 13161 w 23"/>
                  <a:gd name="T11" fmla="*/ 11122 h 21"/>
                  <a:gd name="T12" fmla="*/ 13161 w 23"/>
                  <a:gd name="T13" fmla="*/ 0 h 21"/>
                  <a:gd name="T14" fmla="*/ 0 w 23"/>
                  <a:gd name="T15" fmla="*/ 22244 h 21"/>
                  <a:gd name="T16" fmla="*/ 24128 w 23"/>
                  <a:gd name="T17" fmla="*/ 46712 h 21"/>
                  <a:gd name="T18" fmla="*/ 50449 w 23"/>
                  <a:gd name="T19" fmla="*/ 22244 h 21"/>
                  <a:gd name="T20" fmla="*/ 35095 w 23"/>
                  <a:gd name="T21" fmla="*/ 0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21"/>
                  <a:gd name="T35" fmla="*/ 23 w 23"/>
                  <a:gd name="T36" fmla="*/ 21 h 2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21">
                    <a:moveTo>
                      <a:pt x="16" y="0"/>
                    </a:moveTo>
                    <a:cubicBezTo>
                      <a:pt x="16" y="4"/>
                      <a:pt x="16" y="4"/>
                      <a:pt x="16" y="4"/>
                    </a:cubicBezTo>
                    <a:cubicBezTo>
                      <a:pt x="18" y="5"/>
                      <a:pt x="19" y="8"/>
                      <a:pt x="19" y="11"/>
                    </a:cubicBezTo>
                    <a:cubicBezTo>
                      <a:pt x="18" y="15"/>
                      <a:pt x="15" y="18"/>
                      <a:pt x="10" y="17"/>
                    </a:cubicBezTo>
                    <a:cubicBezTo>
                      <a:pt x="6" y="17"/>
                      <a:pt x="3" y="13"/>
                      <a:pt x="4" y="9"/>
                    </a:cubicBezTo>
                    <a:cubicBezTo>
                      <a:pt x="4" y="7"/>
                      <a:pt x="5" y="6"/>
                      <a:pt x="6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2"/>
                      <a:pt x="0" y="6"/>
                      <a:pt x="0" y="10"/>
                    </a:cubicBezTo>
                    <a:cubicBezTo>
                      <a:pt x="0" y="16"/>
                      <a:pt x="5" y="21"/>
                      <a:pt x="11" y="21"/>
                    </a:cubicBezTo>
                    <a:cubicBezTo>
                      <a:pt x="18" y="21"/>
                      <a:pt x="23" y="16"/>
                      <a:pt x="23" y="10"/>
                    </a:cubicBezTo>
                    <a:cubicBezTo>
                      <a:pt x="23" y="5"/>
                      <a:pt x="20" y="1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4602" name="Rectangle 155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0689" y="419472"/>
                <a:ext cx="9342" cy="3269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9pPr>
              </a:lstStyle>
              <a:p>
                <a:pPr eaLnBrk="1" hangingPunct="1"/>
                <a:endParaRPr lang="zh-CN" altLang="zh-CN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4603" name="Freeform 156"/>
              <p:cNvSpPr>
                <a:spLocks noEditPoints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9238" y="81278"/>
                <a:ext cx="260652" cy="260652"/>
              </a:xfrm>
              <a:custGeom>
                <a:avLst/>
                <a:gdLst>
                  <a:gd name="T0" fmla="*/ 53014 w 118"/>
                  <a:gd name="T1" fmla="*/ 41969 h 118"/>
                  <a:gd name="T2" fmla="*/ 41969 w 118"/>
                  <a:gd name="T3" fmla="*/ 207638 h 118"/>
                  <a:gd name="T4" fmla="*/ 207638 w 118"/>
                  <a:gd name="T5" fmla="*/ 218683 h 118"/>
                  <a:gd name="T6" fmla="*/ 218683 w 118"/>
                  <a:gd name="T7" fmla="*/ 53014 h 118"/>
                  <a:gd name="T8" fmla="*/ 53014 w 118"/>
                  <a:gd name="T9" fmla="*/ 41969 h 118"/>
                  <a:gd name="T10" fmla="*/ 141371 w 118"/>
                  <a:gd name="T11" fmla="*/ 185549 h 118"/>
                  <a:gd name="T12" fmla="*/ 141371 w 118"/>
                  <a:gd name="T13" fmla="*/ 205429 h 118"/>
                  <a:gd name="T14" fmla="*/ 123699 w 118"/>
                  <a:gd name="T15" fmla="*/ 205429 h 118"/>
                  <a:gd name="T16" fmla="*/ 123699 w 118"/>
                  <a:gd name="T17" fmla="*/ 187758 h 118"/>
                  <a:gd name="T18" fmla="*/ 90566 w 118"/>
                  <a:gd name="T19" fmla="*/ 178922 h 118"/>
                  <a:gd name="T20" fmla="*/ 94983 w 118"/>
                  <a:gd name="T21" fmla="*/ 156833 h 118"/>
                  <a:gd name="T22" fmla="*/ 128117 w 118"/>
                  <a:gd name="T23" fmla="*/ 165669 h 118"/>
                  <a:gd name="T24" fmla="*/ 145788 w 118"/>
                  <a:gd name="T25" fmla="*/ 154624 h 118"/>
                  <a:gd name="T26" fmla="*/ 125908 w 118"/>
                  <a:gd name="T27" fmla="*/ 136953 h 118"/>
                  <a:gd name="T28" fmla="*/ 90566 w 118"/>
                  <a:gd name="T29" fmla="*/ 101610 h 118"/>
                  <a:gd name="T30" fmla="*/ 123699 w 118"/>
                  <a:gd name="T31" fmla="*/ 68476 h 118"/>
                  <a:gd name="T32" fmla="*/ 123699 w 118"/>
                  <a:gd name="T33" fmla="*/ 50805 h 118"/>
                  <a:gd name="T34" fmla="*/ 141371 w 118"/>
                  <a:gd name="T35" fmla="*/ 50805 h 118"/>
                  <a:gd name="T36" fmla="*/ 141371 w 118"/>
                  <a:gd name="T37" fmla="*/ 66267 h 118"/>
                  <a:gd name="T38" fmla="*/ 170086 w 118"/>
                  <a:gd name="T39" fmla="*/ 72894 h 118"/>
                  <a:gd name="T40" fmla="*/ 163460 w 118"/>
                  <a:gd name="T41" fmla="*/ 94983 h 118"/>
                  <a:gd name="T42" fmla="*/ 136953 w 118"/>
                  <a:gd name="T43" fmla="*/ 88357 h 118"/>
                  <a:gd name="T44" fmla="*/ 121490 w 118"/>
                  <a:gd name="T45" fmla="*/ 99401 h 118"/>
                  <a:gd name="T46" fmla="*/ 143579 w 118"/>
                  <a:gd name="T47" fmla="*/ 114864 h 118"/>
                  <a:gd name="T48" fmla="*/ 174504 w 118"/>
                  <a:gd name="T49" fmla="*/ 152415 h 118"/>
                  <a:gd name="T50" fmla="*/ 141371 w 118"/>
                  <a:gd name="T51" fmla="*/ 185549 h 1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8"/>
                  <a:gd name="T79" fmla="*/ 0 h 118"/>
                  <a:gd name="T80" fmla="*/ 118 w 118"/>
                  <a:gd name="T81" fmla="*/ 118 h 11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8" h="118">
                    <a:moveTo>
                      <a:pt x="24" y="19"/>
                    </a:moveTo>
                    <a:cubicBezTo>
                      <a:pt x="2" y="39"/>
                      <a:pt x="0" y="72"/>
                      <a:pt x="19" y="94"/>
                    </a:cubicBezTo>
                    <a:cubicBezTo>
                      <a:pt x="38" y="116"/>
                      <a:pt x="72" y="118"/>
                      <a:pt x="94" y="99"/>
                    </a:cubicBezTo>
                    <a:cubicBezTo>
                      <a:pt x="115" y="79"/>
                      <a:pt x="118" y="46"/>
                      <a:pt x="99" y="24"/>
                    </a:cubicBezTo>
                    <a:cubicBezTo>
                      <a:pt x="79" y="2"/>
                      <a:pt x="46" y="0"/>
                      <a:pt x="24" y="19"/>
                    </a:cubicBezTo>
                    <a:close/>
                    <a:moveTo>
                      <a:pt x="64" y="84"/>
                    </a:moveTo>
                    <a:cubicBezTo>
                      <a:pt x="64" y="93"/>
                      <a:pt x="64" y="93"/>
                      <a:pt x="64" y="93"/>
                    </a:cubicBezTo>
                    <a:cubicBezTo>
                      <a:pt x="56" y="93"/>
                      <a:pt x="56" y="93"/>
                      <a:pt x="56" y="93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0" y="85"/>
                      <a:pt x="44" y="83"/>
                      <a:pt x="41" y="81"/>
                    </a:cubicBezTo>
                    <a:cubicBezTo>
                      <a:pt x="43" y="71"/>
                      <a:pt x="43" y="71"/>
                      <a:pt x="43" y="71"/>
                    </a:cubicBezTo>
                    <a:cubicBezTo>
                      <a:pt x="47" y="73"/>
                      <a:pt x="52" y="75"/>
                      <a:pt x="58" y="75"/>
                    </a:cubicBezTo>
                    <a:cubicBezTo>
                      <a:pt x="63" y="75"/>
                      <a:pt x="66" y="73"/>
                      <a:pt x="66" y="70"/>
                    </a:cubicBezTo>
                    <a:cubicBezTo>
                      <a:pt x="66" y="66"/>
                      <a:pt x="63" y="64"/>
                      <a:pt x="57" y="62"/>
                    </a:cubicBezTo>
                    <a:cubicBezTo>
                      <a:pt x="48" y="59"/>
                      <a:pt x="41" y="55"/>
                      <a:pt x="41" y="46"/>
                    </a:cubicBezTo>
                    <a:cubicBezTo>
                      <a:pt x="41" y="39"/>
                      <a:pt x="47" y="33"/>
                      <a:pt x="56" y="31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70" y="30"/>
                      <a:pt x="74" y="32"/>
                      <a:pt x="77" y="33"/>
                    </a:cubicBezTo>
                    <a:cubicBezTo>
                      <a:pt x="74" y="43"/>
                      <a:pt x="74" y="43"/>
                      <a:pt x="74" y="43"/>
                    </a:cubicBezTo>
                    <a:cubicBezTo>
                      <a:pt x="72" y="42"/>
                      <a:pt x="68" y="40"/>
                      <a:pt x="62" y="40"/>
                    </a:cubicBezTo>
                    <a:cubicBezTo>
                      <a:pt x="56" y="40"/>
                      <a:pt x="55" y="42"/>
                      <a:pt x="55" y="45"/>
                    </a:cubicBezTo>
                    <a:cubicBezTo>
                      <a:pt x="55" y="48"/>
                      <a:pt x="58" y="50"/>
                      <a:pt x="65" y="52"/>
                    </a:cubicBezTo>
                    <a:cubicBezTo>
                      <a:pt x="75" y="56"/>
                      <a:pt x="79" y="61"/>
                      <a:pt x="79" y="69"/>
                    </a:cubicBezTo>
                    <a:cubicBezTo>
                      <a:pt x="79" y="76"/>
                      <a:pt x="74" y="83"/>
                      <a:pt x="64" y="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4604" name="Freeform 157"/>
              <p:cNvSpPr>
                <a:spLocks noEditPoints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0" y="0"/>
                <a:ext cx="338194" cy="501686"/>
              </a:xfrm>
              <a:custGeom>
                <a:avLst/>
                <a:gdLst>
                  <a:gd name="T0" fmla="*/ 305038 w 153"/>
                  <a:gd name="T1" fmla="*/ 391182 h 227"/>
                  <a:gd name="T2" fmla="*/ 35367 w 153"/>
                  <a:gd name="T3" fmla="*/ 391182 h 227"/>
                  <a:gd name="T4" fmla="*/ 35367 w 153"/>
                  <a:gd name="T5" fmla="*/ 35361 h 227"/>
                  <a:gd name="T6" fmla="*/ 305038 w 153"/>
                  <a:gd name="T7" fmla="*/ 35361 h 227"/>
                  <a:gd name="T8" fmla="*/ 305038 w 153"/>
                  <a:gd name="T9" fmla="*/ 227637 h 227"/>
                  <a:gd name="T10" fmla="*/ 307248 w 153"/>
                  <a:gd name="T11" fmla="*/ 225427 h 227"/>
                  <a:gd name="T12" fmla="*/ 338194 w 153"/>
                  <a:gd name="T13" fmla="*/ 207747 h 227"/>
                  <a:gd name="T14" fmla="*/ 338194 w 153"/>
                  <a:gd name="T15" fmla="*/ 28731 h 227"/>
                  <a:gd name="T16" fmla="*/ 311669 w 153"/>
                  <a:gd name="T17" fmla="*/ 0 h 227"/>
                  <a:gd name="T18" fmla="*/ 26525 w 153"/>
                  <a:gd name="T19" fmla="*/ 0 h 227"/>
                  <a:gd name="T20" fmla="*/ 0 w 153"/>
                  <a:gd name="T21" fmla="*/ 28731 h 227"/>
                  <a:gd name="T22" fmla="*/ 0 w 153"/>
                  <a:gd name="T23" fmla="*/ 475165 h 227"/>
                  <a:gd name="T24" fmla="*/ 26525 w 153"/>
                  <a:gd name="T25" fmla="*/ 501686 h 227"/>
                  <a:gd name="T26" fmla="*/ 311669 w 153"/>
                  <a:gd name="T27" fmla="*/ 501686 h 227"/>
                  <a:gd name="T28" fmla="*/ 338194 w 153"/>
                  <a:gd name="T29" fmla="*/ 475165 h 227"/>
                  <a:gd name="T30" fmla="*/ 338194 w 153"/>
                  <a:gd name="T31" fmla="*/ 388972 h 227"/>
                  <a:gd name="T32" fmla="*/ 305038 w 153"/>
                  <a:gd name="T33" fmla="*/ 366872 h 227"/>
                  <a:gd name="T34" fmla="*/ 305038 w 153"/>
                  <a:gd name="T35" fmla="*/ 391182 h 227"/>
                  <a:gd name="T36" fmla="*/ 165781 w 153"/>
                  <a:gd name="T37" fmla="*/ 488426 h 227"/>
                  <a:gd name="T38" fmla="*/ 123783 w 153"/>
                  <a:gd name="T39" fmla="*/ 444224 h 227"/>
                  <a:gd name="T40" fmla="*/ 165781 w 153"/>
                  <a:gd name="T41" fmla="*/ 402233 h 227"/>
                  <a:gd name="T42" fmla="*/ 209990 w 153"/>
                  <a:gd name="T43" fmla="*/ 444224 h 227"/>
                  <a:gd name="T44" fmla="*/ 165781 w 153"/>
                  <a:gd name="T45" fmla="*/ 488426 h 22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53"/>
                  <a:gd name="T70" fmla="*/ 0 h 227"/>
                  <a:gd name="T71" fmla="*/ 153 w 153"/>
                  <a:gd name="T72" fmla="*/ 227 h 22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53" h="227">
                    <a:moveTo>
                      <a:pt x="138" y="177"/>
                    </a:moveTo>
                    <a:cubicBezTo>
                      <a:pt x="16" y="177"/>
                      <a:pt x="16" y="177"/>
                      <a:pt x="16" y="177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38" y="16"/>
                      <a:pt x="138" y="16"/>
                      <a:pt x="138" y="16"/>
                    </a:cubicBezTo>
                    <a:cubicBezTo>
                      <a:pt x="138" y="103"/>
                      <a:pt x="138" y="103"/>
                      <a:pt x="138" y="103"/>
                    </a:cubicBezTo>
                    <a:cubicBezTo>
                      <a:pt x="138" y="103"/>
                      <a:pt x="139" y="102"/>
                      <a:pt x="139" y="102"/>
                    </a:cubicBezTo>
                    <a:cubicBezTo>
                      <a:pt x="144" y="98"/>
                      <a:pt x="148" y="95"/>
                      <a:pt x="153" y="94"/>
                    </a:cubicBezTo>
                    <a:cubicBezTo>
                      <a:pt x="153" y="13"/>
                      <a:pt x="153" y="13"/>
                      <a:pt x="153" y="13"/>
                    </a:cubicBezTo>
                    <a:cubicBezTo>
                      <a:pt x="153" y="6"/>
                      <a:pt x="148" y="0"/>
                      <a:pt x="141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15"/>
                      <a:pt x="0" y="215"/>
                      <a:pt x="0" y="215"/>
                    </a:cubicBezTo>
                    <a:cubicBezTo>
                      <a:pt x="0" y="222"/>
                      <a:pt x="6" y="227"/>
                      <a:pt x="12" y="227"/>
                    </a:cubicBezTo>
                    <a:cubicBezTo>
                      <a:pt x="141" y="227"/>
                      <a:pt x="141" y="227"/>
                      <a:pt x="141" y="227"/>
                    </a:cubicBezTo>
                    <a:cubicBezTo>
                      <a:pt x="148" y="227"/>
                      <a:pt x="153" y="222"/>
                      <a:pt x="153" y="215"/>
                    </a:cubicBezTo>
                    <a:cubicBezTo>
                      <a:pt x="153" y="176"/>
                      <a:pt x="153" y="176"/>
                      <a:pt x="153" y="176"/>
                    </a:cubicBezTo>
                    <a:cubicBezTo>
                      <a:pt x="148" y="174"/>
                      <a:pt x="142" y="170"/>
                      <a:pt x="138" y="166"/>
                    </a:cubicBezTo>
                    <a:lnTo>
                      <a:pt x="138" y="177"/>
                    </a:lnTo>
                    <a:close/>
                    <a:moveTo>
                      <a:pt x="75" y="221"/>
                    </a:moveTo>
                    <a:cubicBezTo>
                      <a:pt x="65" y="221"/>
                      <a:pt x="56" y="212"/>
                      <a:pt x="56" y="201"/>
                    </a:cubicBezTo>
                    <a:cubicBezTo>
                      <a:pt x="56" y="191"/>
                      <a:pt x="65" y="182"/>
                      <a:pt x="75" y="182"/>
                    </a:cubicBezTo>
                    <a:cubicBezTo>
                      <a:pt x="86" y="182"/>
                      <a:pt x="95" y="191"/>
                      <a:pt x="95" y="201"/>
                    </a:cubicBezTo>
                    <a:cubicBezTo>
                      <a:pt x="95" y="212"/>
                      <a:pt x="86" y="221"/>
                      <a:pt x="75" y="22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4605" name="Freeform 158"/>
              <p:cNvSpPr>
                <a:spLocks noEditPoints="1"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275600" y="202729"/>
                <a:ext cx="190584" cy="190584"/>
              </a:xfrm>
              <a:custGeom>
                <a:avLst/>
                <a:gdLst>
                  <a:gd name="T0" fmla="*/ 159559 w 86"/>
                  <a:gd name="T1" fmla="*/ 37674 h 86"/>
                  <a:gd name="T2" fmla="*/ 39890 w 86"/>
                  <a:gd name="T3" fmla="*/ 31025 h 86"/>
                  <a:gd name="T4" fmla="*/ 31025 w 86"/>
                  <a:gd name="T5" fmla="*/ 150694 h 86"/>
                  <a:gd name="T6" fmla="*/ 152910 w 86"/>
                  <a:gd name="T7" fmla="*/ 159559 h 86"/>
                  <a:gd name="T8" fmla="*/ 159559 w 86"/>
                  <a:gd name="T9" fmla="*/ 37674 h 86"/>
                  <a:gd name="T10" fmla="*/ 101940 w 86"/>
                  <a:gd name="T11" fmla="*/ 139614 h 86"/>
                  <a:gd name="T12" fmla="*/ 101940 w 86"/>
                  <a:gd name="T13" fmla="*/ 155127 h 86"/>
                  <a:gd name="T14" fmla="*/ 88644 w 86"/>
                  <a:gd name="T15" fmla="*/ 155127 h 86"/>
                  <a:gd name="T16" fmla="*/ 88644 w 86"/>
                  <a:gd name="T17" fmla="*/ 141830 h 86"/>
                  <a:gd name="T18" fmla="*/ 62051 w 86"/>
                  <a:gd name="T19" fmla="*/ 135182 h 86"/>
                  <a:gd name="T20" fmla="*/ 66483 w 86"/>
                  <a:gd name="T21" fmla="*/ 117453 h 86"/>
                  <a:gd name="T22" fmla="*/ 90860 w 86"/>
                  <a:gd name="T23" fmla="*/ 124101 h 86"/>
                  <a:gd name="T24" fmla="*/ 106372 w 86"/>
                  <a:gd name="T25" fmla="*/ 115237 h 86"/>
                  <a:gd name="T26" fmla="*/ 90860 w 86"/>
                  <a:gd name="T27" fmla="*/ 101940 h 86"/>
                  <a:gd name="T28" fmla="*/ 64267 w 86"/>
                  <a:gd name="T29" fmla="*/ 75347 h 86"/>
                  <a:gd name="T30" fmla="*/ 88644 w 86"/>
                  <a:gd name="T31" fmla="*/ 48754 h 86"/>
                  <a:gd name="T32" fmla="*/ 88644 w 86"/>
                  <a:gd name="T33" fmla="*/ 33241 h 86"/>
                  <a:gd name="T34" fmla="*/ 104156 w 86"/>
                  <a:gd name="T35" fmla="*/ 33241 h 86"/>
                  <a:gd name="T36" fmla="*/ 104156 w 86"/>
                  <a:gd name="T37" fmla="*/ 46538 h 86"/>
                  <a:gd name="T38" fmla="*/ 124101 w 86"/>
                  <a:gd name="T39" fmla="*/ 50970 h 86"/>
                  <a:gd name="T40" fmla="*/ 119669 w 86"/>
                  <a:gd name="T41" fmla="*/ 68699 h 86"/>
                  <a:gd name="T42" fmla="*/ 99724 w 86"/>
                  <a:gd name="T43" fmla="*/ 64267 h 86"/>
                  <a:gd name="T44" fmla="*/ 86428 w 86"/>
                  <a:gd name="T45" fmla="*/ 70915 h 86"/>
                  <a:gd name="T46" fmla="*/ 104156 w 86"/>
                  <a:gd name="T47" fmla="*/ 84212 h 86"/>
                  <a:gd name="T48" fmla="*/ 128533 w 86"/>
                  <a:gd name="T49" fmla="*/ 113021 h 86"/>
                  <a:gd name="T50" fmla="*/ 101940 w 86"/>
                  <a:gd name="T51" fmla="*/ 139614 h 8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6"/>
                  <a:gd name="T79" fmla="*/ 0 h 86"/>
                  <a:gd name="T80" fmla="*/ 86 w 86"/>
                  <a:gd name="T81" fmla="*/ 86 h 8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6" h="86">
                    <a:moveTo>
                      <a:pt x="72" y="17"/>
                    </a:moveTo>
                    <a:cubicBezTo>
                      <a:pt x="58" y="1"/>
                      <a:pt x="34" y="0"/>
                      <a:pt x="18" y="14"/>
                    </a:cubicBezTo>
                    <a:cubicBezTo>
                      <a:pt x="2" y="28"/>
                      <a:pt x="0" y="52"/>
                      <a:pt x="14" y="68"/>
                    </a:cubicBezTo>
                    <a:cubicBezTo>
                      <a:pt x="28" y="84"/>
                      <a:pt x="53" y="86"/>
                      <a:pt x="69" y="72"/>
                    </a:cubicBezTo>
                    <a:cubicBezTo>
                      <a:pt x="85" y="58"/>
                      <a:pt x="86" y="33"/>
                      <a:pt x="72" y="17"/>
                    </a:cubicBezTo>
                    <a:close/>
                    <a:moveTo>
                      <a:pt x="46" y="63"/>
                    </a:moveTo>
                    <a:cubicBezTo>
                      <a:pt x="46" y="70"/>
                      <a:pt x="46" y="70"/>
                      <a:pt x="46" y="70"/>
                    </a:cubicBezTo>
                    <a:cubicBezTo>
                      <a:pt x="40" y="70"/>
                      <a:pt x="40" y="70"/>
                      <a:pt x="40" y="70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35" y="64"/>
                      <a:pt x="31" y="62"/>
                      <a:pt x="28" y="61"/>
                    </a:cubicBezTo>
                    <a:cubicBezTo>
                      <a:pt x="30" y="53"/>
                      <a:pt x="30" y="53"/>
                      <a:pt x="30" y="53"/>
                    </a:cubicBezTo>
                    <a:cubicBezTo>
                      <a:pt x="33" y="55"/>
                      <a:pt x="37" y="56"/>
                      <a:pt x="41" y="56"/>
                    </a:cubicBezTo>
                    <a:cubicBezTo>
                      <a:pt x="45" y="56"/>
                      <a:pt x="48" y="54"/>
                      <a:pt x="48" y="52"/>
                    </a:cubicBezTo>
                    <a:cubicBezTo>
                      <a:pt x="48" y="49"/>
                      <a:pt x="46" y="48"/>
                      <a:pt x="41" y="46"/>
                    </a:cubicBezTo>
                    <a:cubicBezTo>
                      <a:pt x="34" y="44"/>
                      <a:pt x="29" y="40"/>
                      <a:pt x="29" y="34"/>
                    </a:cubicBezTo>
                    <a:cubicBezTo>
                      <a:pt x="29" y="28"/>
                      <a:pt x="33" y="23"/>
                      <a:pt x="40" y="22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51" y="21"/>
                      <a:pt x="54" y="22"/>
                      <a:pt x="56" y="23"/>
                    </a:cubicBezTo>
                    <a:cubicBezTo>
                      <a:pt x="54" y="31"/>
                      <a:pt x="54" y="31"/>
                      <a:pt x="54" y="31"/>
                    </a:cubicBezTo>
                    <a:cubicBezTo>
                      <a:pt x="53" y="30"/>
                      <a:pt x="50" y="29"/>
                      <a:pt x="45" y="29"/>
                    </a:cubicBezTo>
                    <a:cubicBezTo>
                      <a:pt x="40" y="29"/>
                      <a:pt x="39" y="31"/>
                      <a:pt x="39" y="32"/>
                    </a:cubicBezTo>
                    <a:cubicBezTo>
                      <a:pt x="39" y="35"/>
                      <a:pt x="41" y="36"/>
                      <a:pt x="47" y="38"/>
                    </a:cubicBezTo>
                    <a:cubicBezTo>
                      <a:pt x="55" y="41"/>
                      <a:pt x="58" y="45"/>
                      <a:pt x="58" y="51"/>
                    </a:cubicBezTo>
                    <a:cubicBezTo>
                      <a:pt x="58" y="57"/>
                      <a:pt x="54" y="62"/>
                      <a:pt x="46" y="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53" name="矩形 52"/>
            <p:cNvSpPr/>
            <p:nvPr>
              <p:custDataLst>
                <p:tags r:id="rId31"/>
              </p:custDataLst>
            </p:nvPr>
          </p:nvSpPr>
          <p:spPr>
            <a:xfrm>
              <a:off x="1382749" y="2294038"/>
              <a:ext cx="3538501" cy="349250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支持在线开发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Spark Sql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任务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5" name="矩形 54"/>
            <p:cNvSpPr/>
            <p:nvPr>
              <p:custDataLst>
                <p:tags r:id="rId32"/>
              </p:custDataLst>
            </p:nvPr>
          </p:nvSpPr>
          <p:spPr>
            <a:xfrm>
              <a:off x="1382749" y="4315809"/>
              <a:ext cx="3538501" cy="349250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支持用户自定义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Spark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任务在线启停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6" name="矩形 55"/>
            <p:cNvSpPr/>
            <p:nvPr>
              <p:custDataLst>
                <p:tags r:id="rId33"/>
              </p:custDataLst>
            </p:nvPr>
          </p:nvSpPr>
          <p:spPr>
            <a:xfrm>
              <a:off x="7270129" y="3278188"/>
              <a:ext cx="3538501" cy="349250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支持任务历史日志溯源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7" name="矩形 56"/>
            <p:cNvSpPr/>
            <p:nvPr>
              <p:custDataLst>
                <p:tags r:id="rId34"/>
              </p:custDataLst>
            </p:nvPr>
          </p:nvSpPr>
          <p:spPr>
            <a:xfrm>
              <a:off x="7270129" y="5406232"/>
              <a:ext cx="3538501" cy="349250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支持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Spark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批处理任务全面监控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流处理任务开发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294505" y="1542415"/>
            <a:ext cx="3351213" cy="3352800"/>
            <a:chOff x="4403725" y="2232025"/>
            <a:chExt cx="3351213" cy="3352800"/>
          </a:xfrm>
          <a:solidFill>
            <a:srgbClr val="2D6E58"/>
          </a:solidFill>
        </p:grpSpPr>
        <p:sp>
          <p:nvSpPr>
            <p:cNvPr id="6149" name="任意多边形 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 rot="16193188" flipH="1">
              <a:off x="3789362" y="2846388"/>
              <a:ext cx="1617663" cy="388938"/>
            </a:xfrm>
            <a:custGeom>
              <a:avLst/>
              <a:gdLst>
                <a:gd name="T0" fmla="*/ 0 w 1617335"/>
                <a:gd name="T1" fmla="*/ 0 h 387910"/>
                <a:gd name="T2" fmla="*/ 379435 w 1617335"/>
                <a:gd name="T3" fmla="*/ 388938 h 387910"/>
                <a:gd name="T4" fmla="*/ 1617663 w 1617335"/>
                <a:gd name="T5" fmla="*/ 388938 h 387910"/>
                <a:gd name="T6" fmla="*/ 1617663 w 1617335"/>
                <a:gd name="T7" fmla="*/ 386921 h 387910"/>
                <a:gd name="T8" fmla="*/ 1231687 w 1617335"/>
                <a:gd name="T9" fmla="*/ 0 h 3879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7335"/>
                <a:gd name="T16" fmla="*/ 0 h 387910"/>
                <a:gd name="T17" fmla="*/ 1617335 w 1617335"/>
                <a:gd name="T18" fmla="*/ 387910 h 3879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7335" h="387910">
                  <a:moveTo>
                    <a:pt x="0" y="0"/>
                  </a:moveTo>
                  <a:lnTo>
                    <a:pt x="379358" y="387910"/>
                  </a:lnTo>
                  <a:lnTo>
                    <a:pt x="1617335" y="387910"/>
                  </a:lnTo>
                  <a:lnTo>
                    <a:pt x="1617335" y="385898"/>
                  </a:lnTo>
                  <a:lnTo>
                    <a:pt x="123143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150" name="矩形 9"/>
            <p:cNvSpPr>
              <a:spLocks noChangeAspect="1" noChangeArrowheads="1"/>
            </p:cNvSpPr>
            <p:nvPr>
              <p:custDataLst>
                <p:tags r:id="rId5"/>
              </p:custDataLst>
            </p:nvPr>
          </p:nvSpPr>
          <p:spPr bwMode="auto">
            <a:xfrm rot="16193188" flipH="1">
              <a:off x="4793457" y="2626518"/>
              <a:ext cx="1225550" cy="122396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12700">
              <a:solidFill>
                <a:srgbClr val="FCFCFC">
                  <a:alpha val="70000"/>
                </a:srgbClr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6151" name="组合 10"/>
            <p:cNvGrpSpPr/>
            <p:nvPr/>
          </p:nvGrpSpPr>
          <p:grpSpPr bwMode="auto">
            <a:xfrm>
              <a:off x="6527800" y="2962275"/>
              <a:ext cx="519113" cy="581025"/>
              <a:chOff x="0" y="0"/>
              <a:chExt cx="402656" cy="450303"/>
            </a:xfrm>
            <a:grpFill/>
          </p:grpSpPr>
          <p:sp>
            <p:nvSpPr>
              <p:cNvPr id="6182" name="Freeform 108"/>
              <p:cNvSpPr>
                <a:spLocks noEditPoints="1"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69134" y="167228"/>
                <a:ext cx="56988" cy="57923"/>
              </a:xfrm>
              <a:custGeom>
                <a:avLst/>
                <a:gdLst>
                  <a:gd name="T0" fmla="*/ 28494 w 26"/>
                  <a:gd name="T1" fmla="*/ 0 h 26"/>
                  <a:gd name="T2" fmla="*/ 0 w 26"/>
                  <a:gd name="T3" fmla="*/ 28962 h 26"/>
                  <a:gd name="T4" fmla="*/ 28494 w 26"/>
                  <a:gd name="T5" fmla="*/ 57923 h 26"/>
                  <a:gd name="T6" fmla="*/ 56988 w 26"/>
                  <a:gd name="T7" fmla="*/ 28962 h 26"/>
                  <a:gd name="T8" fmla="*/ 28494 w 26"/>
                  <a:gd name="T9" fmla="*/ 0 h 26"/>
                  <a:gd name="T10" fmla="*/ 28494 w 26"/>
                  <a:gd name="T11" fmla="*/ 51240 h 26"/>
                  <a:gd name="T12" fmla="*/ 6576 w 26"/>
                  <a:gd name="T13" fmla="*/ 28962 h 26"/>
                  <a:gd name="T14" fmla="*/ 28494 w 26"/>
                  <a:gd name="T15" fmla="*/ 6683 h 26"/>
                  <a:gd name="T16" fmla="*/ 50412 w 26"/>
                  <a:gd name="T17" fmla="*/ 28962 h 26"/>
                  <a:gd name="T18" fmla="*/ 28494 w 26"/>
                  <a:gd name="T19" fmla="*/ 51240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"/>
                  <a:gd name="T31" fmla="*/ 0 h 26"/>
                  <a:gd name="T32" fmla="*/ 26 w 26"/>
                  <a:gd name="T33" fmla="*/ 26 h 2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" h="26">
                    <a:moveTo>
                      <a:pt x="13" y="0"/>
                    </a:moveTo>
                    <a:cubicBezTo>
                      <a:pt x="6" y="0"/>
                      <a:pt x="0" y="6"/>
                      <a:pt x="0" y="13"/>
                    </a:cubicBezTo>
                    <a:cubicBezTo>
                      <a:pt x="0" y="20"/>
                      <a:pt x="6" y="26"/>
                      <a:pt x="13" y="26"/>
                    </a:cubicBezTo>
                    <a:cubicBezTo>
                      <a:pt x="20" y="26"/>
                      <a:pt x="26" y="20"/>
                      <a:pt x="26" y="13"/>
                    </a:cubicBezTo>
                    <a:cubicBezTo>
                      <a:pt x="26" y="6"/>
                      <a:pt x="20" y="0"/>
                      <a:pt x="13" y="0"/>
                    </a:cubicBezTo>
                    <a:close/>
                    <a:moveTo>
                      <a:pt x="13" y="23"/>
                    </a:moveTo>
                    <a:cubicBezTo>
                      <a:pt x="8" y="23"/>
                      <a:pt x="3" y="18"/>
                      <a:pt x="3" y="13"/>
                    </a:cubicBezTo>
                    <a:cubicBezTo>
                      <a:pt x="3" y="7"/>
                      <a:pt x="8" y="3"/>
                      <a:pt x="13" y="3"/>
                    </a:cubicBezTo>
                    <a:cubicBezTo>
                      <a:pt x="19" y="3"/>
                      <a:pt x="23" y="7"/>
                      <a:pt x="23" y="13"/>
                    </a:cubicBezTo>
                    <a:cubicBezTo>
                      <a:pt x="23" y="18"/>
                      <a:pt x="19" y="23"/>
                      <a:pt x="13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83" name="Freeform 109"/>
              <p:cNvSpPr>
                <a:spLocks noEditPoints="1"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97125" y="129859"/>
                <a:ext cx="48580" cy="48580"/>
              </a:xfrm>
              <a:custGeom>
                <a:avLst/>
                <a:gdLst>
                  <a:gd name="T0" fmla="*/ 24290 w 22"/>
                  <a:gd name="T1" fmla="*/ 0 h 22"/>
                  <a:gd name="T2" fmla="*/ 0 w 22"/>
                  <a:gd name="T3" fmla="*/ 24290 h 22"/>
                  <a:gd name="T4" fmla="*/ 24290 w 22"/>
                  <a:gd name="T5" fmla="*/ 48580 h 22"/>
                  <a:gd name="T6" fmla="*/ 48580 w 22"/>
                  <a:gd name="T7" fmla="*/ 24290 h 22"/>
                  <a:gd name="T8" fmla="*/ 24290 w 22"/>
                  <a:gd name="T9" fmla="*/ 0 h 22"/>
                  <a:gd name="T10" fmla="*/ 24290 w 22"/>
                  <a:gd name="T11" fmla="*/ 37539 h 22"/>
                  <a:gd name="T12" fmla="*/ 11041 w 22"/>
                  <a:gd name="T13" fmla="*/ 24290 h 22"/>
                  <a:gd name="T14" fmla="*/ 24290 w 22"/>
                  <a:gd name="T15" fmla="*/ 11041 h 22"/>
                  <a:gd name="T16" fmla="*/ 37539 w 22"/>
                  <a:gd name="T17" fmla="*/ 24290 h 22"/>
                  <a:gd name="T18" fmla="*/ 24290 w 22"/>
                  <a:gd name="T19" fmla="*/ 37539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"/>
                  <a:gd name="T31" fmla="*/ 0 h 22"/>
                  <a:gd name="T32" fmla="*/ 22 w 22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" h="22">
                    <a:moveTo>
                      <a:pt x="11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7" y="22"/>
                      <a:pt x="22" y="17"/>
                      <a:pt x="22" y="11"/>
                    </a:cubicBezTo>
                    <a:cubicBezTo>
                      <a:pt x="22" y="5"/>
                      <a:pt x="17" y="0"/>
                      <a:pt x="11" y="0"/>
                    </a:cubicBezTo>
                    <a:close/>
                    <a:moveTo>
                      <a:pt x="11" y="17"/>
                    </a:moveTo>
                    <a:cubicBezTo>
                      <a:pt x="8" y="17"/>
                      <a:pt x="5" y="14"/>
                      <a:pt x="5" y="11"/>
                    </a:cubicBezTo>
                    <a:cubicBezTo>
                      <a:pt x="5" y="8"/>
                      <a:pt x="8" y="5"/>
                      <a:pt x="11" y="5"/>
                    </a:cubicBezTo>
                    <a:cubicBezTo>
                      <a:pt x="14" y="5"/>
                      <a:pt x="17" y="8"/>
                      <a:pt x="17" y="11"/>
                    </a:cubicBezTo>
                    <a:cubicBezTo>
                      <a:pt x="17" y="14"/>
                      <a:pt x="14" y="17"/>
                      <a:pt x="11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84" name="Freeform 110"/>
              <p:cNvSpPr>
                <a:spLocks noEditPoints="1"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82213" y="181242"/>
                <a:ext cx="30830" cy="30830"/>
              </a:xfrm>
              <a:custGeom>
                <a:avLst/>
                <a:gdLst>
                  <a:gd name="T0" fmla="*/ 15415 w 14"/>
                  <a:gd name="T1" fmla="*/ 0 h 14"/>
                  <a:gd name="T2" fmla="*/ 0 w 14"/>
                  <a:gd name="T3" fmla="*/ 15415 h 14"/>
                  <a:gd name="T4" fmla="*/ 15415 w 14"/>
                  <a:gd name="T5" fmla="*/ 30830 h 14"/>
                  <a:gd name="T6" fmla="*/ 30830 w 14"/>
                  <a:gd name="T7" fmla="*/ 15415 h 14"/>
                  <a:gd name="T8" fmla="*/ 15415 w 14"/>
                  <a:gd name="T9" fmla="*/ 0 h 14"/>
                  <a:gd name="T10" fmla="*/ 15415 w 14"/>
                  <a:gd name="T11" fmla="*/ 22021 h 14"/>
                  <a:gd name="T12" fmla="*/ 8809 w 14"/>
                  <a:gd name="T13" fmla="*/ 15415 h 14"/>
                  <a:gd name="T14" fmla="*/ 15415 w 14"/>
                  <a:gd name="T15" fmla="*/ 6606 h 14"/>
                  <a:gd name="T16" fmla="*/ 24224 w 14"/>
                  <a:gd name="T17" fmla="*/ 15415 h 14"/>
                  <a:gd name="T18" fmla="*/ 15415 w 14"/>
                  <a:gd name="T19" fmla="*/ 22021 h 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"/>
                  <a:gd name="T31" fmla="*/ 0 h 14"/>
                  <a:gd name="T32" fmla="*/ 14 w 14"/>
                  <a:gd name="T33" fmla="*/ 14 h 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" h="14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11" y="14"/>
                      <a:pt x="14" y="11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lose/>
                    <a:moveTo>
                      <a:pt x="7" y="10"/>
                    </a:moveTo>
                    <a:cubicBezTo>
                      <a:pt x="5" y="10"/>
                      <a:pt x="4" y="9"/>
                      <a:pt x="4" y="7"/>
                    </a:cubicBezTo>
                    <a:cubicBezTo>
                      <a:pt x="4" y="5"/>
                      <a:pt x="5" y="3"/>
                      <a:pt x="7" y="3"/>
                    </a:cubicBezTo>
                    <a:cubicBezTo>
                      <a:pt x="9" y="3"/>
                      <a:pt x="11" y="5"/>
                      <a:pt x="11" y="7"/>
                    </a:cubicBezTo>
                    <a:cubicBezTo>
                      <a:pt x="11" y="9"/>
                      <a:pt x="9" y="10"/>
                      <a:pt x="7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85" name="Freeform 111"/>
              <p:cNvSpPr>
                <a:spLocks noEditPoints="1"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72834" y="105568"/>
                <a:ext cx="97161" cy="97161"/>
              </a:xfrm>
              <a:custGeom>
                <a:avLst/>
                <a:gdLst>
                  <a:gd name="T0" fmla="*/ 48581 w 44"/>
                  <a:gd name="T1" fmla="*/ 0 h 44"/>
                  <a:gd name="T2" fmla="*/ 0 w 44"/>
                  <a:gd name="T3" fmla="*/ 48581 h 44"/>
                  <a:gd name="T4" fmla="*/ 48581 w 44"/>
                  <a:gd name="T5" fmla="*/ 97161 h 44"/>
                  <a:gd name="T6" fmla="*/ 97161 w 44"/>
                  <a:gd name="T7" fmla="*/ 48581 h 44"/>
                  <a:gd name="T8" fmla="*/ 48581 w 44"/>
                  <a:gd name="T9" fmla="*/ 0 h 44"/>
                  <a:gd name="T10" fmla="*/ 48581 w 44"/>
                  <a:gd name="T11" fmla="*/ 86120 h 44"/>
                  <a:gd name="T12" fmla="*/ 11041 w 44"/>
                  <a:gd name="T13" fmla="*/ 48581 h 44"/>
                  <a:gd name="T14" fmla="*/ 48581 w 44"/>
                  <a:gd name="T15" fmla="*/ 13249 h 44"/>
                  <a:gd name="T16" fmla="*/ 86120 w 44"/>
                  <a:gd name="T17" fmla="*/ 48581 h 44"/>
                  <a:gd name="T18" fmla="*/ 48581 w 44"/>
                  <a:gd name="T19" fmla="*/ 86120 h 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4"/>
                  <a:gd name="T31" fmla="*/ 0 h 44"/>
                  <a:gd name="T32" fmla="*/ 44 w 44"/>
                  <a:gd name="T33" fmla="*/ 44 h 4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4" h="44">
                    <a:moveTo>
                      <a:pt x="22" y="0"/>
                    </a:moveTo>
                    <a:cubicBezTo>
                      <a:pt x="10" y="0"/>
                      <a:pt x="0" y="10"/>
                      <a:pt x="0" y="22"/>
                    </a:cubicBezTo>
                    <a:cubicBezTo>
                      <a:pt x="0" y="34"/>
                      <a:pt x="10" y="44"/>
                      <a:pt x="22" y="44"/>
                    </a:cubicBezTo>
                    <a:cubicBezTo>
                      <a:pt x="34" y="44"/>
                      <a:pt x="44" y="34"/>
                      <a:pt x="44" y="22"/>
                    </a:cubicBezTo>
                    <a:cubicBezTo>
                      <a:pt x="44" y="10"/>
                      <a:pt x="34" y="0"/>
                      <a:pt x="22" y="0"/>
                    </a:cubicBezTo>
                    <a:close/>
                    <a:moveTo>
                      <a:pt x="22" y="39"/>
                    </a:moveTo>
                    <a:cubicBezTo>
                      <a:pt x="13" y="39"/>
                      <a:pt x="5" y="31"/>
                      <a:pt x="5" y="22"/>
                    </a:cubicBezTo>
                    <a:cubicBezTo>
                      <a:pt x="5" y="13"/>
                      <a:pt x="13" y="6"/>
                      <a:pt x="22" y="6"/>
                    </a:cubicBezTo>
                    <a:cubicBezTo>
                      <a:pt x="31" y="6"/>
                      <a:pt x="39" y="13"/>
                      <a:pt x="39" y="22"/>
                    </a:cubicBezTo>
                    <a:cubicBezTo>
                      <a:pt x="39" y="31"/>
                      <a:pt x="31" y="39"/>
                      <a:pt x="22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86" name="Freeform 112"/>
              <p:cNvSpPr>
                <a:spLocks noEditPoints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0" y="0"/>
                <a:ext cx="402656" cy="450303"/>
              </a:xfrm>
              <a:custGeom>
                <a:avLst/>
                <a:gdLst>
                  <a:gd name="T0" fmla="*/ 347346 w 182"/>
                  <a:gd name="T1" fmla="*/ 211907 h 204"/>
                  <a:gd name="T2" fmla="*/ 338497 w 182"/>
                  <a:gd name="T3" fmla="*/ 105954 h 204"/>
                  <a:gd name="T4" fmla="*/ 172567 w 182"/>
                  <a:gd name="T5" fmla="*/ 0 h 204"/>
                  <a:gd name="T6" fmla="*/ 2212 w 182"/>
                  <a:gd name="T7" fmla="*/ 174382 h 204"/>
                  <a:gd name="T8" fmla="*/ 0 w 182"/>
                  <a:gd name="T9" fmla="*/ 450303 h 204"/>
                  <a:gd name="T10" fmla="*/ 250001 w 182"/>
                  <a:gd name="T11" fmla="*/ 388497 h 204"/>
                  <a:gd name="T12" fmla="*/ 325222 w 182"/>
                  <a:gd name="T13" fmla="*/ 388497 h 204"/>
                  <a:gd name="T14" fmla="*/ 325222 w 182"/>
                  <a:gd name="T15" fmla="*/ 388497 h 204"/>
                  <a:gd name="T16" fmla="*/ 345134 w 182"/>
                  <a:gd name="T17" fmla="*/ 333313 h 204"/>
                  <a:gd name="T18" fmla="*/ 323010 w 182"/>
                  <a:gd name="T19" fmla="*/ 320068 h 204"/>
                  <a:gd name="T20" fmla="*/ 345134 w 182"/>
                  <a:gd name="T21" fmla="*/ 309031 h 204"/>
                  <a:gd name="T22" fmla="*/ 342921 w 182"/>
                  <a:gd name="T23" fmla="*/ 304617 h 204"/>
                  <a:gd name="T24" fmla="*/ 376107 w 182"/>
                  <a:gd name="T25" fmla="*/ 245018 h 204"/>
                  <a:gd name="T26" fmla="*/ 137169 w 182"/>
                  <a:gd name="T27" fmla="*/ 205285 h 204"/>
                  <a:gd name="T28" fmla="*/ 137169 w 182"/>
                  <a:gd name="T29" fmla="*/ 225152 h 204"/>
                  <a:gd name="T30" fmla="*/ 119469 w 182"/>
                  <a:gd name="T31" fmla="*/ 231774 h 204"/>
                  <a:gd name="T32" fmla="*/ 106195 w 182"/>
                  <a:gd name="T33" fmla="*/ 242810 h 204"/>
                  <a:gd name="T34" fmla="*/ 88496 w 182"/>
                  <a:gd name="T35" fmla="*/ 236188 h 204"/>
                  <a:gd name="T36" fmla="*/ 70797 w 182"/>
                  <a:gd name="T37" fmla="*/ 236188 h 204"/>
                  <a:gd name="T38" fmla="*/ 61947 w 182"/>
                  <a:gd name="T39" fmla="*/ 218529 h 204"/>
                  <a:gd name="T40" fmla="*/ 48673 w 182"/>
                  <a:gd name="T41" fmla="*/ 205285 h 204"/>
                  <a:gd name="T42" fmla="*/ 57522 w 182"/>
                  <a:gd name="T43" fmla="*/ 187626 h 204"/>
                  <a:gd name="T44" fmla="*/ 57522 w 182"/>
                  <a:gd name="T45" fmla="*/ 167760 h 204"/>
                  <a:gd name="T46" fmla="*/ 75221 w 182"/>
                  <a:gd name="T47" fmla="*/ 161138 h 204"/>
                  <a:gd name="T48" fmla="*/ 88496 w 182"/>
                  <a:gd name="T49" fmla="*/ 150101 h 204"/>
                  <a:gd name="T50" fmla="*/ 106195 w 182"/>
                  <a:gd name="T51" fmla="*/ 156723 h 204"/>
                  <a:gd name="T52" fmla="*/ 126107 w 182"/>
                  <a:gd name="T53" fmla="*/ 156723 h 204"/>
                  <a:gd name="T54" fmla="*/ 132744 w 182"/>
                  <a:gd name="T55" fmla="*/ 174382 h 204"/>
                  <a:gd name="T56" fmla="*/ 146018 w 182"/>
                  <a:gd name="T57" fmla="*/ 187626 h 204"/>
                  <a:gd name="T58" fmla="*/ 300886 w 182"/>
                  <a:gd name="T59" fmla="*/ 169967 h 204"/>
                  <a:gd name="T60" fmla="*/ 278762 w 182"/>
                  <a:gd name="T61" fmla="*/ 192041 h 204"/>
                  <a:gd name="T62" fmla="*/ 267700 w 182"/>
                  <a:gd name="T63" fmla="*/ 220737 h 204"/>
                  <a:gd name="T64" fmla="*/ 236726 w 182"/>
                  <a:gd name="T65" fmla="*/ 220737 h 204"/>
                  <a:gd name="T66" fmla="*/ 207965 w 182"/>
                  <a:gd name="T67" fmla="*/ 231774 h 204"/>
                  <a:gd name="T68" fmla="*/ 183629 w 182"/>
                  <a:gd name="T69" fmla="*/ 211907 h 204"/>
                  <a:gd name="T70" fmla="*/ 154868 w 182"/>
                  <a:gd name="T71" fmla="*/ 200870 h 204"/>
                  <a:gd name="T72" fmla="*/ 154868 w 182"/>
                  <a:gd name="T73" fmla="*/ 169967 h 204"/>
                  <a:gd name="T74" fmla="*/ 141593 w 182"/>
                  <a:gd name="T75" fmla="*/ 141272 h 204"/>
                  <a:gd name="T76" fmla="*/ 163717 w 182"/>
                  <a:gd name="T77" fmla="*/ 116990 h 204"/>
                  <a:gd name="T78" fmla="*/ 174779 w 182"/>
                  <a:gd name="T79" fmla="*/ 88295 h 204"/>
                  <a:gd name="T80" fmla="*/ 207965 w 182"/>
                  <a:gd name="T81" fmla="*/ 88295 h 204"/>
                  <a:gd name="T82" fmla="*/ 236726 w 182"/>
                  <a:gd name="T83" fmla="*/ 77258 h 204"/>
                  <a:gd name="T84" fmla="*/ 258850 w 182"/>
                  <a:gd name="T85" fmla="*/ 97124 h 204"/>
                  <a:gd name="T86" fmla="*/ 287611 w 182"/>
                  <a:gd name="T87" fmla="*/ 108161 h 204"/>
                  <a:gd name="T88" fmla="*/ 287611 w 182"/>
                  <a:gd name="T89" fmla="*/ 141272 h 204"/>
                  <a:gd name="T90" fmla="*/ 300886 w 182"/>
                  <a:gd name="T91" fmla="*/ 169967 h 20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82"/>
                  <a:gd name="T139" fmla="*/ 0 h 204"/>
                  <a:gd name="T140" fmla="*/ 182 w 182"/>
                  <a:gd name="T141" fmla="*/ 204 h 20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82" h="204">
                    <a:moveTo>
                      <a:pt x="170" y="111"/>
                    </a:moveTo>
                    <a:cubicBezTo>
                      <a:pt x="166" y="107"/>
                      <a:pt x="160" y="102"/>
                      <a:pt x="157" y="96"/>
                    </a:cubicBezTo>
                    <a:cubicBezTo>
                      <a:pt x="153" y="87"/>
                      <a:pt x="158" y="79"/>
                      <a:pt x="157" y="70"/>
                    </a:cubicBezTo>
                    <a:cubicBezTo>
                      <a:pt x="157" y="63"/>
                      <a:pt x="155" y="54"/>
                      <a:pt x="153" y="48"/>
                    </a:cubicBezTo>
                    <a:cubicBezTo>
                      <a:pt x="149" y="37"/>
                      <a:pt x="142" y="28"/>
                      <a:pt x="133" y="21"/>
                    </a:cubicBezTo>
                    <a:cubicBezTo>
                      <a:pt x="119" y="8"/>
                      <a:pt x="100" y="0"/>
                      <a:pt x="78" y="0"/>
                    </a:cubicBezTo>
                    <a:cubicBezTo>
                      <a:pt x="35" y="0"/>
                      <a:pt x="0" y="32"/>
                      <a:pt x="0" y="71"/>
                    </a:cubicBezTo>
                    <a:cubicBezTo>
                      <a:pt x="0" y="74"/>
                      <a:pt x="0" y="77"/>
                      <a:pt x="1" y="79"/>
                    </a:cubicBezTo>
                    <a:cubicBezTo>
                      <a:pt x="1" y="96"/>
                      <a:pt x="6" y="117"/>
                      <a:pt x="22" y="139"/>
                    </a:cubicBezTo>
                    <a:cubicBezTo>
                      <a:pt x="22" y="139"/>
                      <a:pt x="43" y="182"/>
                      <a:pt x="0" y="204"/>
                    </a:cubicBezTo>
                    <a:cubicBezTo>
                      <a:pt x="95" y="204"/>
                      <a:pt x="95" y="204"/>
                      <a:pt x="95" y="204"/>
                    </a:cubicBezTo>
                    <a:cubicBezTo>
                      <a:pt x="95" y="204"/>
                      <a:pt x="102" y="176"/>
                      <a:pt x="113" y="176"/>
                    </a:cubicBezTo>
                    <a:cubicBezTo>
                      <a:pt x="123" y="176"/>
                      <a:pt x="133" y="177"/>
                      <a:pt x="142" y="176"/>
                    </a:cubicBezTo>
                    <a:cubicBezTo>
                      <a:pt x="144" y="177"/>
                      <a:pt x="146" y="176"/>
                      <a:pt x="147" y="176"/>
                    </a:cubicBezTo>
                    <a:cubicBezTo>
                      <a:pt x="147" y="176"/>
                      <a:pt x="147" y="176"/>
                      <a:pt x="147" y="176"/>
                    </a:cubicBezTo>
                    <a:cubicBezTo>
                      <a:pt x="147" y="176"/>
                      <a:pt x="147" y="176"/>
                      <a:pt x="147" y="176"/>
                    </a:cubicBezTo>
                    <a:cubicBezTo>
                      <a:pt x="154" y="173"/>
                      <a:pt x="149" y="157"/>
                      <a:pt x="149" y="157"/>
                    </a:cubicBezTo>
                    <a:cubicBezTo>
                      <a:pt x="153" y="155"/>
                      <a:pt x="156" y="153"/>
                      <a:pt x="156" y="151"/>
                    </a:cubicBezTo>
                    <a:cubicBezTo>
                      <a:pt x="156" y="150"/>
                      <a:pt x="156" y="150"/>
                      <a:pt x="156" y="150"/>
                    </a:cubicBezTo>
                    <a:cubicBezTo>
                      <a:pt x="156" y="148"/>
                      <a:pt x="152" y="146"/>
                      <a:pt x="146" y="145"/>
                    </a:cubicBezTo>
                    <a:cubicBezTo>
                      <a:pt x="149" y="145"/>
                      <a:pt x="149" y="145"/>
                      <a:pt x="149" y="145"/>
                    </a:cubicBezTo>
                    <a:cubicBezTo>
                      <a:pt x="153" y="145"/>
                      <a:pt x="156" y="143"/>
                      <a:pt x="156" y="140"/>
                    </a:cubicBezTo>
                    <a:cubicBezTo>
                      <a:pt x="156" y="140"/>
                      <a:pt x="156" y="140"/>
                      <a:pt x="156" y="140"/>
                    </a:cubicBezTo>
                    <a:cubicBezTo>
                      <a:pt x="156" y="139"/>
                      <a:pt x="156" y="138"/>
                      <a:pt x="155" y="138"/>
                    </a:cubicBezTo>
                    <a:cubicBezTo>
                      <a:pt x="156" y="135"/>
                      <a:pt x="159" y="121"/>
                      <a:pt x="160" y="121"/>
                    </a:cubicBezTo>
                    <a:cubicBezTo>
                      <a:pt x="182" y="119"/>
                      <a:pt x="170" y="111"/>
                      <a:pt x="170" y="111"/>
                    </a:cubicBezTo>
                    <a:close/>
                    <a:moveTo>
                      <a:pt x="66" y="93"/>
                    </a:move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95"/>
                      <a:pt x="61" y="97"/>
                      <a:pt x="60" y="99"/>
                    </a:cubicBezTo>
                    <a:cubicBezTo>
                      <a:pt x="62" y="102"/>
                      <a:pt x="62" y="102"/>
                      <a:pt x="62" y="102"/>
                    </a:cubicBezTo>
                    <a:cubicBezTo>
                      <a:pt x="57" y="107"/>
                      <a:pt x="57" y="107"/>
                      <a:pt x="57" y="107"/>
                    </a:cubicBezTo>
                    <a:cubicBezTo>
                      <a:pt x="54" y="105"/>
                      <a:pt x="54" y="105"/>
                      <a:pt x="54" y="105"/>
                    </a:cubicBezTo>
                    <a:cubicBezTo>
                      <a:pt x="52" y="106"/>
                      <a:pt x="50" y="107"/>
                      <a:pt x="48" y="107"/>
                    </a:cubicBezTo>
                    <a:cubicBezTo>
                      <a:pt x="48" y="110"/>
                      <a:pt x="48" y="110"/>
                      <a:pt x="48" y="110"/>
                    </a:cubicBezTo>
                    <a:cubicBezTo>
                      <a:pt x="40" y="110"/>
                      <a:pt x="40" y="110"/>
                      <a:pt x="40" y="110"/>
                    </a:cubicBezTo>
                    <a:cubicBezTo>
                      <a:pt x="40" y="107"/>
                      <a:pt x="40" y="107"/>
                      <a:pt x="40" y="107"/>
                    </a:cubicBezTo>
                    <a:cubicBezTo>
                      <a:pt x="38" y="107"/>
                      <a:pt x="36" y="106"/>
                      <a:pt x="34" y="105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8" y="99"/>
                      <a:pt x="28" y="99"/>
                      <a:pt x="28" y="99"/>
                    </a:cubicBezTo>
                    <a:cubicBezTo>
                      <a:pt x="27" y="97"/>
                      <a:pt x="26" y="95"/>
                      <a:pt x="26" y="93"/>
                    </a:cubicBezTo>
                    <a:cubicBezTo>
                      <a:pt x="22" y="93"/>
                      <a:pt x="22" y="93"/>
                      <a:pt x="22" y="93"/>
                    </a:cubicBezTo>
                    <a:cubicBezTo>
                      <a:pt x="22" y="85"/>
                      <a:pt x="22" y="85"/>
                      <a:pt x="22" y="85"/>
                    </a:cubicBezTo>
                    <a:cubicBezTo>
                      <a:pt x="26" y="85"/>
                      <a:pt x="26" y="85"/>
                      <a:pt x="26" y="85"/>
                    </a:cubicBezTo>
                    <a:cubicBezTo>
                      <a:pt x="26" y="83"/>
                      <a:pt x="27" y="81"/>
                      <a:pt x="28" y="79"/>
                    </a:cubicBezTo>
                    <a:cubicBezTo>
                      <a:pt x="26" y="76"/>
                      <a:pt x="26" y="76"/>
                      <a:pt x="26" y="76"/>
                    </a:cubicBezTo>
                    <a:cubicBezTo>
                      <a:pt x="31" y="71"/>
                      <a:pt x="31" y="71"/>
                      <a:pt x="31" y="71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6" y="72"/>
                      <a:pt x="38" y="71"/>
                      <a:pt x="40" y="71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50" y="71"/>
                      <a:pt x="52" y="72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63" y="76"/>
                      <a:pt x="63" y="76"/>
                      <a:pt x="63" y="76"/>
                    </a:cubicBezTo>
                    <a:cubicBezTo>
                      <a:pt x="60" y="79"/>
                      <a:pt x="60" y="79"/>
                      <a:pt x="60" y="79"/>
                    </a:cubicBezTo>
                    <a:cubicBezTo>
                      <a:pt x="61" y="81"/>
                      <a:pt x="62" y="83"/>
                      <a:pt x="63" y="85"/>
                    </a:cubicBezTo>
                    <a:cubicBezTo>
                      <a:pt x="66" y="85"/>
                      <a:pt x="66" y="85"/>
                      <a:pt x="66" y="85"/>
                    </a:cubicBezTo>
                    <a:lnTo>
                      <a:pt x="66" y="93"/>
                    </a:lnTo>
                    <a:close/>
                    <a:moveTo>
                      <a:pt x="136" y="77"/>
                    </a:moveTo>
                    <a:cubicBezTo>
                      <a:pt x="130" y="77"/>
                      <a:pt x="130" y="77"/>
                      <a:pt x="130" y="77"/>
                    </a:cubicBezTo>
                    <a:cubicBezTo>
                      <a:pt x="129" y="80"/>
                      <a:pt x="128" y="84"/>
                      <a:pt x="126" y="87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21" y="100"/>
                      <a:pt x="121" y="100"/>
                      <a:pt x="121" y="100"/>
                    </a:cubicBezTo>
                    <a:cubicBezTo>
                      <a:pt x="117" y="96"/>
                      <a:pt x="117" y="96"/>
                      <a:pt x="117" y="96"/>
                    </a:cubicBezTo>
                    <a:cubicBezTo>
                      <a:pt x="114" y="98"/>
                      <a:pt x="110" y="99"/>
                      <a:pt x="107" y="100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94" y="105"/>
                      <a:pt x="94" y="105"/>
                      <a:pt x="94" y="105"/>
                    </a:cubicBezTo>
                    <a:cubicBezTo>
                      <a:pt x="94" y="100"/>
                      <a:pt x="94" y="100"/>
                      <a:pt x="94" y="100"/>
                    </a:cubicBezTo>
                    <a:cubicBezTo>
                      <a:pt x="90" y="100"/>
                      <a:pt x="86" y="98"/>
                      <a:pt x="83" y="96"/>
                    </a:cubicBezTo>
                    <a:cubicBezTo>
                      <a:pt x="79" y="100"/>
                      <a:pt x="79" y="100"/>
                      <a:pt x="79" y="10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4" y="87"/>
                      <a:pt x="74" y="87"/>
                      <a:pt x="74" y="87"/>
                    </a:cubicBezTo>
                    <a:cubicBezTo>
                      <a:pt x="72" y="84"/>
                      <a:pt x="71" y="81"/>
                      <a:pt x="70" y="77"/>
                    </a:cubicBezTo>
                    <a:cubicBezTo>
                      <a:pt x="64" y="77"/>
                      <a:pt x="64" y="77"/>
                      <a:pt x="64" y="77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0"/>
                      <a:pt x="72" y="56"/>
                      <a:pt x="74" y="53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79" y="40"/>
                      <a:pt x="79" y="40"/>
                      <a:pt x="79" y="40"/>
                    </a:cubicBezTo>
                    <a:cubicBezTo>
                      <a:pt x="83" y="44"/>
                      <a:pt x="83" y="44"/>
                      <a:pt x="83" y="44"/>
                    </a:cubicBezTo>
                    <a:cubicBezTo>
                      <a:pt x="86" y="42"/>
                      <a:pt x="90" y="41"/>
                      <a:pt x="94" y="40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107" y="35"/>
                      <a:pt x="107" y="35"/>
                      <a:pt x="107" y="35"/>
                    </a:cubicBezTo>
                    <a:cubicBezTo>
                      <a:pt x="107" y="40"/>
                      <a:pt x="107" y="40"/>
                      <a:pt x="107" y="40"/>
                    </a:cubicBezTo>
                    <a:cubicBezTo>
                      <a:pt x="110" y="41"/>
                      <a:pt x="114" y="42"/>
                      <a:pt x="117" y="44"/>
                    </a:cubicBezTo>
                    <a:cubicBezTo>
                      <a:pt x="121" y="40"/>
                      <a:pt x="121" y="40"/>
                      <a:pt x="121" y="40"/>
                    </a:cubicBezTo>
                    <a:cubicBezTo>
                      <a:pt x="130" y="49"/>
                      <a:pt x="130" y="49"/>
                      <a:pt x="130" y="49"/>
                    </a:cubicBezTo>
                    <a:cubicBezTo>
                      <a:pt x="126" y="53"/>
                      <a:pt x="126" y="53"/>
                      <a:pt x="126" y="53"/>
                    </a:cubicBezTo>
                    <a:cubicBezTo>
                      <a:pt x="128" y="57"/>
                      <a:pt x="130" y="60"/>
                      <a:pt x="130" y="64"/>
                    </a:cubicBezTo>
                    <a:cubicBezTo>
                      <a:pt x="136" y="64"/>
                      <a:pt x="136" y="64"/>
                      <a:pt x="136" y="64"/>
                    </a:cubicBezTo>
                    <a:lnTo>
                      <a:pt x="136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6152" name="组合 16"/>
            <p:cNvGrpSpPr/>
            <p:nvPr/>
          </p:nvGrpSpPr>
          <p:grpSpPr bwMode="auto">
            <a:xfrm>
              <a:off x="5200650" y="4264025"/>
              <a:ext cx="476250" cy="471488"/>
              <a:chOff x="0" y="0"/>
              <a:chExt cx="453105" cy="448433"/>
            </a:xfrm>
            <a:grpFill/>
          </p:grpSpPr>
          <p:sp>
            <p:nvSpPr>
              <p:cNvPr id="6180" name="Freeform 136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0" y="251309"/>
                <a:ext cx="453105" cy="197124"/>
              </a:xfrm>
              <a:custGeom>
                <a:avLst/>
                <a:gdLst>
                  <a:gd name="T0" fmla="*/ 227658 w 205"/>
                  <a:gd name="T1" fmla="*/ 42083 h 89"/>
                  <a:gd name="T2" fmla="*/ 103883 w 205"/>
                  <a:gd name="T3" fmla="*/ 0 h 89"/>
                  <a:gd name="T4" fmla="*/ 0 w 205"/>
                  <a:gd name="T5" fmla="*/ 0 h 89"/>
                  <a:gd name="T6" fmla="*/ 0 w 205"/>
                  <a:gd name="T7" fmla="*/ 148397 h 89"/>
                  <a:gd name="T8" fmla="*/ 48626 w 205"/>
                  <a:gd name="T9" fmla="*/ 197124 h 89"/>
                  <a:gd name="T10" fmla="*/ 404479 w 205"/>
                  <a:gd name="T11" fmla="*/ 197124 h 89"/>
                  <a:gd name="T12" fmla="*/ 453105 w 205"/>
                  <a:gd name="T13" fmla="*/ 148397 h 89"/>
                  <a:gd name="T14" fmla="*/ 453105 w 205"/>
                  <a:gd name="T15" fmla="*/ 0 h 89"/>
                  <a:gd name="T16" fmla="*/ 349222 w 205"/>
                  <a:gd name="T17" fmla="*/ 0 h 89"/>
                  <a:gd name="T18" fmla="*/ 227658 w 205"/>
                  <a:gd name="T19" fmla="*/ 42083 h 8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5"/>
                  <a:gd name="T31" fmla="*/ 0 h 89"/>
                  <a:gd name="T32" fmla="*/ 205 w 205"/>
                  <a:gd name="T33" fmla="*/ 89 h 8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5" h="89">
                    <a:moveTo>
                      <a:pt x="103" y="19"/>
                    </a:moveTo>
                    <a:cubicBezTo>
                      <a:pt x="82" y="19"/>
                      <a:pt x="62" y="12"/>
                      <a:pt x="4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79"/>
                      <a:pt x="10" y="89"/>
                      <a:pt x="22" y="89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95" y="89"/>
                      <a:pt x="205" y="79"/>
                      <a:pt x="205" y="67"/>
                    </a:cubicBezTo>
                    <a:cubicBezTo>
                      <a:pt x="205" y="0"/>
                      <a:pt x="205" y="0"/>
                      <a:pt x="205" y="0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43" y="12"/>
                      <a:pt x="124" y="19"/>
                      <a:pt x="103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81" name="Freeform 137"/>
              <p:cNvSpPr>
                <a:spLocks noEditPoints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0" y="0"/>
                <a:ext cx="453105" cy="260652"/>
              </a:xfrm>
              <a:custGeom>
                <a:avLst/>
                <a:gdLst>
                  <a:gd name="T0" fmla="*/ 404479 w 205"/>
                  <a:gd name="T1" fmla="*/ 92774 h 118"/>
                  <a:gd name="T2" fmla="*/ 397848 w 205"/>
                  <a:gd name="T3" fmla="*/ 92774 h 118"/>
                  <a:gd name="T4" fmla="*/ 340381 w 205"/>
                  <a:gd name="T5" fmla="*/ 92774 h 118"/>
                  <a:gd name="T6" fmla="*/ 340381 w 205"/>
                  <a:gd name="T7" fmla="*/ 48596 h 118"/>
                  <a:gd name="T8" fmla="*/ 291755 w 205"/>
                  <a:gd name="T9" fmla="*/ 0 h 118"/>
                  <a:gd name="T10" fmla="*/ 161350 w 205"/>
                  <a:gd name="T11" fmla="*/ 0 h 118"/>
                  <a:gd name="T12" fmla="*/ 112724 w 205"/>
                  <a:gd name="T13" fmla="*/ 48596 h 118"/>
                  <a:gd name="T14" fmla="*/ 112724 w 205"/>
                  <a:gd name="T15" fmla="*/ 92774 h 118"/>
                  <a:gd name="T16" fmla="*/ 55257 w 205"/>
                  <a:gd name="T17" fmla="*/ 92774 h 118"/>
                  <a:gd name="T18" fmla="*/ 48626 w 205"/>
                  <a:gd name="T19" fmla="*/ 92774 h 118"/>
                  <a:gd name="T20" fmla="*/ 0 w 205"/>
                  <a:gd name="T21" fmla="*/ 141371 h 118"/>
                  <a:gd name="T22" fmla="*/ 0 w 205"/>
                  <a:gd name="T23" fmla="*/ 223100 h 118"/>
                  <a:gd name="T24" fmla="*/ 119354 w 205"/>
                  <a:gd name="T25" fmla="*/ 223100 h 118"/>
                  <a:gd name="T26" fmla="*/ 227658 w 205"/>
                  <a:gd name="T27" fmla="*/ 260652 h 118"/>
                  <a:gd name="T28" fmla="*/ 333751 w 205"/>
                  <a:gd name="T29" fmla="*/ 223100 h 118"/>
                  <a:gd name="T30" fmla="*/ 453105 w 205"/>
                  <a:gd name="T31" fmla="*/ 223100 h 118"/>
                  <a:gd name="T32" fmla="*/ 453105 w 205"/>
                  <a:gd name="T33" fmla="*/ 141371 h 118"/>
                  <a:gd name="T34" fmla="*/ 404479 w 205"/>
                  <a:gd name="T35" fmla="*/ 92774 h 118"/>
                  <a:gd name="T36" fmla="*/ 148088 w 205"/>
                  <a:gd name="T37" fmla="*/ 57432 h 118"/>
                  <a:gd name="T38" fmla="*/ 148088 w 205"/>
                  <a:gd name="T39" fmla="*/ 48596 h 118"/>
                  <a:gd name="T40" fmla="*/ 161350 w 205"/>
                  <a:gd name="T41" fmla="*/ 37552 h 118"/>
                  <a:gd name="T42" fmla="*/ 291755 w 205"/>
                  <a:gd name="T43" fmla="*/ 37552 h 118"/>
                  <a:gd name="T44" fmla="*/ 305017 w 205"/>
                  <a:gd name="T45" fmla="*/ 48596 h 118"/>
                  <a:gd name="T46" fmla="*/ 305017 w 205"/>
                  <a:gd name="T47" fmla="*/ 57432 h 118"/>
                  <a:gd name="T48" fmla="*/ 305017 w 205"/>
                  <a:gd name="T49" fmla="*/ 92774 h 118"/>
                  <a:gd name="T50" fmla="*/ 148088 w 205"/>
                  <a:gd name="T51" fmla="*/ 92774 h 118"/>
                  <a:gd name="T52" fmla="*/ 148088 w 205"/>
                  <a:gd name="T53" fmla="*/ 57432 h 118"/>
                  <a:gd name="T54" fmla="*/ 223237 w 205"/>
                  <a:gd name="T55" fmla="*/ 223100 h 118"/>
                  <a:gd name="T56" fmla="*/ 187873 w 205"/>
                  <a:gd name="T57" fmla="*/ 189967 h 118"/>
                  <a:gd name="T58" fmla="*/ 223237 w 205"/>
                  <a:gd name="T59" fmla="*/ 154624 h 118"/>
                  <a:gd name="T60" fmla="*/ 258601 w 205"/>
                  <a:gd name="T61" fmla="*/ 189967 h 118"/>
                  <a:gd name="T62" fmla="*/ 223237 w 205"/>
                  <a:gd name="T63" fmla="*/ 223100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118"/>
                  <a:gd name="T98" fmla="*/ 205 w 205"/>
                  <a:gd name="T99" fmla="*/ 118 h 11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118">
                    <a:moveTo>
                      <a:pt x="183" y="42"/>
                    </a:moveTo>
                    <a:cubicBezTo>
                      <a:pt x="180" y="42"/>
                      <a:pt x="180" y="42"/>
                      <a:pt x="180" y="42"/>
                    </a:cubicBezTo>
                    <a:cubicBezTo>
                      <a:pt x="154" y="42"/>
                      <a:pt x="154" y="42"/>
                      <a:pt x="154" y="42"/>
                    </a:cubicBezTo>
                    <a:cubicBezTo>
                      <a:pt x="154" y="22"/>
                      <a:pt x="154" y="22"/>
                      <a:pt x="154" y="22"/>
                    </a:cubicBezTo>
                    <a:cubicBezTo>
                      <a:pt x="154" y="10"/>
                      <a:pt x="144" y="0"/>
                      <a:pt x="132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61" y="0"/>
                      <a:pt x="51" y="10"/>
                      <a:pt x="51" y="22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10" y="42"/>
                      <a:pt x="0" y="52"/>
                      <a:pt x="0" y="64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67" y="112"/>
                      <a:pt x="84" y="118"/>
                      <a:pt x="103" y="118"/>
                    </a:cubicBezTo>
                    <a:cubicBezTo>
                      <a:pt x="121" y="118"/>
                      <a:pt x="138" y="112"/>
                      <a:pt x="151" y="101"/>
                    </a:cubicBezTo>
                    <a:cubicBezTo>
                      <a:pt x="205" y="101"/>
                      <a:pt x="205" y="101"/>
                      <a:pt x="205" y="101"/>
                    </a:cubicBezTo>
                    <a:cubicBezTo>
                      <a:pt x="205" y="64"/>
                      <a:pt x="205" y="64"/>
                      <a:pt x="205" y="64"/>
                    </a:cubicBezTo>
                    <a:cubicBezTo>
                      <a:pt x="205" y="52"/>
                      <a:pt x="195" y="42"/>
                      <a:pt x="183" y="42"/>
                    </a:cubicBezTo>
                    <a:close/>
                    <a:moveTo>
                      <a:pt x="67" y="26"/>
                    </a:moveTo>
                    <a:cubicBezTo>
                      <a:pt x="67" y="22"/>
                      <a:pt x="67" y="22"/>
                      <a:pt x="67" y="22"/>
                    </a:cubicBezTo>
                    <a:cubicBezTo>
                      <a:pt x="67" y="19"/>
                      <a:pt x="70" y="17"/>
                      <a:pt x="73" y="17"/>
                    </a:cubicBezTo>
                    <a:cubicBezTo>
                      <a:pt x="132" y="17"/>
                      <a:pt x="132" y="17"/>
                      <a:pt x="132" y="17"/>
                    </a:cubicBezTo>
                    <a:cubicBezTo>
                      <a:pt x="135" y="17"/>
                      <a:pt x="138" y="19"/>
                      <a:pt x="138" y="22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67" y="42"/>
                      <a:pt x="67" y="42"/>
                      <a:pt x="67" y="42"/>
                    </a:cubicBezTo>
                    <a:lnTo>
                      <a:pt x="67" y="26"/>
                    </a:lnTo>
                    <a:close/>
                    <a:moveTo>
                      <a:pt x="101" y="101"/>
                    </a:moveTo>
                    <a:cubicBezTo>
                      <a:pt x="92" y="101"/>
                      <a:pt x="85" y="94"/>
                      <a:pt x="85" y="86"/>
                    </a:cubicBezTo>
                    <a:cubicBezTo>
                      <a:pt x="85" y="77"/>
                      <a:pt x="92" y="70"/>
                      <a:pt x="101" y="70"/>
                    </a:cubicBezTo>
                    <a:cubicBezTo>
                      <a:pt x="110" y="70"/>
                      <a:pt x="117" y="77"/>
                      <a:pt x="117" y="86"/>
                    </a:cubicBezTo>
                    <a:cubicBezTo>
                      <a:pt x="117" y="94"/>
                      <a:pt x="110" y="101"/>
                      <a:pt x="101" y="1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6153" name="组合 19"/>
            <p:cNvGrpSpPr/>
            <p:nvPr/>
          </p:nvGrpSpPr>
          <p:grpSpPr bwMode="auto">
            <a:xfrm>
              <a:off x="5187950" y="2997200"/>
              <a:ext cx="495300" cy="533400"/>
              <a:chOff x="0" y="0"/>
              <a:chExt cx="466184" cy="501686"/>
            </a:xfrm>
            <a:grpFill/>
          </p:grpSpPr>
          <p:sp>
            <p:nvSpPr>
              <p:cNvPr id="6175" name="Freeform 154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41070" y="426012"/>
                <a:ext cx="50449" cy="46712"/>
              </a:xfrm>
              <a:custGeom>
                <a:avLst/>
                <a:gdLst>
                  <a:gd name="T0" fmla="*/ 35095 w 23"/>
                  <a:gd name="T1" fmla="*/ 0 h 21"/>
                  <a:gd name="T2" fmla="*/ 35095 w 23"/>
                  <a:gd name="T3" fmla="*/ 8898 h 21"/>
                  <a:gd name="T4" fmla="*/ 41675 w 23"/>
                  <a:gd name="T5" fmla="*/ 24468 h 21"/>
                  <a:gd name="T6" fmla="*/ 21934 w 23"/>
                  <a:gd name="T7" fmla="*/ 37814 h 21"/>
                  <a:gd name="T8" fmla="*/ 8774 w 23"/>
                  <a:gd name="T9" fmla="*/ 20019 h 21"/>
                  <a:gd name="T10" fmla="*/ 13161 w 23"/>
                  <a:gd name="T11" fmla="*/ 11122 h 21"/>
                  <a:gd name="T12" fmla="*/ 13161 w 23"/>
                  <a:gd name="T13" fmla="*/ 0 h 21"/>
                  <a:gd name="T14" fmla="*/ 0 w 23"/>
                  <a:gd name="T15" fmla="*/ 22244 h 21"/>
                  <a:gd name="T16" fmla="*/ 24128 w 23"/>
                  <a:gd name="T17" fmla="*/ 46712 h 21"/>
                  <a:gd name="T18" fmla="*/ 50449 w 23"/>
                  <a:gd name="T19" fmla="*/ 22244 h 21"/>
                  <a:gd name="T20" fmla="*/ 35095 w 23"/>
                  <a:gd name="T21" fmla="*/ 0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21"/>
                  <a:gd name="T35" fmla="*/ 23 w 23"/>
                  <a:gd name="T36" fmla="*/ 21 h 2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21">
                    <a:moveTo>
                      <a:pt x="16" y="0"/>
                    </a:moveTo>
                    <a:cubicBezTo>
                      <a:pt x="16" y="4"/>
                      <a:pt x="16" y="4"/>
                      <a:pt x="16" y="4"/>
                    </a:cubicBezTo>
                    <a:cubicBezTo>
                      <a:pt x="18" y="5"/>
                      <a:pt x="19" y="8"/>
                      <a:pt x="19" y="11"/>
                    </a:cubicBezTo>
                    <a:cubicBezTo>
                      <a:pt x="18" y="15"/>
                      <a:pt x="15" y="18"/>
                      <a:pt x="10" y="17"/>
                    </a:cubicBezTo>
                    <a:cubicBezTo>
                      <a:pt x="6" y="17"/>
                      <a:pt x="3" y="13"/>
                      <a:pt x="4" y="9"/>
                    </a:cubicBezTo>
                    <a:cubicBezTo>
                      <a:pt x="4" y="7"/>
                      <a:pt x="5" y="6"/>
                      <a:pt x="6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2"/>
                      <a:pt x="0" y="6"/>
                      <a:pt x="0" y="10"/>
                    </a:cubicBezTo>
                    <a:cubicBezTo>
                      <a:pt x="0" y="16"/>
                      <a:pt x="5" y="21"/>
                      <a:pt x="11" y="21"/>
                    </a:cubicBezTo>
                    <a:cubicBezTo>
                      <a:pt x="18" y="21"/>
                      <a:pt x="23" y="16"/>
                      <a:pt x="23" y="10"/>
                    </a:cubicBezTo>
                    <a:cubicBezTo>
                      <a:pt x="23" y="5"/>
                      <a:pt x="20" y="1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76" name="Rectangle 155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0689" y="419472"/>
                <a:ext cx="9342" cy="3269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9pPr>
              </a:lstStyle>
              <a:p>
                <a:pPr eaLnBrk="1" hangingPunct="1"/>
                <a:endParaRPr lang="zh-CN" altLang="zh-CN">
                  <a:solidFill>
                    <a:srgbClr val="000000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177" name="Freeform 156"/>
              <p:cNvSpPr>
                <a:spLocks noEditPoints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9238" y="81278"/>
                <a:ext cx="260652" cy="260652"/>
              </a:xfrm>
              <a:custGeom>
                <a:avLst/>
                <a:gdLst>
                  <a:gd name="T0" fmla="*/ 53014 w 118"/>
                  <a:gd name="T1" fmla="*/ 41969 h 118"/>
                  <a:gd name="T2" fmla="*/ 41969 w 118"/>
                  <a:gd name="T3" fmla="*/ 207638 h 118"/>
                  <a:gd name="T4" fmla="*/ 207638 w 118"/>
                  <a:gd name="T5" fmla="*/ 218683 h 118"/>
                  <a:gd name="T6" fmla="*/ 218683 w 118"/>
                  <a:gd name="T7" fmla="*/ 53014 h 118"/>
                  <a:gd name="T8" fmla="*/ 53014 w 118"/>
                  <a:gd name="T9" fmla="*/ 41969 h 118"/>
                  <a:gd name="T10" fmla="*/ 141371 w 118"/>
                  <a:gd name="T11" fmla="*/ 185549 h 118"/>
                  <a:gd name="T12" fmla="*/ 141371 w 118"/>
                  <a:gd name="T13" fmla="*/ 205429 h 118"/>
                  <a:gd name="T14" fmla="*/ 123699 w 118"/>
                  <a:gd name="T15" fmla="*/ 205429 h 118"/>
                  <a:gd name="T16" fmla="*/ 123699 w 118"/>
                  <a:gd name="T17" fmla="*/ 187758 h 118"/>
                  <a:gd name="T18" fmla="*/ 90566 w 118"/>
                  <a:gd name="T19" fmla="*/ 178922 h 118"/>
                  <a:gd name="T20" fmla="*/ 94983 w 118"/>
                  <a:gd name="T21" fmla="*/ 156833 h 118"/>
                  <a:gd name="T22" fmla="*/ 128117 w 118"/>
                  <a:gd name="T23" fmla="*/ 165669 h 118"/>
                  <a:gd name="T24" fmla="*/ 145788 w 118"/>
                  <a:gd name="T25" fmla="*/ 154624 h 118"/>
                  <a:gd name="T26" fmla="*/ 125908 w 118"/>
                  <a:gd name="T27" fmla="*/ 136953 h 118"/>
                  <a:gd name="T28" fmla="*/ 90566 w 118"/>
                  <a:gd name="T29" fmla="*/ 101610 h 118"/>
                  <a:gd name="T30" fmla="*/ 123699 w 118"/>
                  <a:gd name="T31" fmla="*/ 68476 h 118"/>
                  <a:gd name="T32" fmla="*/ 123699 w 118"/>
                  <a:gd name="T33" fmla="*/ 50805 h 118"/>
                  <a:gd name="T34" fmla="*/ 141371 w 118"/>
                  <a:gd name="T35" fmla="*/ 50805 h 118"/>
                  <a:gd name="T36" fmla="*/ 141371 w 118"/>
                  <a:gd name="T37" fmla="*/ 66267 h 118"/>
                  <a:gd name="T38" fmla="*/ 170086 w 118"/>
                  <a:gd name="T39" fmla="*/ 72894 h 118"/>
                  <a:gd name="T40" fmla="*/ 163460 w 118"/>
                  <a:gd name="T41" fmla="*/ 94983 h 118"/>
                  <a:gd name="T42" fmla="*/ 136953 w 118"/>
                  <a:gd name="T43" fmla="*/ 88357 h 118"/>
                  <a:gd name="T44" fmla="*/ 121490 w 118"/>
                  <a:gd name="T45" fmla="*/ 99401 h 118"/>
                  <a:gd name="T46" fmla="*/ 143579 w 118"/>
                  <a:gd name="T47" fmla="*/ 114864 h 118"/>
                  <a:gd name="T48" fmla="*/ 174504 w 118"/>
                  <a:gd name="T49" fmla="*/ 152415 h 118"/>
                  <a:gd name="T50" fmla="*/ 141371 w 118"/>
                  <a:gd name="T51" fmla="*/ 185549 h 1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8"/>
                  <a:gd name="T79" fmla="*/ 0 h 118"/>
                  <a:gd name="T80" fmla="*/ 118 w 118"/>
                  <a:gd name="T81" fmla="*/ 118 h 11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8" h="118">
                    <a:moveTo>
                      <a:pt x="24" y="19"/>
                    </a:moveTo>
                    <a:cubicBezTo>
                      <a:pt x="2" y="39"/>
                      <a:pt x="0" y="72"/>
                      <a:pt x="19" y="94"/>
                    </a:cubicBezTo>
                    <a:cubicBezTo>
                      <a:pt x="38" y="116"/>
                      <a:pt x="72" y="118"/>
                      <a:pt x="94" y="99"/>
                    </a:cubicBezTo>
                    <a:cubicBezTo>
                      <a:pt x="115" y="79"/>
                      <a:pt x="118" y="46"/>
                      <a:pt x="99" y="24"/>
                    </a:cubicBezTo>
                    <a:cubicBezTo>
                      <a:pt x="79" y="2"/>
                      <a:pt x="46" y="0"/>
                      <a:pt x="24" y="19"/>
                    </a:cubicBezTo>
                    <a:close/>
                    <a:moveTo>
                      <a:pt x="64" y="84"/>
                    </a:moveTo>
                    <a:cubicBezTo>
                      <a:pt x="64" y="93"/>
                      <a:pt x="64" y="93"/>
                      <a:pt x="64" y="93"/>
                    </a:cubicBezTo>
                    <a:cubicBezTo>
                      <a:pt x="56" y="93"/>
                      <a:pt x="56" y="93"/>
                      <a:pt x="56" y="93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0" y="85"/>
                      <a:pt x="44" y="83"/>
                      <a:pt x="41" y="81"/>
                    </a:cubicBezTo>
                    <a:cubicBezTo>
                      <a:pt x="43" y="71"/>
                      <a:pt x="43" y="71"/>
                      <a:pt x="43" y="71"/>
                    </a:cubicBezTo>
                    <a:cubicBezTo>
                      <a:pt x="47" y="73"/>
                      <a:pt x="52" y="75"/>
                      <a:pt x="58" y="75"/>
                    </a:cubicBezTo>
                    <a:cubicBezTo>
                      <a:pt x="63" y="75"/>
                      <a:pt x="66" y="73"/>
                      <a:pt x="66" y="70"/>
                    </a:cubicBezTo>
                    <a:cubicBezTo>
                      <a:pt x="66" y="66"/>
                      <a:pt x="63" y="64"/>
                      <a:pt x="57" y="62"/>
                    </a:cubicBezTo>
                    <a:cubicBezTo>
                      <a:pt x="48" y="59"/>
                      <a:pt x="41" y="55"/>
                      <a:pt x="41" y="46"/>
                    </a:cubicBezTo>
                    <a:cubicBezTo>
                      <a:pt x="41" y="39"/>
                      <a:pt x="47" y="33"/>
                      <a:pt x="56" y="31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70" y="30"/>
                      <a:pt x="74" y="32"/>
                      <a:pt x="77" y="33"/>
                    </a:cubicBezTo>
                    <a:cubicBezTo>
                      <a:pt x="74" y="43"/>
                      <a:pt x="74" y="43"/>
                      <a:pt x="74" y="43"/>
                    </a:cubicBezTo>
                    <a:cubicBezTo>
                      <a:pt x="72" y="42"/>
                      <a:pt x="68" y="40"/>
                      <a:pt x="62" y="40"/>
                    </a:cubicBezTo>
                    <a:cubicBezTo>
                      <a:pt x="56" y="40"/>
                      <a:pt x="55" y="42"/>
                      <a:pt x="55" y="45"/>
                    </a:cubicBezTo>
                    <a:cubicBezTo>
                      <a:pt x="55" y="48"/>
                      <a:pt x="58" y="50"/>
                      <a:pt x="65" y="52"/>
                    </a:cubicBezTo>
                    <a:cubicBezTo>
                      <a:pt x="75" y="56"/>
                      <a:pt x="79" y="61"/>
                      <a:pt x="79" y="69"/>
                    </a:cubicBezTo>
                    <a:cubicBezTo>
                      <a:pt x="79" y="76"/>
                      <a:pt x="74" y="83"/>
                      <a:pt x="64" y="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78" name="Freeform 157"/>
              <p:cNvSpPr>
                <a:spLocks noEditPoints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0" y="0"/>
                <a:ext cx="338194" cy="501686"/>
              </a:xfrm>
              <a:custGeom>
                <a:avLst/>
                <a:gdLst>
                  <a:gd name="T0" fmla="*/ 305038 w 153"/>
                  <a:gd name="T1" fmla="*/ 391182 h 227"/>
                  <a:gd name="T2" fmla="*/ 35367 w 153"/>
                  <a:gd name="T3" fmla="*/ 391182 h 227"/>
                  <a:gd name="T4" fmla="*/ 35367 w 153"/>
                  <a:gd name="T5" fmla="*/ 35361 h 227"/>
                  <a:gd name="T6" fmla="*/ 305038 w 153"/>
                  <a:gd name="T7" fmla="*/ 35361 h 227"/>
                  <a:gd name="T8" fmla="*/ 305038 w 153"/>
                  <a:gd name="T9" fmla="*/ 227637 h 227"/>
                  <a:gd name="T10" fmla="*/ 307248 w 153"/>
                  <a:gd name="T11" fmla="*/ 225427 h 227"/>
                  <a:gd name="T12" fmla="*/ 338194 w 153"/>
                  <a:gd name="T13" fmla="*/ 207747 h 227"/>
                  <a:gd name="T14" fmla="*/ 338194 w 153"/>
                  <a:gd name="T15" fmla="*/ 28731 h 227"/>
                  <a:gd name="T16" fmla="*/ 311669 w 153"/>
                  <a:gd name="T17" fmla="*/ 0 h 227"/>
                  <a:gd name="T18" fmla="*/ 26525 w 153"/>
                  <a:gd name="T19" fmla="*/ 0 h 227"/>
                  <a:gd name="T20" fmla="*/ 0 w 153"/>
                  <a:gd name="T21" fmla="*/ 28731 h 227"/>
                  <a:gd name="T22" fmla="*/ 0 w 153"/>
                  <a:gd name="T23" fmla="*/ 475165 h 227"/>
                  <a:gd name="T24" fmla="*/ 26525 w 153"/>
                  <a:gd name="T25" fmla="*/ 501686 h 227"/>
                  <a:gd name="T26" fmla="*/ 311669 w 153"/>
                  <a:gd name="T27" fmla="*/ 501686 h 227"/>
                  <a:gd name="T28" fmla="*/ 338194 w 153"/>
                  <a:gd name="T29" fmla="*/ 475165 h 227"/>
                  <a:gd name="T30" fmla="*/ 338194 w 153"/>
                  <a:gd name="T31" fmla="*/ 388972 h 227"/>
                  <a:gd name="T32" fmla="*/ 305038 w 153"/>
                  <a:gd name="T33" fmla="*/ 366872 h 227"/>
                  <a:gd name="T34" fmla="*/ 305038 w 153"/>
                  <a:gd name="T35" fmla="*/ 391182 h 227"/>
                  <a:gd name="T36" fmla="*/ 165781 w 153"/>
                  <a:gd name="T37" fmla="*/ 488426 h 227"/>
                  <a:gd name="T38" fmla="*/ 123783 w 153"/>
                  <a:gd name="T39" fmla="*/ 444224 h 227"/>
                  <a:gd name="T40" fmla="*/ 165781 w 153"/>
                  <a:gd name="T41" fmla="*/ 402233 h 227"/>
                  <a:gd name="T42" fmla="*/ 209990 w 153"/>
                  <a:gd name="T43" fmla="*/ 444224 h 227"/>
                  <a:gd name="T44" fmla="*/ 165781 w 153"/>
                  <a:gd name="T45" fmla="*/ 488426 h 22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53"/>
                  <a:gd name="T70" fmla="*/ 0 h 227"/>
                  <a:gd name="T71" fmla="*/ 153 w 153"/>
                  <a:gd name="T72" fmla="*/ 227 h 22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53" h="227">
                    <a:moveTo>
                      <a:pt x="138" y="177"/>
                    </a:moveTo>
                    <a:cubicBezTo>
                      <a:pt x="16" y="177"/>
                      <a:pt x="16" y="177"/>
                      <a:pt x="16" y="177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38" y="16"/>
                      <a:pt x="138" y="16"/>
                      <a:pt x="138" y="16"/>
                    </a:cubicBezTo>
                    <a:cubicBezTo>
                      <a:pt x="138" y="103"/>
                      <a:pt x="138" y="103"/>
                      <a:pt x="138" y="103"/>
                    </a:cubicBezTo>
                    <a:cubicBezTo>
                      <a:pt x="138" y="103"/>
                      <a:pt x="139" y="102"/>
                      <a:pt x="139" y="102"/>
                    </a:cubicBezTo>
                    <a:cubicBezTo>
                      <a:pt x="144" y="98"/>
                      <a:pt x="148" y="95"/>
                      <a:pt x="153" y="94"/>
                    </a:cubicBezTo>
                    <a:cubicBezTo>
                      <a:pt x="153" y="13"/>
                      <a:pt x="153" y="13"/>
                      <a:pt x="153" y="13"/>
                    </a:cubicBezTo>
                    <a:cubicBezTo>
                      <a:pt x="153" y="6"/>
                      <a:pt x="148" y="0"/>
                      <a:pt x="141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15"/>
                      <a:pt x="0" y="215"/>
                      <a:pt x="0" y="215"/>
                    </a:cubicBezTo>
                    <a:cubicBezTo>
                      <a:pt x="0" y="222"/>
                      <a:pt x="6" y="227"/>
                      <a:pt x="12" y="227"/>
                    </a:cubicBezTo>
                    <a:cubicBezTo>
                      <a:pt x="141" y="227"/>
                      <a:pt x="141" y="227"/>
                      <a:pt x="141" y="227"/>
                    </a:cubicBezTo>
                    <a:cubicBezTo>
                      <a:pt x="148" y="227"/>
                      <a:pt x="153" y="222"/>
                      <a:pt x="153" y="215"/>
                    </a:cubicBezTo>
                    <a:cubicBezTo>
                      <a:pt x="153" y="176"/>
                      <a:pt x="153" y="176"/>
                      <a:pt x="153" y="176"/>
                    </a:cubicBezTo>
                    <a:cubicBezTo>
                      <a:pt x="148" y="174"/>
                      <a:pt x="142" y="170"/>
                      <a:pt x="138" y="166"/>
                    </a:cubicBezTo>
                    <a:lnTo>
                      <a:pt x="138" y="177"/>
                    </a:lnTo>
                    <a:close/>
                    <a:moveTo>
                      <a:pt x="75" y="221"/>
                    </a:moveTo>
                    <a:cubicBezTo>
                      <a:pt x="65" y="221"/>
                      <a:pt x="56" y="212"/>
                      <a:pt x="56" y="201"/>
                    </a:cubicBezTo>
                    <a:cubicBezTo>
                      <a:pt x="56" y="191"/>
                      <a:pt x="65" y="182"/>
                      <a:pt x="75" y="182"/>
                    </a:cubicBezTo>
                    <a:cubicBezTo>
                      <a:pt x="86" y="182"/>
                      <a:pt x="95" y="191"/>
                      <a:pt x="95" y="201"/>
                    </a:cubicBezTo>
                    <a:cubicBezTo>
                      <a:pt x="95" y="212"/>
                      <a:pt x="86" y="221"/>
                      <a:pt x="75" y="22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79" name="Freeform 158"/>
              <p:cNvSpPr>
                <a:spLocks noEditPoints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75600" y="202729"/>
                <a:ext cx="190584" cy="190584"/>
              </a:xfrm>
              <a:custGeom>
                <a:avLst/>
                <a:gdLst>
                  <a:gd name="T0" fmla="*/ 159559 w 86"/>
                  <a:gd name="T1" fmla="*/ 37674 h 86"/>
                  <a:gd name="T2" fmla="*/ 39890 w 86"/>
                  <a:gd name="T3" fmla="*/ 31025 h 86"/>
                  <a:gd name="T4" fmla="*/ 31025 w 86"/>
                  <a:gd name="T5" fmla="*/ 150694 h 86"/>
                  <a:gd name="T6" fmla="*/ 152910 w 86"/>
                  <a:gd name="T7" fmla="*/ 159559 h 86"/>
                  <a:gd name="T8" fmla="*/ 159559 w 86"/>
                  <a:gd name="T9" fmla="*/ 37674 h 86"/>
                  <a:gd name="T10" fmla="*/ 101940 w 86"/>
                  <a:gd name="T11" fmla="*/ 139614 h 86"/>
                  <a:gd name="T12" fmla="*/ 101940 w 86"/>
                  <a:gd name="T13" fmla="*/ 155127 h 86"/>
                  <a:gd name="T14" fmla="*/ 88644 w 86"/>
                  <a:gd name="T15" fmla="*/ 155127 h 86"/>
                  <a:gd name="T16" fmla="*/ 88644 w 86"/>
                  <a:gd name="T17" fmla="*/ 141830 h 86"/>
                  <a:gd name="T18" fmla="*/ 62051 w 86"/>
                  <a:gd name="T19" fmla="*/ 135182 h 86"/>
                  <a:gd name="T20" fmla="*/ 66483 w 86"/>
                  <a:gd name="T21" fmla="*/ 117453 h 86"/>
                  <a:gd name="T22" fmla="*/ 90860 w 86"/>
                  <a:gd name="T23" fmla="*/ 124101 h 86"/>
                  <a:gd name="T24" fmla="*/ 106372 w 86"/>
                  <a:gd name="T25" fmla="*/ 115237 h 86"/>
                  <a:gd name="T26" fmla="*/ 90860 w 86"/>
                  <a:gd name="T27" fmla="*/ 101940 h 86"/>
                  <a:gd name="T28" fmla="*/ 64267 w 86"/>
                  <a:gd name="T29" fmla="*/ 75347 h 86"/>
                  <a:gd name="T30" fmla="*/ 88644 w 86"/>
                  <a:gd name="T31" fmla="*/ 48754 h 86"/>
                  <a:gd name="T32" fmla="*/ 88644 w 86"/>
                  <a:gd name="T33" fmla="*/ 33241 h 86"/>
                  <a:gd name="T34" fmla="*/ 104156 w 86"/>
                  <a:gd name="T35" fmla="*/ 33241 h 86"/>
                  <a:gd name="T36" fmla="*/ 104156 w 86"/>
                  <a:gd name="T37" fmla="*/ 46538 h 86"/>
                  <a:gd name="T38" fmla="*/ 124101 w 86"/>
                  <a:gd name="T39" fmla="*/ 50970 h 86"/>
                  <a:gd name="T40" fmla="*/ 119669 w 86"/>
                  <a:gd name="T41" fmla="*/ 68699 h 86"/>
                  <a:gd name="T42" fmla="*/ 99724 w 86"/>
                  <a:gd name="T43" fmla="*/ 64267 h 86"/>
                  <a:gd name="T44" fmla="*/ 86428 w 86"/>
                  <a:gd name="T45" fmla="*/ 70915 h 86"/>
                  <a:gd name="T46" fmla="*/ 104156 w 86"/>
                  <a:gd name="T47" fmla="*/ 84212 h 86"/>
                  <a:gd name="T48" fmla="*/ 128533 w 86"/>
                  <a:gd name="T49" fmla="*/ 113021 h 86"/>
                  <a:gd name="T50" fmla="*/ 101940 w 86"/>
                  <a:gd name="T51" fmla="*/ 139614 h 8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6"/>
                  <a:gd name="T79" fmla="*/ 0 h 86"/>
                  <a:gd name="T80" fmla="*/ 86 w 86"/>
                  <a:gd name="T81" fmla="*/ 86 h 8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6" h="86">
                    <a:moveTo>
                      <a:pt x="72" y="17"/>
                    </a:moveTo>
                    <a:cubicBezTo>
                      <a:pt x="58" y="1"/>
                      <a:pt x="34" y="0"/>
                      <a:pt x="18" y="14"/>
                    </a:cubicBezTo>
                    <a:cubicBezTo>
                      <a:pt x="2" y="28"/>
                      <a:pt x="0" y="52"/>
                      <a:pt x="14" y="68"/>
                    </a:cubicBezTo>
                    <a:cubicBezTo>
                      <a:pt x="28" y="84"/>
                      <a:pt x="53" y="86"/>
                      <a:pt x="69" y="72"/>
                    </a:cubicBezTo>
                    <a:cubicBezTo>
                      <a:pt x="85" y="58"/>
                      <a:pt x="86" y="33"/>
                      <a:pt x="72" y="17"/>
                    </a:cubicBezTo>
                    <a:close/>
                    <a:moveTo>
                      <a:pt x="46" y="63"/>
                    </a:moveTo>
                    <a:cubicBezTo>
                      <a:pt x="46" y="70"/>
                      <a:pt x="46" y="70"/>
                      <a:pt x="46" y="70"/>
                    </a:cubicBezTo>
                    <a:cubicBezTo>
                      <a:pt x="40" y="70"/>
                      <a:pt x="40" y="70"/>
                      <a:pt x="40" y="70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35" y="64"/>
                      <a:pt x="31" y="62"/>
                      <a:pt x="28" y="61"/>
                    </a:cubicBezTo>
                    <a:cubicBezTo>
                      <a:pt x="30" y="53"/>
                      <a:pt x="30" y="53"/>
                      <a:pt x="30" y="53"/>
                    </a:cubicBezTo>
                    <a:cubicBezTo>
                      <a:pt x="33" y="55"/>
                      <a:pt x="37" y="56"/>
                      <a:pt x="41" y="56"/>
                    </a:cubicBezTo>
                    <a:cubicBezTo>
                      <a:pt x="45" y="56"/>
                      <a:pt x="48" y="54"/>
                      <a:pt x="48" y="52"/>
                    </a:cubicBezTo>
                    <a:cubicBezTo>
                      <a:pt x="48" y="49"/>
                      <a:pt x="46" y="48"/>
                      <a:pt x="41" y="46"/>
                    </a:cubicBezTo>
                    <a:cubicBezTo>
                      <a:pt x="34" y="44"/>
                      <a:pt x="29" y="40"/>
                      <a:pt x="29" y="34"/>
                    </a:cubicBezTo>
                    <a:cubicBezTo>
                      <a:pt x="29" y="28"/>
                      <a:pt x="33" y="23"/>
                      <a:pt x="40" y="22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51" y="21"/>
                      <a:pt x="54" y="22"/>
                      <a:pt x="56" y="23"/>
                    </a:cubicBezTo>
                    <a:cubicBezTo>
                      <a:pt x="54" y="31"/>
                      <a:pt x="54" y="31"/>
                      <a:pt x="54" y="31"/>
                    </a:cubicBezTo>
                    <a:cubicBezTo>
                      <a:pt x="53" y="30"/>
                      <a:pt x="50" y="29"/>
                      <a:pt x="45" y="29"/>
                    </a:cubicBezTo>
                    <a:cubicBezTo>
                      <a:pt x="40" y="29"/>
                      <a:pt x="39" y="31"/>
                      <a:pt x="39" y="32"/>
                    </a:cubicBezTo>
                    <a:cubicBezTo>
                      <a:pt x="39" y="35"/>
                      <a:pt x="41" y="36"/>
                      <a:pt x="47" y="38"/>
                    </a:cubicBezTo>
                    <a:cubicBezTo>
                      <a:pt x="55" y="41"/>
                      <a:pt x="58" y="45"/>
                      <a:pt x="58" y="51"/>
                    </a:cubicBezTo>
                    <a:cubicBezTo>
                      <a:pt x="58" y="57"/>
                      <a:pt x="54" y="62"/>
                      <a:pt x="46" y="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6154" name="组合 25"/>
            <p:cNvGrpSpPr/>
            <p:nvPr/>
          </p:nvGrpSpPr>
          <p:grpSpPr bwMode="auto">
            <a:xfrm>
              <a:off x="6553200" y="4222750"/>
              <a:ext cx="444500" cy="568325"/>
              <a:chOff x="0" y="0"/>
              <a:chExt cx="563562" cy="720725"/>
            </a:xfrm>
            <a:grpFill/>
          </p:grpSpPr>
          <p:sp>
            <p:nvSpPr>
              <p:cNvPr id="6172" name="Freeform 32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09550" y="0"/>
                <a:ext cx="142875" cy="720725"/>
              </a:xfrm>
              <a:custGeom>
                <a:avLst/>
                <a:gdLst>
                  <a:gd name="T0" fmla="*/ 142875 w 64"/>
                  <a:gd name="T1" fmla="*/ 648877 h 321"/>
                  <a:gd name="T2" fmla="*/ 71438 w 64"/>
                  <a:gd name="T3" fmla="*/ 720725 h 321"/>
                  <a:gd name="T4" fmla="*/ 0 w 64"/>
                  <a:gd name="T5" fmla="*/ 648877 h 321"/>
                  <a:gd name="T6" fmla="*/ 0 w 64"/>
                  <a:gd name="T7" fmla="*/ 71848 h 321"/>
                  <a:gd name="T8" fmla="*/ 71438 w 64"/>
                  <a:gd name="T9" fmla="*/ 0 h 321"/>
                  <a:gd name="T10" fmla="*/ 142875 w 64"/>
                  <a:gd name="T11" fmla="*/ 71848 h 321"/>
                  <a:gd name="T12" fmla="*/ 142875 w 64"/>
                  <a:gd name="T13" fmla="*/ 648877 h 3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"/>
                  <a:gd name="T22" fmla="*/ 0 h 321"/>
                  <a:gd name="T23" fmla="*/ 64 w 64"/>
                  <a:gd name="T24" fmla="*/ 321 h 3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" h="321">
                    <a:moveTo>
                      <a:pt x="64" y="289"/>
                    </a:moveTo>
                    <a:cubicBezTo>
                      <a:pt x="64" y="307"/>
                      <a:pt x="49" y="321"/>
                      <a:pt x="32" y="321"/>
                    </a:cubicBezTo>
                    <a:cubicBezTo>
                      <a:pt x="14" y="321"/>
                      <a:pt x="0" y="307"/>
                      <a:pt x="0" y="28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4" y="14"/>
                      <a:pt x="64" y="32"/>
                    </a:cubicBezTo>
                    <a:lnTo>
                      <a:pt x="64" y="2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73" name="Freeform 33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0" y="439737"/>
                <a:ext cx="141288" cy="280988"/>
              </a:xfrm>
              <a:custGeom>
                <a:avLst/>
                <a:gdLst>
                  <a:gd name="T0" fmla="*/ 141288 w 63"/>
                  <a:gd name="T1" fmla="*/ 209055 h 125"/>
                  <a:gd name="T2" fmla="*/ 71765 w 63"/>
                  <a:gd name="T3" fmla="*/ 280988 h 125"/>
                  <a:gd name="T4" fmla="*/ 0 w 63"/>
                  <a:gd name="T5" fmla="*/ 209055 h 125"/>
                  <a:gd name="T6" fmla="*/ 0 w 63"/>
                  <a:gd name="T7" fmla="*/ 71933 h 125"/>
                  <a:gd name="T8" fmla="*/ 71765 w 63"/>
                  <a:gd name="T9" fmla="*/ 0 h 125"/>
                  <a:gd name="T10" fmla="*/ 141288 w 63"/>
                  <a:gd name="T11" fmla="*/ 71933 h 125"/>
                  <a:gd name="T12" fmla="*/ 141288 w 63"/>
                  <a:gd name="T13" fmla="*/ 209055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125"/>
                  <a:gd name="T23" fmla="*/ 63 w 63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125">
                    <a:moveTo>
                      <a:pt x="63" y="93"/>
                    </a:moveTo>
                    <a:cubicBezTo>
                      <a:pt x="63" y="111"/>
                      <a:pt x="49" y="125"/>
                      <a:pt x="32" y="125"/>
                    </a:cubicBezTo>
                    <a:cubicBezTo>
                      <a:pt x="14" y="125"/>
                      <a:pt x="0" y="111"/>
                      <a:pt x="0" y="93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3" y="14"/>
                      <a:pt x="63" y="32"/>
                    </a:cubicBezTo>
                    <a:lnTo>
                      <a:pt x="63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74" name="Freeform 34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20687" y="231775"/>
                <a:ext cx="142875" cy="488950"/>
              </a:xfrm>
              <a:custGeom>
                <a:avLst/>
                <a:gdLst>
                  <a:gd name="T0" fmla="*/ 142875 w 64"/>
                  <a:gd name="T1" fmla="*/ 417178 h 218"/>
                  <a:gd name="T2" fmla="*/ 71438 w 64"/>
                  <a:gd name="T3" fmla="*/ 488950 h 218"/>
                  <a:gd name="T4" fmla="*/ 0 w 64"/>
                  <a:gd name="T5" fmla="*/ 417178 h 218"/>
                  <a:gd name="T6" fmla="*/ 0 w 64"/>
                  <a:gd name="T7" fmla="*/ 71772 h 218"/>
                  <a:gd name="T8" fmla="*/ 71438 w 64"/>
                  <a:gd name="T9" fmla="*/ 0 h 218"/>
                  <a:gd name="T10" fmla="*/ 142875 w 64"/>
                  <a:gd name="T11" fmla="*/ 71772 h 218"/>
                  <a:gd name="T12" fmla="*/ 142875 w 64"/>
                  <a:gd name="T13" fmla="*/ 417178 h 2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"/>
                  <a:gd name="T22" fmla="*/ 0 h 218"/>
                  <a:gd name="T23" fmla="*/ 64 w 64"/>
                  <a:gd name="T24" fmla="*/ 218 h 2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" h="218">
                    <a:moveTo>
                      <a:pt x="64" y="186"/>
                    </a:moveTo>
                    <a:cubicBezTo>
                      <a:pt x="64" y="204"/>
                      <a:pt x="49" y="218"/>
                      <a:pt x="32" y="218"/>
                    </a:cubicBezTo>
                    <a:cubicBezTo>
                      <a:pt x="14" y="218"/>
                      <a:pt x="0" y="204"/>
                      <a:pt x="0" y="18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4" y="14"/>
                      <a:pt x="64" y="32"/>
                    </a:cubicBezTo>
                    <a:lnTo>
                      <a:pt x="64" y="18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155" name="任意多边形 29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 rot="16193188" flipH="1">
              <a:off x="5022850" y="1617663"/>
              <a:ext cx="388937" cy="1627188"/>
            </a:xfrm>
            <a:custGeom>
              <a:avLst/>
              <a:gdLst>
                <a:gd name="T0" fmla="*/ 0 w 389043"/>
                <a:gd name="T1" fmla="*/ 1241250 h 1627020"/>
                <a:gd name="T2" fmla="*/ 385793 w 389043"/>
                <a:gd name="T3" fmla="*/ 1627188 h 1627020"/>
                <a:gd name="T4" fmla="*/ 387803 w 389043"/>
                <a:gd name="T5" fmla="*/ 1627188 h 1627020"/>
                <a:gd name="T6" fmla="*/ 387803 w 389043"/>
                <a:gd name="T7" fmla="*/ 387950 h 1627020"/>
                <a:gd name="T8" fmla="*/ 388937 w 389043"/>
                <a:gd name="T9" fmla="*/ 387950 h 1627020"/>
                <a:gd name="T10" fmla="*/ 9682 w 389043"/>
                <a:gd name="T11" fmla="*/ 0 h 1627020"/>
                <a:gd name="T12" fmla="*/ 0 w 389043"/>
                <a:gd name="T13" fmla="*/ 0 h 16270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9043"/>
                <a:gd name="T22" fmla="*/ 0 h 1627020"/>
                <a:gd name="T23" fmla="*/ 389043 w 389043"/>
                <a:gd name="T24" fmla="*/ 1627020 h 16270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9043" h="1627020">
                  <a:moveTo>
                    <a:pt x="0" y="1241122"/>
                  </a:moveTo>
                  <a:lnTo>
                    <a:pt x="385898" y="1627020"/>
                  </a:lnTo>
                  <a:lnTo>
                    <a:pt x="387909" y="1627020"/>
                  </a:lnTo>
                  <a:lnTo>
                    <a:pt x="387909" y="387910"/>
                  </a:lnTo>
                  <a:lnTo>
                    <a:pt x="389043" y="387910"/>
                  </a:lnTo>
                  <a:lnTo>
                    <a:pt x="9685" y="0"/>
                  </a:lnTo>
                  <a:lnTo>
                    <a:pt x="0" y="0"/>
                  </a:lnTo>
                  <a:lnTo>
                    <a:pt x="0" y="1241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6156" name="组合 30"/>
            <p:cNvGrpSpPr/>
            <p:nvPr/>
          </p:nvGrpSpPr>
          <p:grpSpPr bwMode="auto">
            <a:xfrm flipH="1">
              <a:off x="6127750" y="2232025"/>
              <a:ext cx="1627188" cy="1617663"/>
              <a:chOff x="0" y="0"/>
              <a:chExt cx="1627020" cy="1617746"/>
            </a:xfrm>
            <a:grpFill/>
          </p:grpSpPr>
          <p:sp>
            <p:nvSpPr>
              <p:cNvPr id="6169" name="任意多边形 31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 rot="16193188" flipH="1">
                <a:off x="-613477" y="614713"/>
                <a:ext cx="1617335" cy="387910"/>
              </a:xfrm>
              <a:custGeom>
                <a:avLst/>
                <a:gdLst>
                  <a:gd name="T0" fmla="*/ 0 w 1617335"/>
                  <a:gd name="T1" fmla="*/ 0 h 387910"/>
                  <a:gd name="T2" fmla="*/ 379358 w 1617335"/>
                  <a:gd name="T3" fmla="*/ 387910 h 387910"/>
                  <a:gd name="T4" fmla="*/ 1617335 w 1617335"/>
                  <a:gd name="T5" fmla="*/ 387910 h 387910"/>
                  <a:gd name="T6" fmla="*/ 1617335 w 1617335"/>
                  <a:gd name="T7" fmla="*/ 385898 h 387910"/>
                  <a:gd name="T8" fmla="*/ 1231437 w 1617335"/>
                  <a:gd name="T9" fmla="*/ 0 h 3879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17335"/>
                  <a:gd name="T16" fmla="*/ 0 h 387910"/>
                  <a:gd name="T17" fmla="*/ 1617335 w 1617335"/>
                  <a:gd name="T18" fmla="*/ 387910 h 38791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17335" h="387910">
                    <a:moveTo>
                      <a:pt x="0" y="0"/>
                    </a:moveTo>
                    <a:lnTo>
                      <a:pt x="379358" y="387910"/>
                    </a:lnTo>
                    <a:lnTo>
                      <a:pt x="1617335" y="387910"/>
                    </a:lnTo>
                    <a:lnTo>
                      <a:pt x="1617335" y="385898"/>
                    </a:lnTo>
                    <a:lnTo>
                      <a:pt x="123143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70" name="矩形 32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 rot="16193188" flipH="1">
                <a:off x="389537" y="393746"/>
                <a:ext cx="1224000" cy="1224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 w="12700">
                <a:solidFill>
                  <a:srgbClr val="FCFCFC">
                    <a:alpha val="70000"/>
                  </a:srgbClr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171" name="任意多边形 33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 rot="16193188" flipH="1">
                <a:off x="618987" y="-613571"/>
                <a:ext cx="389043" cy="1627020"/>
              </a:xfrm>
              <a:custGeom>
                <a:avLst/>
                <a:gdLst>
                  <a:gd name="T0" fmla="*/ 0 w 389043"/>
                  <a:gd name="T1" fmla="*/ 1241122 h 1627020"/>
                  <a:gd name="T2" fmla="*/ 385898 w 389043"/>
                  <a:gd name="T3" fmla="*/ 1627020 h 1627020"/>
                  <a:gd name="T4" fmla="*/ 387909 w 389043"/>
                  <a:gd name="T5" fmla="*/ 1627020 h 1627020"/>
                  <a:gd name="T6" fmla="*/ 387909 w 389043"/>
                  <a:gd name="T7" fmla="*/ 387910 h 1627020"/>
                  <a:gd name="T8" fmla="*/ 389043 w 389043"/>
                  <a:gd name="T9" fmla="*/ 387910 h 1627020"/>
                  <a:gd name="T10" fmla="*/ 9685 w 389043"/>
                  <a:gd name="T11" fmla="*/ 0 h 1627020"/>
                  <a:gd name="T12" fmla="*/ 0 w 389043"/>
                  <a:gd name="T13" fmla="*/ 0 h 16270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9043"/>
                  <a:gd name="T22" fmla="*/ 0 h 1627020"/>
                  <a:gd name="T23" fmla="*/ 389043 w 389043"/>
                  <a:gd name="T24" fmla="*/ 1627020 h 16270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9043" h="1627020">
                    <a:moveTo>
                      <a:pt x="0" y="1241122"/>
                    </a:moveTo>
                    <a:lnTo>
                      <a:pt x="385898" y="1627020"/>
                    </a:lnTo>
                    <a:lnTo>
                      <a:pt x="387909" y="1627020"/>
                    </a:lnTo>
                    <a:lnTo>
                      <a:pt x="387909" y="387910"/>
                    </a:lnTo>
                    <a:lnTo>
                      <a:pt x="389043" y="387910"/>
                    </a:lnTo>
                    <a:lnTo>
                      <a:pt x="9685" y="0"/>
                    </a:lnTo>
                    <a:lnTo>
                      <a:pt x="0" y="0"/>
                    </a:lnTo>
                    <a:lnTo>
                      <a:pt x="0" y="12411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6157" name="组合 34"/>
            <p:cNvGrpSpPr/>
            <p:nvPr/>
          </p:nvGrpSpPr>
          <p:grpSpPr bwMode="auto">
            <a:xfrm flipH="1" flipV="1">
              <a:off x="6127750" y="3967163"/>
              <a:ext cx="1627188" cy="1617662"/>
              <a:chOff x="0" y="0"/>
              <a:chExt cx="1627020" cy="1617746"/>
            </a:xfrm>
            <a:grpFill/>
          </p:grpSpPr>
          <p:sp>
            <p:nvSpPr>
              <p:cNvPr id="6166" name="任意多边形 35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 rot="16193188" flipH="1">
                <a:off x="-613477" y="614713"/>
                <a:ext cx="1617335" cy="387910"/>
              </a:xfrm>
              <a:custGeom>
                <a:avLst/>
                <a:gdLst>
                  <a:gd name="T0" fmla="*/ 0 w 1617335"/>
                  <a:gd name="T1" fmla="*/ 0 h 387910"/>
                  <a:gd name="T2" fmla="*/ 379358 w 1617335"/>
                  <a:gd name="T3" fmla="*/ 387910 h 387910"/>
                  <a:gd name="T4" fmla="*/ 1617335 w 1617335"/>
                  <a:gd name="T5" fmla="*/ 387910 h 387910"/>
                  <a:gd name="T6" fmla="*/ 1617335 w 1617335"/>
                  <a:gd name="T7" fmla="*/ 385898 h 387910"/>
                  <a:gd name="T8" fmla="*/ 1231437 w 1617335"/>
                  <a:gd name="T9" fmla="*/ 0 h 3879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17335"/>
                  <a:gd name="T16" fmla="*/ 0 h 387910"/>
                  <a:gd name="T17" fmla="*/ 1617335 w 1617335"/>
                  <a:gd name="T18" fmla="*/ 387910 h 38791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17335" h="387910">
                    <a:moveTo>
                      <a:pt x="0" y="0"/>
                    </a:moveTo>
                    <a:lnTo>
                      <a:pt x="379358" y="387910"/>
                    </a:lnTo>
                    <a:lnTo>
                      <a:pt x="1617335" y="387910"/>
                    </a:lnTo>
                    <a:lnTo>
                      <a:pt x="1617335" y="385898"/>
                    </a:lnTo>
                    <a:lnTo>
                      <a:pt x="123143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67" name="矩形 36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 rot="16193188" flipH="1">
                <a:off x="389537" y="393746"/>
                <a:ext cx="1224000" cy="1224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 w="12700">
                <a:solidFill>
                  <a:srgbClr val="FCFCFC">
                    <a:alpha val="70000"/>
                  </a:srgbClr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168" name="任意多边形 37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 rot="16193188" flipH="1">
                <a:off x="618987" y="-613571"/>
                <a:ext cx="389043" cy="1627020"/>
              </a:xfrm>
              <a:custGeom>
                <a:avLst/>
                <a:gdLst>
                  <a:gd name="T0" fmla="*/ 0 w 389043"/>
                  <a:gd name="T1" fmla="*/ 1241122 h 1627020"/>
                  <a:gd name="T2" fmla="*/ 385898 w 389043"/>
                  <a:gd name="T3" fmla="*/ 1627020 h 1627020"/>
                  <a:gd name="T4" fmla="*/ 387909 w 389043"/>
                  <a:gd name="T5" fmla="*/ 1627020 h 1627020"/>
                  <a:gd name="T6" fmla="*/ 387909 w 389043"/>
                  <a:gd name="T7" fmla="*/ 387910 h 1627020"/>
                  <a:gd name="T8" fmla="*/ 389043 w 389043"/>
                  <a:gd name="T9" fmla="*/ 387910 h 1627020"/>
                  <a:gd name="T10" fmla="*/ 9685 w 389043"/>
                  <a:gd name="T11" fmla="*/ 0 h 1627020"/>
                  <a:gd name="T12" fmla="*/ 0 w 389043"/>
                  <a:gd name="T13" fmla="*/ 0 h 16270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9043"/>
                  <a:gd name="T22" fmla="*/ 0 h 1627020"/>
                  <a:gd name="T23" fmla="*/ 389043 w 389043"/>
                  <a:gd name="T24" fmla="*/ 1627020 h 16270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9043" h="1627020">
                    <a:moveTo>
                      <a:pt x="0" y="1241122"/>
                    </a:moveTo>
                    <a:lnTo>
                      <a:pt x="385898" y="1627020"/>
                    </a:lnTo>
                    <a:lnTo>
                      <a:pt x="387909" y="1627020"/>
                    </a:lnTo>
                    <a:lnTo>
                      <a:pt x="387909" y="387910"/>
                    </a:lnTo>
                    <a:lnTo>
                      <a:pt x="389043" y="387910"/>
                    </a:lnTo>
                    <a:lnTo>
                      <a:pt x="9685" y="0"/>
                    </a:lnTo>
                    <a:lnTo>
                      <a:pt x="0" y="0"/>
                    </a:lnTo>
                    <a:lnTo>
                      <a:pt x="0" y="12411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6158" name="组合 38"/>
            <p:cNvGrpSpPr/>
            <p:nvPr/>
          </p:nvGrpSpPr>
          <p:grpSpPr bwMode="auto">
            <a:xfrm flipV="1">
              <a:off x="4403725" y="3962400"/>
              <a:ext cx="1627188" cy="1619250"/>
              <a:chOff x="0" y="0"/>
              <a:chExt cx="1627020" cy="1617746"/>
            </a:xfrm>
            <a:grpFill/>
          </p:grpSpPr>
          <p:sp>
            <p:nvSpPr>
              <p:cNvPr id="6163" name="任意多边形 39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 rot="16193188" flipH="1">
                <a:off x="-613477" y="614713"/>
                <a:ext cx="1617335" cy="387910"/>
              </a:xfrm>
              <a:custGeom>
                <a:avLst/>
                <a:gdLst>
                  <a:gd name="T0" fmla="*/ 0 w 1617335"/>
                  <a:gd name="T1" fmla="*/ 0 h 387910"/>
                  <a:gd name="T2" fmla="*/ 379358 w 1617335"/>
                  <a:gd name="T3" fmla="*/ 387910 h 387910"/>
                  <a:gd name="T4" fmla="*/ 1617335 w 1617335"/>
                  <a:gd name="T5" fmla="*/ 387910 h 387910"/>
                  <a:gd name="T6" fmla="*/ 1617335 w 1617335"/>
                  <a:gd name="T7" fmla="*/ 385898 h 387910"/>
                  <a:gd name="T8" fmla="*/ 1231437 w 1617335"/>
                  <a:gd name="T9" fmla="*/ 0 h 3879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17335"/>
                  <a:gd name="T16" fmla="*/ 0 h 387910"/>
                  <a:gd name="T17" fmla="*/ 1617335 w 1617335"/>
                  <a:gd name="T18" fmla="*/ 387910 h 38791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17335" h="387910">
                    <a:moveTo>
                      <a:pt x="0" y="0"/>
                    </a:moveTo>
                    <a:lnTo>
                      <a:pt x="379358" y="387910"/>
                    </a:lnTo>
                    <a:lnTo>
                      <a:pt x="1617335" y="387910"/>
                    </a:lnTo>
                    <a:lnTo>
                      <a:pt x="1617335" y="385898"/>
                    </a:lnTo>
                    <a:lnTo>
                      <a:pt x="1231437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164" name="矩形 40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 rot="16193188" flipH="1">
                <a:off x="389537" y="393746"/>
                <a:ext cx="1224000" cy="1224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 w="12700">
                <a:solidFill>
                  <a:srgbClr val="FCFCFC">
                    <a:alpha val="70000"/>
                  </a:srgbClr>
                </a:solidFill>
                <a:beve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:endParaRPr lang="zh-CN" altLang="zh-CN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165" name="任意多边形 41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 rot="16193188" flipH="1">
                <a:off x="618987" y="-613571"/>
                <a:ext cx="389043" cy="1627020"/>
              </a:xfrm>
              <a:custGeom>
                <a:avLst/>
                <a:gdLst>
                  <a:gd name="T0" fmla="*/ 0 w 389043"/>
                  <a:gd name="T1" fmla="*/ 1241122 h 1627020"/>
                  <a:gd name="T2" fmla="*/ 385898 w 389043"/>
                  <a:gd name="T3" fmla="*/ 1627020 h 1627020"/>
                  <a:gd name="T4" fmla="*/ 387909 w 389043"/>
                  <a:gd name="T5" fmla="*/ 1627020 h 1627020"/>
                  <a:gd name="T6" fmla="*/ 387909 w 389043"/>
                  <a:gd name="T7" fmla="*/ 387910 h 1627020"/>
                  <a:gd name="T8" fmla="*/ 389043 w 389043"/>
                  <a:gd name="T9" fmla="*/ 387910 h 1627020"/>
                  <a:gd name="T10" fmla="*/ 9685 w 389043"/>
                  <a:gd name="T11" fmla="*/ 0 h 1627020"/>
                  <a:gd name="T12" fmla="*/ 0 w 389043"/>
                  <a:gd name="T13" fmla="*/ 0 h 16270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9043"/>
                  <a:gd name="T22" fmla="*/ 0 h 1627020"/>
                  <a:gd name="T23" fmla="*/ 389043 w 389043"/>
                  <a:gd name="T24" fmla="*/ 1627020 h 16270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9043" h="1627020">
                    <a:moveTo>
                      <a:pt x="0" y="1241122"/>
                    </a:moveTo>
                    <a:lnTo>
                      <a:pt x="385898" y="1627020"/>
                    </a:lnTo>
                    <a:lnTo>
                      <a:pt x="387909" y="1627020"/>
                    </a:lnTo>
                    <a:lnTo>
                      <a:pt x="387909" y="387910"/>
                    </a:lnTo>
                    <a:lnTo>
                      <a:pt x="389043" y="387910"/>
                    </a:lnTo>
                    <a:lnTo>
                      <a:pt x="9685" y="0"/>
                    </a:lnTo>
                    <a:lnTo>
                      <a:pt x="0" y="0"/>
                    </a:lnTo>
                    <a:lnTo>
                      <a:pt x="0" y="12411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8" name="组合 57"/>
          <p:cNvGrpSpPr/>
          <p:nvPr/>
        </p:nvGrpSpPr>
        <p:grpSpPr>
          <a:xfrm>
            <a:off x="877210" y="1177407"/>
            <a:ext cx="3281362" cy="960319"/>
            <a:chOff x="874713" y="3325188"/>
            <a:chExt cx="3281362" cy="960319"/>
          </a:xfrm>
          <a:noFill/>
        </p:grpSpPr>
        <p:sp>
          <p:nvSpPr>
            <p:cNvPr id="59" name="矩形 58"/>
            <p:cNvSpPr/>
            <p:nvPr>
              <p:custDataLst>
                <p:tags r:id="rId31"/>
              </p:custDataLst>
            </p:nvPr>
          </p:nvSpPr>
          <p:spPr>
            <a:xfrm>
              <a:off x="874713" y="3677812"/>
              <a:ext cx="3281362" cy="60769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用户可以在线配置开发的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Flink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任务，并实现在线启停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0" name="矩形 59"/>
            <p:cNvSpPr/>
            <p:nvPr>
              <p:custDataLst>
                <p:tags r:id="rId32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任务可视化配置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77210" y="3882507"/>
            <a:ext cx="3281362" cy="960319"/>
            <a:chOff x="874713" y="3325188"/>
            <a:chExt cx="3281362" cy="960319"/>
          </a:xfrm>
          <a:noFill/>
        </p:grpSpPr>
        <p:sp>
          <p:nvSpPr>
            <p:cNvPr id="62" name="矩形 61"/>
            <p:cNvSpPr/>
            <p:nvPr>
              <p:custDataLst>
                <p:tags r:id="rId33"/>
              </p:custDataLst>
            </p:nvPr>
          </p:nvSpPr>
          <p:spPr>
            <a:xfrm>
              <a:off x="874713" y="3677812"/>
              <a:ext cx="3281362" cy="60769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支持对历史任务进行日志溯源，实时掌握人物运行情况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3" name="矩形 62"/>
            <p:cNvSpPr/>
            <p:nvPr>
              <p:custDataLst>
                <p:tags r:id="rId34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日志溯源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7804468" y="1177407"/>
            <a:ext cx="3281362" cy="1218764"/>
            <a:chOff x="874713" y="3325188"/>
            <a:chExt cx="3281362" cy="1218764"/>
          </a:xfrm>
          <a:noFill/>
        </p:grpSpPr>
        <p:sp>
          <p:nvSpPr>
            <p:cNvPr id="65" name="矩形 64"/>
            <p:cNvSpPr/>
            <p:nvPr>
              <p:custDataLst>
                <p:tags r:id="rId35"/>
              </p:custDataLst>
            </p:nvPr>
          </p:nvSpPr>
          <p:spPr>
            <a:xfrm>
              <a:off x="874713" y="3677812"/>
              <a:ext cx="3281362" cy="866140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用户可以定义多个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Flink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环境，并且应用于不同的任务，便于开发环境调试和快速上线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6" name="矩形 65"/>
            <p:cNvSpPr/>
            <p:nvPr>
              <p:custDataLst>
                <p:tags r:id="rId36"/>
              </p:custDataLst>
            </p:nvPr>
          </p:nvSpPr>
          <p:spPr>
            <a:xfrm>
              <a:off x="1914101" y="3325188"/>
              <a:ext cx="2241974" cy="42354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在线切换环境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7804468" y="3882507"/>
            <a:ext cx="3281362" cy="701874"/>
            <a:chOff x="874713" y="3325188"/>
            <a:chExt cx="3281362" cy="701874"/>
          </a:xfrm>
          <a:noFill/>
        </p:grpSpPr>
        <p:sp>
          <p:nvSpPr>
            <p:cNvPr id="68" name="矩形 67"/>
            <p:cNvSpPr/>
            <p:nvPr>
              <p:custDataLst>
                <p:tags r:id="rId37"/>
              </p:custDataLst>
            </p:nvPr>
          </p:nvSpPr>
          <p:spPr>
            <a:xfrm>
              <a:off x="874713" y="3677812"/>
              <a:ext cx="3281362" cy="349250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实时监控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Flink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任务数据输入输出情况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9" name="矩形 68"/>
            <p:cNvSpPr/>
            <p:nvPr>
              <p:custDataLst>
                <p:tags r:id="rId38"/>
              </p:custDataLst>
            </p:nvPr>
          </p:nvSpPr>
          <p:spPr>
            <a:xfrm>
              <a:off x="1914101" y="3325188"/>
              <a:ext cx="2241974" cy="42354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数据监控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" name="Freeform 112"/>
          <p:cNvSpPr>
            <a:spLocks noEditPoints="1" noChangeArrowheads="1"/>
          </p:cNvSpPr>
          <p:nvPr>
            <p:custDataLst>
              <p:tags r:id="rId39"/>
            </p:custDataLst>
          </p:nvPr>
        </p:nvSpPr>
        <p:spPr bwMode="auto">
          <a:xfrm>
            <a:off x="6372860" y="2251075"/>
            <a:ext cx="519113" cy="581025"/>
          </a:xfrm>
          <a:custGeom>
            <a:avLst/>
            <a:gdLst>
              <a:gd name="T0" fmla="*/ 347346 w 182"/>
              <a:gd name="T1" fmla="*/ 211907 h 204"/>
              <a:gd name="T2" fmla="*/ 338497 w 182"/>
              <a:gd name="T3" fmla="*/ 105954 h 204"/>
              <a:gd name="T4" fmla="*/ 172567 w 182"/>
              <a:gd name="T5" fmla="*/ 0 h 204"/>
              <a:gd name="T6" fmla="*/ 2212 w 182"/>
              <a:gd name="T7" fmla="*/ 174382 h 204"/>
              <a:gd name="T8" fmla="*/ 0 w 182"/>
              <a:gd name="T9" fmla="*/ 450303 h 204"/>
              <a:gd name="T10" fmla="*/ 250001 w 182"/>
              <a:gd name="T11" fmla="*/ 388497 h 204"/>
              <a:gd name="T12" fmla="*/ 325222 w 182"/>
              <a:gd name="T13" fmla="*/ 388497 h 204"/>
              <a:gd name="T14" fmla="*/ 325222 w 182"/>
              <a:gd name="T15" fmla="*/ 388497 h 204"/>
              <a:gd name="T16" fmla="*/ 345134 w 182"/>
              <a:gd name="T17" fmla="*/ 333313 h 204"/>
              <a:gd name="T18" fmla="*/ 323010 w 182"/>
              <a:gd name="T19" fmla="*/ 320068 h 204"/>
              <a:gd name="T20" fmla="*/ 345134 w 182"/>
              <a:gd name="T21" fmla="*/ 309031 h 204"/>
              <a:gd name="T22" fmla="*/ 342921 w 182"/>
              <a:gd name="T23" fmla="*/ 304617 h 204"/>
              <a:gd name="T24" fmla="*/ 376107 w 182"/>
              <a:gd name="T25" fmla="*/ 245018 h 204"/>
              <a:gd name="T26" fmla="*/ 137169 w 182"/>
              <a:gd name="T27" fmla="*/ 205285 h 204"/>
              <a:gd name="T28" fmla="*/ 137169 w 182"/>
              <a:gd name="T29" fmla="*/ 225152 h 204"/>
              <a:gd name="T30" fmla="*/ 119469 w 182"/>
              <a:gd name="T31" fmla="*/ 231774 h 204"/>
              <a:gd name="T32" fmla="*/ 106195 w 182"/>
              <a:gd name="T33" fmla="*/ 242810 h 204"/>
              <a:gd name="T34" fmla="*/ 88496 w 182"/>
              <a:gd name="T35" fmla="*/ 236188 h 204"/>
              <a:gd name="T36" fmla="*/ 70797 w 182"/>
              <a:gd name="T37" fmla="*/ 236188 h 204"/>
              <a:gd name="T38" fmla="*/ 61947 w 182"/>
              <a:gd name="T39" fmla="*/ 218529 h 204"/>
              <a:gd name="T40" fmla="*/ 48673 w 182"/>
              <a:gd name="T41" fmla="*/ 205285 h 204"/>
              <a:gd name="T42" fmla="*/ 57522 w 182"/>
              <a:gd name="T43" fmla="*/ 187626 h 204"/>
              <a:gd name="T44" fmla="*/ 57522 w 182"/>
              <a:gd name="T45" fmla="*/ 167760 h 204"/>
              <a:gd name="T46" fmla="*/ 75221 w 182"/>
              <a:gd name="T47" fmla="*/ 161138 h 204"/>
              <a:gd name="T48" fmla="*/ 88496 w 182"/>
              <a:gd name="T49" fmla="*/ 150101 h 204"/>
              <a:gd name="T50" fmla="*/ 106195 w 182"/>
              <a:gd name="T51" fmla="*/ 156723 h 204"/>
              <a:gd name="T52" fmla="*/ 126107 w 182"/>
              <a:gd name="T53" fmla="*/ 156723 h 204"/>
              <a:gd name="T54" fmla="*/ 132744 w 182"/>
              <a:gd name="T55" fmla="*/ 174382 h 204"/>
              <a:gd name="T56" fmla="*/ 146018 w 182"/>
              <a:gd name="T57" fmla="*/ 187626 h 204"/>
              <a:gd name="T58" fmla="*/ 300886 w 182"/>
              <a:gd name="T59" fmla="*/ 169967 h 204"/>
              <a:gd name="T60" fmla="*/ 278762 w 182"/>
              <a:gd name="T61" fmla="*/ 192041 h 204"/>
              <a:gd name="T62" fmla="*/ 267700 w 182"/>
              <a:gd name="T63" fmla="*/ 220737 h 204"/>
              <a:gd name="T64" fmla="*/ 236726 w 182"/>
              <a:gd name="T65" fmla="*/ 220737 h 204"/>
              <a:gd name="T66" fmla="*/ 207965 w 182"/>
              <a:gd name="T67" fmla="*/ 231774 h 204"/>
              <a:gd name="T68" fmla="*/ 183629 w 182"/>
              <a:gd name="T69" fmla="*/ 211907 h 204"/>
              <a:gd name="T70" fmla="*/ 154868 w 182"/>
              <a:gd name="T71" fmla="*/ 200870 h 204"/>
              <a:gd name="T72" fmla="*/ 154868 w 182"/>
              <a:gd name="T73" fmla="*/ 169967 h 204"/>
              <a:gd name="T74" fmla="*/ 141593 w 182"/>
              <a:gd name="T75" fmla="*/ 141272 h 204"/>
              <a:gd name="T76" fmla="*/ 163717 w 182"/>
              <a:gd name="T77" fmla="*/ 116990 h 204"/>
              <a:gd name="T78" fmla="*/ 174779 w 182"/>
              <a:gd name="T79" fmla="*/ 88295 h 204"/>
              <a:gd name="T80" fmla="*/ 207965 w 182"/>
              <a:gd name="T81" fmla="*/ 88295 h 204"/>
              <a:gd name="T82" fmla="*/ 236726 w 182"/>
              <a:gd name="T83" fmla="*/ 77258 h 204"/>
              <a:gd name="T84" fmla="*/ 258850 w 182"/>
              <a:gd name="T85" fmla="*/ 97124 h 204"/>
              <a:gd name="T86" fmla="*/ 287611 w 182"/>
              <a:gd name="T87" fmla="*/ 108161 h 204"/>
              <a:gd name="T88" fmla="*/ 287611 w 182"/>
              <a:gd name="T89" fmla="*/ 141272 h 204"/>
              <a:gd name="T90" fmla="*/ 300886 w 182"/>
              <a:gd name="T91" fmla="*/ 169967 h 20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82"/>
              <a:gd name="T139" fmla="*/ 0 h 204"/>
              <a:gd name="T140" fmla="*/ 182 w 182"/>
              <a:gd name="T141" fmla="*/ 204 h 204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82" h="204">
                <a:moveTo>
                  <a:pt x="170" y="111"/>
                </a:moveTo>
                <a:cubicBezTo>
                  <a:pt x="166" y="107"/>
                  <a:pt x="160" y="102"/>
                  <a:pt x="157" y="96"/>
                </a:cubicBezTo>
                <a:cubicBezTo>
                  <a:pt x="153" y="87"/>
                  <a:pt x="158" y="79"/>
                  <a:pt x="157" y="70"/>
                </a:cubicBezTo>
                <a:cubicBezTo>
                  <a:pt x="157" y="63"/>
                  <a:pt x="155" y="54"/>
                  <a:pt x="153" y="48"/>
                </a:cubicBezTo>
                <a:cubicBezTo>
                  <a:pt x="149" y="37"/>
                  <a:pt x="142" y="28"/>
                  <a:pt x="133" y="21"/>
                </a:cubicBezTo>
                <a:cubicBezTo>
                  <a:pt x="119" y="8"/>
                  <a:pt x="100" y="0"/>
                  <a:pt x="78" y="0"/>
                </a:cubicBezTo>
                <a:cubicBezTo>
                  <a:pt x="35" y="0"/>
                  <a:pt x="0" y="32"/>
                  <a:pt x="0" y="71"/>
                </a:cubicBezTo>
                <a:cubicBezTo>
                  <a:pt x="0" y="74"/>
                  <a:pt x="0" y="77"/>
                  <a:pt x="1" y="79"/>
                </a:cubicBezTo>
                <a:cubicBezTo>
                  <a:pt x="1" y="96"/>
                  <a:pt x="6" y="117"/>
                  <a:pt x="22" y="139"/>
                </a:cubicBezTo>
                <a:cubicBezTo>
                  <a:pt x="22" y="139"/>
                  <a:pt x="43" y="182"/>
                  <a:pt x="0" y="204"/>
                </a:cubicBezTo>
                <a:cubicBezTo>
                  <a:pt x="95" y="204"/>
                  <a:pt x="95" y="204"/>
                  <a:pt x="95" y="204"/>
                </a:cubicBezTo>
                <a:cubicBezTo>
                  <a:pt x="95" y="204"/>
                  <a:pt x="102" y="176"/>
                  <a:pt x="113" y="176"/>
                </a:cubicBezTo>
                <a:cubicBezTo>
                  <a:pt x="123" y="176"/>
                  <a:pt x="133" y="177"/>
                  <a:pt x="142" y="176"/>
                </a:cubicBezTo>
                <a:cubicBezTo>
                  <a:pt x="144" y="177"/>
                  <a:pt x="146" y="176"/>
                  <a:pt x="147" y="176"/>
                </a:cubicBezTo>
                <a:cubicBezTo>
                  <a:pt x="147" y="176"/>
                  <a:pt x="147" y="176"/>
                  <a:pt x="147" y="176"/>
                </a:cubicBezTo>
                <a:cubicBezTo>
                  <a:pt x="147" y="176"/>
                  <a:pt x="147" y="176"/>
                  <a:pt x="147" y="176"/>
                </a:cubicBezTo>
                <a:cubicBezTo>
                  <a:pt x="154" y="173"/>
                  <a:pt x="149" y="157"/>
                  <a:pt x="149" y="157"/>
                </a:cubicBezTo>
                <a:cubicBezTo>
                  <a:pt x="153" y="155"/>
                  <a:pt x="156" y="153"/>
                  <a:pt x="156" y="151"/>
                </a:cubicBezTo>
                <a:cubicBezTo>
                  <a:pt x="156" y="150"/>
                  <a:pt x="156" y="150"/>
                  <a:pt x="156" y="150"/>
                </a:cubicBezTo>
                <a:cubicBezTo>
                  <a:pt x="156" y="148"/>
                  <a:pt x="152" y="146"/>
                  <a:pt x="146" y="145"/>
                </a:cubicBezTo>
                <a:cubicBezTo>
                  <a:pt x="149" y="145"/>
                  <a:pt x="149" y="145"/>
                  <a:pt x="149" y="145"/>
                </a:cubicBezTo>
                <a:cubicBezTo>
                  <a:pt x="153" y="145"/>
                  <a:pt x="156" y="143"/>
                  <a:pt x="156" y="140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6" y="139"/>
                  <a:pt x="156" y="138"/>
                  <a:pt x="155" y="138"/>
                </a:cubicBezTo>
                <a:cubicBezTo>
                  <a:pt x="156" y="135"/>
                  <a:pt x="159" y="121"/>
                  <a:pt x="160" y="121"/>
                </a:cubicBezTo>
                <a:cubicBezTo>
                  <a:pt x="182" y="119"/>
                  <a:pt x="170" y="111"/>
                  <a:pt x="170" y="111"/>
                </a:cubicBezTo>
                <a:close/>
                <a:moveTo>
                  <a:pt x="66" y="93"/>
                </a:moveTo>
                <a:cubicBezTo>
                  <a:pt x="62" y="93"/>
                  <a:pt x="62" y="93"/>
                  <a:pt x="62" y="93"/>
                </a:cubicBezTo>
                <a:cubicBezTo>
                  <a:pt x="62" y="95"/>
                  <a:pt x="61" y="97"/>
                  <a:pt x="60" y="99"/>
                </a:cubicBezTo>
                <a:cubicBezTo>
                  <a:pt x="62" y="102"/>
                  <a:pt x="62" y="102"/>
                  <a:pt x="62" y="102"/>
                </a:cubicBezTo>
                <a:cubicBezTo>
                  <a:pt x="57" y="107"/>
                  <a:pt x="57" y="107"/>
                  <a:pt x="57" y="107"/>
                </a:cubicBezTo>
                <a:cubicBezTo>
                  <a:pt x="54" y="105"/>
                  <a:pt x="54" y="105"/>
                  <a:pt x="54" y="105"/>
                </a:cubicBezTo>
                <a:cubicBezTo>
                  <a:pt x="52" y="106"/>
                  <a:pt x="50" y="107"/>
                  <a:pt x="48" y="107"/>
                </a:cubicBezTo>
                <a:cubicBezTo>
                  <a:pt x="48" y="110"/>
                  <a:pt x="48" y="110"/>
                  <a:pt x="48" y="110"/>
                </a:cubicBezTo>
                <a:cubicBezTo>
                  <a:pt x="40" y="110"/>
                  <a:pt x="40" y="110"/>
                  <a:pt x="40" y="110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38" y="107"/>
                  <a:pt x="36" y="106"/>
                  <a:pt x="34" y="105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26" y="102"/>
                  <a:pt x="26" y="102"/>
                  <a:pt x="26" y="102"/>
                </a:cubicBezTo>
                <a:cubicBezTo>
                  <a:pt x="28" y="99"/>
                  <a:pt x="28" y="99"/>
                  <a:pt x="28" y="99"/>
                </a:cubicBezTo>
                <a:cubicBezTo>
                  <a:pt x="27" y="97"/>
                  <a:pt x="26" y="95"/>
                  <a:pt x="26" y="93"/>
                </a:cubicBezTo>
                <a:cubicBezTo>
                  <a:pt x="22" y="93"/>
                  <a:pt x="22" y="93"/>
                  <a:pt x="22" y="93"/>
                </a:cubicBezTo>
                <a:cubicBezTo>
                  <a:pt x="22" y="85"/>
                  <a:pt x="22" y="85"/>
                  <a:pt x="22" y="85"/>
                </a:cubicBezTo>
                <a:cubicBezTo>
                  <a:pt x="26" y="85"/>
                  <a:pt x="26" y="85"/>
                  <a:pt x="26" y="85"/>
                </a:cubicBezTo>
                <a:cubicBezTo>
                  <a:pt x="26" y="83"/>
                  <a:pt x="27" y="81"/>
                  <a:pt x="28" y="79"/>
                </a:cubicBezTo>
                <a:cubicBezTo>
                  <a:pt x="26" y="76"/>
                  <a:pt x="26" y="76"/>
                  <a:pt x="26" y="76"/>
                </a:cubicBezTo>
                <a:cubicBezTo>
                  <a:pt x="31" y="71"/>
                  <a:pt x="31" y="71"/>
                  <a:pt x="31" y="71"/>
                </a:cubicBezTo>
                <a:cubicBezTo>
                  <a:pt x="34" y="73"/>
                  <a:pt x="34" y="73"/>
                  <a:pt x="34" y="73"/>
                </a:cubicBezTo>
                <a:cubicBezTo>
                  <a:pt x="36" y="72"/>
                  <a:pt x="38" y="71"/>
                  <a:pt x="40" y="71"/>
                </a:cubicBezTo>
                <a:cubicBezTo>
                  <a:pt x="40" y="68"/>
                  <a:pt x="40" y="68"/>
                  <a:pt x="40" y="68"/>
                </a:cubicBezTo>
                <a:cubicBezTo>
                  <a:pt x="48" y="68"/>
                  <a:pt x="48" y="68"/>
                  <a:pt x="48" y="68"/>
                </a:cubicBezTo>
                <a:cubicBezTo>
                  <a:pt x="48" y="71"/>
                  <a:pt x="48" y="71"/>
                  <a:pt x="48" y="71"/>
                </a:cubicBezTo>
                <a:cubicBezTo>
                  <a:pt x="50" y="71"/>
                  <a:pt x="52" y="72"/>
                  <a:pt x="54" y="73"/>
                </a:cubicBezTo>
                <a:cubicBezTo>
                  <a:pt x="57" y="71"/>
                  <a:pt x="57" y="71"/>
                  <a:pt x="57" y="71"/>
                </a:cubicBezTo>
                <a:cubicBezTo>
                  <a:pt x="63" y="76"/>
                  <a:pt x="63" y="76"/>
                  <a:pt x="63" y="76"/>
                </a:cubicBezTo>
                <a:cubicBezTo>
                  <a:pt x="60" y="79"/>
                  <a:pt x="60" y="79"/>
                  <a:pt x="60" y="79"/>
                </a:cubicBezTo>
                <a:cubicBezTo>
                  <a:pt x="61" y="81"/>
                  <a:pt x="62" y="83"/>
                  <a:pt x="63" y="85"/>
                </a:cubicBezTo>
                <a:cubicBezTo>
                  <a:pt x="66" y="85"/>
                  <a:pt x="66" y="85"/>
                  <a:pt x="66" y="85"/>
                </a:cubicBezTo>
                <a:lnTo>
                  <a:pt x="66" y="93"/>
                </a:lnTo>
                <a:close/>
                <a:moveTo>
                  <a:pt x="136" y="77"/>
                </a:moveTo>
                <a:cubicBezTo>
                  <a:pt x="130" y="77"/>
                  <a:pt x="130" y="77"/>
                  <a:pt x="130" y="77"/>
                </a:cubicBezTo>
                <a:cubicBezTo>
                  <a:pt x="129" y="80"/>
                  <a:pt x="128" y="84"/>
                  <a:pt x="126" y="87"/>
                </a:cubicBezTo>
                <a:cubicBezTo>
                  <a:pt x="130" y="91"/>
                  <a:pt x="130" y="91"/>
                  <a:pt x="130" y="91"/>
                </a:cubicBezTo>
                <a:cubicBezTo>
                  <a:pt x="121" y="100"/>
                  <a:pt x="121" y="100"/>
                  <a:pt x="121" y="100"/>
                </a:cubicBezTo>
                <a:cubicBezTo>
                  <a:pt x="117" y="96"/>
                  <a:pt x="117" y="96"/>
                  <a:pt x="117" y="96"/>
                </a:cubicBezTo>
                <a:cubicBezTo>
                  <a:pt x="114" y="98"/>
                  <a:pt x="110" y="99"/>
                  <a:pt x="107" y="100"/>
                </a:cubicBezTo>
                <a:cubicBezTo>
                  <a:pt x="107" y="105"/>
                  <a:pt x="107" y="105"/>
                  <a:pt x="107" y="105"/>
                </a:cubicBezTo>
                <a:cubicBezTo>
                  <a:pt x="94" y="105"/>
                  <a:pt x="94" y="105"/>
                  <a:pt x="94" y="105"/>
                </a:cubicBezTo>
                <a:cubicBezTo>
                  <a:pt x="94" y="100"/>
                  <a:pt x="94" y="100"/>
                  <a:pt x="94" y="100"/>
                </a:cubicBezTo>
                <a:cubicBezTo>
                  <a:pt x="90" y="100"/>
                  <a:pt x="86" y="98"/>
                  <a:pt x="83" y="96"/>
                </a:cubicBezTo>
                <a:cubicBezTo>
                  <a:pt x="79" y="100"/>
                  <a:pt x="79" y="100"/>
                  <a:pt x="79" y="100"/>
                </a:cubicBezTo>
                <a:cubicBezTo>
                  <a:pt x="70" y="91"/>
                  <a:pt x="70" y="91"/>
                  <a:pt x="70" y="91"/>
                </a:cubicBezTo>
                <a:cubicBezTo>
                  <a:pt x="74" y="87"/>
                  <a:pt x="74" y="87"/>
                  <a:pt x="74" y="87"/>
                </a:cubicBezTo>
                <a:cubicBezTo>
                  <a:pt x="72" y="84"/>
                  <a:pt x="71" y="81"/>
                  <a:pt x="70" y="77"/>
                </a:cubicBezTo>
                <a:cubicBezTo>
                  <a:pt x="64" y="77"/>
                  <a:pt x="64" y="77"/>
                  <a:pt x="64" y="77"/>
                </a:cubicBezTo>
                <a:cubicBezTo>
                  <a:pt x="64" y="64"/>
                  <a:pt x="64" y="64"/>
                  <a:pt x="64" y="64"/>
                </a:cubicBezTo>
                <a:cubicBezTo>
                  <a:pt x="70" y="64"/>
                  <a:pt x="70" y="64"/>
                  <a:pt x="70" y="64"/>
                </a:cubicBezTo>
                <a:cubicBezTo>
                  <a:pt x="70" y="60"/>
                  <a:pt x="72" y="56"/>
                  <a:pt x="74" y="53"/>
                </a:cubicBezTo>
                <a:cubicBezTo>
                  <a:pt x="70" y="49"/>
                  <a:pt x="70" y="49"/>
                  <a:pt x="70" y="49"/>
                </a:cubicBezTo>
                <a:cubicBezTo>
                  <a:pt x="79" y="40"/>
                  <a:pt x="79" y="40"/>
                  <a:pt x="79" y="40"/>
                </a:cubicBezTo>
                <a:cubicBezTo>
                  <a:pt x="83" y="44"/>
                  <a:pt x="83" y="44"/>
                  <a:pt x="83" y="44"/>
                </a:cubicBezTo>
                <a:cubicBezTo>
                  <a:pt x="86" y="42"/>
                  <a:pt x="90" y="41"/>
                  <a:pt x="94" y="40"/>
                </a:cubicBezTo>
                <a:cubicBezTo>
                  <a:pt x="94" y="35"/>
                  <a:pt x="94" y="35"/>
                  <a:pt x="94" y="35"/>
                </a:cubicBezTo>
                <a:cubicBezTo>
                  <a:pt x="107" y="35"/>
                  <a:pt x="107" y="35"/>
                  <a:pt x="107" y="35"/>
                </a:cubicBezTo>
                <a:cubicBezTo>
                  <a:pt x="107" y="40"/>
                  <a:pt x="107" y="40"/>
                  <a:pt x="107" y="40"/>
                </a:cubicBezTo>
                <a:cubicBezTo>
                  <a:pt x="110" y="41"/>
                  <a:pt x="114" y="42"/>
                  <a:pt x="117" y="44"/>
                </a:cubicBezTo>
                <a:cubicBezTo>
                  <a:pt x="121" y="40"/>
                  <a:pt x="121" y="40"/>
                  <a:pt x="121" y="40"/>
                </a:cubicBezTo>
                <a:cubicBezTo>
                  <a:pt x="130" y="49"/>
                  <a:pt x="130" y="49"/>
                  <a:pt x="130" y="49"/>
                </a:cubicBezTo>
                <a:cubicBezTo>
                  <a:pt x="126" y="53"/>
                  <a:pt x="126" y="53"/>
                  <a:pt x="126" y="53"/>
                </a:cubicBezTo>
                <a:cubicBezTo>
                  <a:pt x="128" y="57"/>
                  <a:pt x="130" y="60"/>
                  <a:pt x="130" y="64"/>
                </a:cubicBezTo>
                <a:cubicBezTo>
                  <a:pt x="136" y="64"/>
                  <a:pt x="136" y="64"/>
                  <a:pt x="136" y="64"/>
                </a:cubicBezTo>
                <a:lnTo>
                  <a:pt x="136" y="77"/>
                </a:lnTo>
                <a:close/>
              </a:path>
            </a:pathLst>
          </a:custGeom>
          <a:solidFill>
            <a:srgbClr val="FCFCFC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Freeform 136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5097780" y="3894524"/>
            <a:ext cx="476250" cy="207259"/>
          </a:xfrm>
          <a:custGeom>
            <a:avLst/>
            <a:gdLst>
              <a:gd name="T0" fmla="*/ 227658 w 205"/>
              <a:gd name="T1" fmla="*/ 42083 h 89"/>
              <a:gd name="T2" fmla="*/ 103883 w 205"/>
              <a:gd name="T3" fmla="*/ 0 h 89"/>
              <a:gd name="T4" fmla="*/ 0 w 205"/>
              <a:gd name="T5" fmla="*/ 0 h 89"/>
              <a:gd name="T6" fmla="*/ 0 w 205"/>
              <a:gd name="T7" fmla="*/ 148397 h 89"/>
              <a:gd name="T8" fmla="*/ 48626 w 205"/>
              <a:gd name="T9" fmla="*/ 197124 h 89"/>
              <a:gd name="T10" fmla="*/ 404479 w 205"/>
              <a:gd name="T11" fmla="*/ 197124 h 89"/>
              <a:gd name="T12" fmla="*/ 453105 w 205"/>
              <a:gd name="T13" fmla="*/ 148397 h 89"/>
              <a:gd name="T14" fmla="*/ 453105 w 205"/>
              <a:gd name="T15" fmla="*/ 0 h 89"/>
              <a:gd name="T16" fmla="*/ 349222 w 205"/>
              <a:gd name="T17" fmla="*/ 0 h 89"/>
              <a:gd name="T18" fmla="*/ 227658 w 205"/>
              <a:gd name="T19" fmla="*/ 42083 h 8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5"/>
              <a:gd name="T31" fmla="*/ 0 h 89"/>
              <a:gd name="T32" fmla="*/ 205 w 205"/>
              <a:gd name="T33" fmla="*/ 89 h 8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5" h="89">
                <a:moveTo>
                  <a:pt x="103" y="19"/>
                </a:moveTo>
                <a:cubicBezTo>
                  <a:pt x="82" y="19"/>
                  <a:pt x="62" y="12"/>
                  <a:pt x="4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7"/>
                  <a:pt x="0" y="67"/>
                  <a:pt x="0" y="67"/>
                </a:cubicBezTo>
                <a:cubicBezTo>
                  <a:pt x="0" y="79"/>
                  <a:pt x="10" y="89"/>
                  <a:pt x="22" y="89"/>
                </a:cubicBezTo>
                <a:cubicBezTo>
                  <a:pt x="183" y="89"/>
                  <a:pt x="183" y="89"/>
                  <a:pt x="183" y="89"/>
                </a:cubicBezTo>
                <a:cubicBezTo>
                  <a:pt x="195" y="89"/>
                  <a:pt x="205" y="79"/>
                  <a:pt x="205" y="67"/>
                </a:cubicBezTo>
                <a:cubicBezTo>
                  <a:pt x="205" y="0"/>
                  <a:pt x="205" y="0"/>
                  <a:pt x="205" y="0"/>
                </a:cubicBezTo>
                <a:cubicBezTo>
                  <a:pt x="158" y="0"/>
                  <a:pt x="158" y="0"/>
                  <a:pt x="158" y="0"/>
                </a:cubicBezTo>
                <a:cubicBezTo>
                  <a:pt x="143" y="12"/>
                  <a:pt x="124" y="19"/>
                  <a:pt x="103" y="19"/>
                </a:cubicBezTo>
                <a:close/>
              </a:path>
            </a:pathLst>
          </a:custGeom>
          <a:solidFill>
            <a:srgbClr val="FCFCFC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Freeform 137"/>
          <p:cNvSpPr>
            <a:spLocks noEditPoints="1" noChangeArrowheads="1"/>
          </p:cNvSpPr>
          <p:nvPr>
            <p:custDataLst>
              <p:tags r:id="rId41"/>
            </p:custDataLst>
          </p:nvPr>
        </p:nvSpPr>
        <p:spPr bwMode="auto">
          <a:xfrm>
            <a:off x="5097780" y="3630295"/>
            <a:ext cx="476250" cy="274053"/>
          </a:xfrm>
          <a:custGeom>
            <a:avLst/>
            <a:gdLst>
              <a:gd name="T0" fmla="*/ 404479 w 205"/>
              <a:gd name="T1" fmla="*/ 92774 h 118"/>
              <a:gd name="T2" fmla="*/ 397848 w 205"/>
              <a:gd name="T3" fmla="*/ 92774 h 118"/>
              <a:gd name="T4" fmla="*/ 340381 w 205"/>
              <a:gd name="T5" fmla="*/ 92774 h 118"/>
              <a:gd name="T6" fmla="*/ 340381 w 205"/>
              <a:gd name="T7" fmla="*/ 48596 h 118"/>
              <a:gd name="T8" fmla="*/ 291755 w 205"/>
              <a:gd name="T9" fmla="*/ 0 h 118"/>
              <a:gd name="T10" fmla="*/ 161350 w 205"/>
              <a:gd name="T11" fmla="*/ 0 h 118"/>
              <a:gd name="T12" fmla="*/ 112724 w 205"/>
              <a:gd name="T13" fmla="*/ 48596 h 118"/>
              <a:gd name="T14" fmla="*/ 112724 w 205"/>
              <a:gd name="T15" fmla="*/ 92774 h 118"/>
              <a:gd name="T16" fmla="*/ 55257 w 205"/>
              <a:gd name="T17" fmla="*/ 92774 h 118"/>
              <a:gd name="T18" fmla="*/ 48626 w 205"/>
              <a:gd name="T19" fmla="*/ 92774 h 118"/>
              <a:gd name="T20" fmla="*/ 0 w 205"/>
              <a:gd name="T21" fmla="*/ 141371 h 118"/>
              <a:gd name="T22" fmla="*/ 0 w 205"/>
              <a:gd name="T23" fmla="*/ 223100 h 118"/>
              <a:gd name="T24" fmla="*/ 119354 w 205"/>
              <a:gd name="T25" fmla="*/ 223100 h 118"/>
              <a:gd name="T26" fmla="*/ 227658 w 205"/>
              <a:gd name="T27" fmla="*/ 260652 h 118"/>
              <a:gd name="T28" fmla="*/ 333751 w 205"/>
              <a:gd name="T29" fmla="*/ 223100 h 118"/>
              <a:gd name="T30" fmla="*/ 453105 w 205"/>
              <a:gd name="T31" fmla="*/ 223100 h 118"/>
              <a:gd name="T32" fmla="*/ 453105 w 205"/>
              <a:gd name="T33" fmla="*/ 141371 h 118"/>
              <a:gd name="T34" fmla="*/ 404479 w 205"/>
              <a:gd name="T35" fmla="*/ 92774 h 118"/>
              <a:gd name="T36" fmla="*/ 148088 w 205"/>
              <a:gd name="T37" fmla="*/ 57432 h 118"/>
              <a:gd name="T38" fmla="*/ 148088 w 205"/>
              <a:gd name="T39" fmla="*/ 48596 h 118"/>
              <a:gd name="T40" fmla="*/ 161350 w 205"/>
              <a:gd name="T41" fmla="*/ 37552 h 118"/>
              <a:gd name="T42" fmla="*/ 291755 w 205"/>
              <a:gd name="T43" fmla="*/ 37552 h 118"/>
              <a:gd name="T44" fmla="*/ 305017 w 205"/>
              <a:gd name="T45" fmla="*/ 48596 h 118"/>
              <a:gd name="T46" fmla="*/ 305017 w 205"/>
              <a:gd name="T47" fmla="*/ 57432 h 118"/>
              <a:gd name="T48" fmla="*/ 305017 w 205"/>
              <a:gd name="T49" fmla="*/ 92774 h 118"/>
              <a:gd name="T50" fmla="*/ 148088 w 205"/>
              <a:gd name="T51" fmla="*/ 92774 h 118"/>
              <a:gd name="T52" fmla="*/ 148088 w 205"/>
              <a:gd name="T53" fmla="*/ 57432 h 118"/>
              <a:gd name="T54" fmla="*/ 223237 w 205"/>
              <a:gd name="T55" fmla="*/ 223100 h 118"/>
              <a:gd name="T56" fmla="*/ 187873 w 205"/>
              <a:gd name="T57" fmla="*/ 189967 h 118"/>
              <a:gd name="T58" fmla="*/ 223237 w 205"/>
              <a:gd name="T59" fmla="*/ 154624 h 118"/>
              <a:gd name="T60" fmla="*/ 258601 w 205"/>
              <a:gd name="T61" fmla="*/ 189967 h 118"/>
              <a:gd name="T62" fmla="*/ 223237 w 205"/>
              <a:gd name="T63" fmla="*/ 223100 h 11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05"/>
              <a:gd name="T97" fmla="*/ 0 h 118"/>
              <a:gd name="T98" fmla="*/ 205 w 205"/>
              <a:gd name="T99" fmla="*/ 118 h 11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05" h="118">
                <a:moveTo>
                  <a:pt x="183" y="42"/>
                </a:moveTo>
                <a:cubicBezTo>
                  <a:pt x="180" y="42"/>
                  <a:pt x="180" y="42"/>
                  <a:pt x="180" y="42"/>
                </a:cubicBezTo>
                <a:cubicBezTo>
                  <a:pt x="154" y="42"/>
                  <a:pt x="154" y="42"/>
                  <a:pt x="154" y="42"/>
                </a:cubicBezTo>
                <a:cubicBezTo>
                  <a:pt x="154" y="22"/>
                  <a:pt x="154" y="22"/>
                  <a:pt x="154" y="22"/>
                </a:cubicBezTo>
                <a:cubicBezTo>
                  <a:pt x="154" y="10"/>
                  <a:pt x="144" y="0"/>
                  <a:pt x="132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61" y="0"/>
                  <a:pt x="51" y="10"/>
                  <a:pt x="51" y="22"/>
                </a:cubicBezTo>
                <a:cubicBezTo>
                  <a:pt x="51" y="42"/>
                  <a:pt x="51" y="42"/>
                  <a:pt x="51" y="42"/>
                </a:cubicBezTo>
                <a:cubicBezTo>
                  <a:pt x="25" y="42"/>
                  <a:pt x="25" y="42"/>
                  <a:pt x="25" y="42"/>
                </a:cubicBezTo>
                <a:cubicBezTo>
                  <a:pt x="22" y="42"/>
                  <a:pt x="22" y="42"/>
                  <a:pt x="22" y="42"/>
                </a:cubicBezTo>
                <a:cubicBezTo>
                  <a:pt x="10" y="42"/>
                  <a:pt x="0" y="52"/>
                  <a:pt x="0" y="64"/>
                </a:cubicBezTo>
                <a:cubicBezTo>
                  <a:pt x="0" y="101"/>
                  <a:pt x="0" y="101"/>
                  <a:pt x="0" y="101"/>
                </a:cubicBezTo>
                <a:cubicBezTo>
                  <a:pt x="54" y="101"/>
                  <a:pt x="54" y="101"/>
                  <a:pt x="54" y="101"/>
                </a:cubicBezTo>
                <a:cubicBezTo>
                  <a:pt x="67" y="112"/>
                  <a:pt x="84" y="118"/>
                  <a:pt x="103" y="118"/>
                </a:cubicBezTo>
                <a:cubicBezTo>
                  <a:pt x="121" y="118"/>
                  <a:pt x="138" y="112"/>
                  <a:pt x="151" y="101"/>
                </a:cubicBezTo>
                <a:cubicBezTo>
                  <a:pt x="205" y="101"/>
                  <a:pt x="205" y="101"/>
                  <a:pt x="205" y="101"/>
                </a:cubicBezTo>
                <a:cubicBezTo>
                  <a:pt x="205" y="64"/>
                  <a:pt x="205" y="64"/>
                  <a:pt x="205" y="64"/>
                </a:cubicBezTo>
                <a:cubicBezTo>
                  <a:pt x="205" y="52"/>
                  <a:pt x="195" y="42"/>
                  <a:pt x="183" y="42"/>
                </a:cubicBezTo>
                <a:close/>
                <a:moveTo>
                  <a:pt x="67" y="26"/>
                </a:moveTo>
                <a:cubicBezTo>
                  <a:pt x="67" y="22"/>
                  <a:pt x="67" y="22"/>
                  <a:pt x="67" y="22"/>
                </a:cubicBezTo>
                <a:cubicBezTo>
                  <a:pt x="67" y="19"/>
                  <a:pt x="70" y="17"/>
                  <a:pt x="73" y="17"/>
                </a:cubicBezTo>
                <a:cubicBezTo>
                  <a:pt x="132" y="17"/>
                  <a:pt x="132" y="17"/>
                  <a:pt x="132" y="17"/>
                </a:cubicBezTo>
                <a:cubicBezTo>
                  <a:pt x="135" y="17"/>
                  <a:pt x="138" y="19"/>
                  <a:pt x="138" y="22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38" y="42"/>
                  <a:pt x="138" y="42"/>
                  <a:pt x="138" y="42"/>
                </a:cubicBezTo>
                <a:cubicBezTo>
                  <a:pt x="67" y="42"/>
                  <a:pt x="67" y="42"/>
                  <a:pt x="67" y="42"/>
                </a:cubicBezTo>
                <a:lnTo>
                  <a:pt x="67" y="26"/>
                </a:lnTo>
                <a:close/>
                <a:moveTo>
                  <a:pt x="101" y="101"/>
                </a:moveTo>
                <a:cubicBezTo>
                  <a:pt x="92" y="101"/>
                  <a:pt x="85" y="94"/>
                  <a:pt x="85" y="86"/>
                </a:cubicBezTo>
                <a:cubicBezTo>
                  <a:pt x="85" y="77"/>
                  <a:pt x="92" y="70"/>
                  <a:pt x="101" y="70"/>
                </a:cubicBezTo>
                <a:cubicBezTo>
                  <a:pt x="110" y="70"/>
                  <a:pt x="117" y="77"/>
                  <a:pt x="117" y="86"/>
                </a:cubicBezTo>
                <a:cubicBezTo>
                  <a:pt x="117" y="94"/>
                  <a:pt x="110" y="101"/>
                  <a:pt x="101" y="101"/>
                </a:cubicBezTo>
                <a:close/>
              </a:path>
            </a:pathLst>
          </a:custGeom>
          <a:solidFill>
            <a:srgbClr val="FCFCFC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Freeform 32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6581319" y="3630295"/>
            <a:ext cx="112690" cy="568325"/>
          </a:xfrm>
          <a:custGeom>
            <a:avLst/>
            <a:gdLst>
              <a:gd name="T0" fmla="*/ 142875 w 64"/>
              <a:gd name="T1" fmla="*/ 648877 h 321"/>
              <a:gd name="T2" fmla="*/ 71438 w 64"/>
              <a:gd name="T3" fmla="*/ 720725 h 321"/>
              <a:gd name="T4" fmla="*/ 0 w 64"/>
              <a:gd name="T5" fmla="*/ 648877 h 321"/>
              <a:gd name="T6" fmla="*/ 0 w 64"/>
              <a:gd name="T7" fmla="*/ 71848 h 321"/>
              <a:gd name="T8" fmla="*/ 71438 w 64"/>
              <a:gd name="T9" fmla="*/ 0 h 321"/>
              <a:gd name="T10" fmla="*/ 142875 w 64"/>
              <a:gd name="T11" fmla="*/ 71848 h 321"/>
              <a:gd name="T12" fmla="*/ 142875 w 64"/>
              <a:gd name="T13" fmla="*/ 648877 h 32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321"/>
              <a:gd name="T23" fmla="*/ 64 w 64"/>
              <a:gd name="T24" fmla="*/ 321 h 32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321">
                <a:moveTo>
                  <a:pt x="64" y="289"/>
                </a:moveTo>
                <a:cubicBezTo>
                  <a:pt x="64" y="307"/>
                  <a:pt x="49" y="321"/>
                  <a:pt x="32" y="321"/>
                </a:cubicBezTo>
                <a:cubicBezTo>
                  <a:pt x="14" y="321"/>
                  <a:pt x="0" y="307"/>
                  <a:pt x="0" y="289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4"/>
                  <a:pt x="14" y="0"/>
                  <a:pt x="32" y="0"/>
                </a:cubicBezTo>
                <a:cubicBezTo>
                  <a:pt x="49" y="0"/>
                  <a:pt x="64" y="14"/>
                  <a:pt x="64" y="32"/>
                </a:cubicBezTo>
                <a:lnTo>
                  <a:pt x="64" y="289"/>
                </a:lnTo>
                <a:close/>
              </a:path>
            </a:pathLst>
          </a:custGeom>
          <a:solidFill>
            <a:srgbClr val="FCFCFC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Freeform 33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6416040" y="3977048"/>
            <a:ext cx="111439" cy="221572"/>
          </a:xfrm>
          <a:custGeom>
            <a:avLst/>
            <a:gdLst>
              <a:gd name="T0" fmla="*/ 141288 w 63"/>
              <a:gd name="T1" fmla="*/ 209055 h 125"/>
              <a:gd name="T2" fmla="*/ 71765 w 63"/>
              <a:gd name="T3" fmla="*/ 280988 h 125"/>
              <a:gd name="T4" fmla="*/ 0 w 63"/>
              <a:gd name="T5" fmla="*/ 209055 h 125"/>
              <a:gd name="T6" fmla="*/ 0 w 63"/>
              <a:gd name="T7" fmla="*/ 71933 h 125"/>
              <a:gd name="T8" fmla="*/ 71765 w 63"/>
              <a:gd name="T9" fmla="*/ 0 h 125"/>
              <a:gd name="T10" fmla="*/ 141288 w 63"/>
              <a:gd name="T11" fmla="*/ 71933 h 125"/>
              <a:gd name="T12" fmla="*/ 141288 w 63"/>
              <a:gd name="T13" fmla="*/ 209055 h 1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3"/>
              <a:gd name="T22" fmla="*/ 0 h 125"/>
              <a:gd name="T23" fmla="*/ 63 w 63"/>
              <a:gd name="T24" fmla="*/ 125 h 12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3" h="125">
                <a:moveTo>
                  <a:pt x="63" y="93"/>
                </a:moveTo>
                <a:cubicBezTo>
                  <a:pt x="63" y="111"/>
                  <a:pt x="49" y="125"/>
                  <a:pt x="32" y="125"/>
                </a:cubicBezTo>
                <a:cubicBezTo>
                  <a:pt x="14" y="125"/>
                  <a:pt x="0" y="111"/>
                  <a:pt x="0" y="93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4"/>
                  <a:pt x="14" y="0"/>
                  <a:pt x="32" y="0"/>
                </a:cubicBezTo>
                <a:cubicBezTo>
                  <a:pt x="49" y="0"/>
                  <a:pt x="63" y="14"/>
                  <a:pt x="63" y="32"/>
                </a:cubicBezTo>
                <a:lnTo>
                  <a:pt x="63" y="93"/>
                </a:lnTo>
                <a:close/>
              </a:path>
            </a:pathLst>
          </a:custGeom>
          <a:solidFill>
            <a:srgbClr val="FCFCFC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Freeform 34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6747850" y="3813060"/>
            <a:ext cx="112690" cy="385560"/>
          </a:xfrm>
          <a:custGeom>
            <a:avLst/>
            <a:gdLst>
              <a:gd name="T0" fmla="*/ 142875 w 64"/>
              <a:gd name="T1" fmla="*/ 417178 h 218"/>
              <a:gd name="T2" fmla="*/ 71438 w 64"/>
              <a:gd name="T3" fmla="*/ 488950 h 218"/>
              <a:gd name="T4" fmla="*/ 0 w 64"/>
              <a:gd name="T5" fmla="*/ 417178 h 218"/>
              <a:gd name="T6" fmla="*/ 0 w 64"/>
              <a:gd name="T7" fmla="*/ 71772 h 218"/>
              <a:gd name="T8" fmla="*/ 71438 w 64"/>
              <a:gd name="T9" fmla="*/ 0 h 218"/>
              <a:gd name="T10" fmla="*/ 142875 w 64"/>
              <a:gd name="T11" fmla="*/ 71772 h 218"/>
              <a:gd name="T12" fmla="*/ 142875 w 64"/>
              <a:gd name="T13" fmla="*/ 417178 h 2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218"/>
              <a:gd name="T23" fmla="*/ 64 w 64"/>
              <a:gd name="T24" fmla="*/ 218 h 2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218">
                <a:moveTo>
                  <a:pt x="64" y="186"/>
                </a:moveTo>
                <a:cubicBezTo>
                  <a:pt x="64" y="204"/>
                  <a:pt x="49" y="218"/>
                  <a:pt x="32" y="218"/>
                </a:cubicBezTo>
                <a:cubicBezTo>
                  <a:pt x="14" y="218"/>
                  <a:pt x="0" y="204"/>
                  <a:pt x="0" y="186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4"/>
                  <a:pt x="14" y="0"/>
                  <a:pt x="32" y="0"/>
                </a:cubicBezTo>
                <a:cubicBezTo>
                  <a:pt x="49" y="0"/>
                  <a:pt x="64" y="14"/>
                  <a:pt x="64" y="32"/>
                </a:cubicBezTo>
                <a:lnTo>
                  <a:pt x="64" y="186"/>
                </a:lnTo>
                <a:close/>
              </a:path>
            </a:pathLst>
          </a:custGeom>
          <a:solidFill>
            <a:srgbClr val="FCFCFC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核心模块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设计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--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即席查询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" name="Freeform 9"/>
          <p:cNvSpPr/>
          <p:nvPr/>
        </p:nvSpPr>
        <p:spPr bwMode="auto">
          <a:xfrm>
            <a:off x="4834890" y="6985"/>
            <a:ext cx="7359650" cy="6297930"/>
          </a:xfrm>
          <a:custGeom>
            <a:avLst/>
            <a:gdLst>
              <a:gd name="T0" fmla="*/ 1902 w 1902"/>
              <a:gd name="T1" fmla="*/ 1727 h 1727"/>
              <a:gd name="T2" fmla="*/ 1902 w 1902"/>
              <a:gd name="T3" fmla="*/ 0 h 1727"/>
              <a:gd name="T4" fmla="*/ 1005 w 1902"/>
              <a:gd name="T5" fmla="*/ 0 h 1727"/>
              <a:gd name="T6" fmla="*/ 1024 w 1902"/>
              <a:gd name="T7" fmla="*/ 104 h 1727"/>
              <a:gd name="T8" fmla="*/ 1020 w 1902"/>
              <a:gd name="T9" fmla="*/ 183 h 1727"/>
              <a:gd name="T10" fmla="*/ 787 w 1902"/>
              <a:gd name="T11" fmla="*/ 479 h 1727"/>
              <a:gd name="T12" fmla="*/ 568 w 1902"/>
              <a:gd name="T13" fmla="*/ 726 h 1727"/>
              <a:gd name="T14" fmla="*/ 639 w 1902"/>
              <a:gd name="T15" fmla="*/ 1018 h 1727"/>
              <a:gd name="T16" fmla="*/ 512 w 1902"/>
              <a:gd name="T17" fmla="*/ 1301 h 1727"/>
              <a:gd name="T18" fmla="*/ 192 w 1902"/>
              <a:gd name="T19" fmla="*/ 1529 h 1727"/>
              <a:gd name="T20" fmla="*/ 0 w 1902"/>
              <a:gd name="T21" fmla="*/ 1727 h 1727"/>
              <a:gd name="T22" fmla="*/ 1902 w 1902"/>
              <a:gd name="T23" fmla="*/ 1727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2" h="1727">
                <a:moveTo>
                  <a:pt x="1902" y="1727"/>
                </a:moveTo>
                <a:cubicBezTo>
                  <a:pt x="1902" y="0"/>
                  <a:pt x="1902" y="0"/>
                  <a:pt x="1902" y="0"/>
                </a:cubicBezTo>
                <a:cubicBezTo>
                  <a:pt x="1005" y="0"/>
                  <a:pt x="1005" y="0"/>
                  <a:pt x="1005" y="0"/>
                </a:cubicBezTo>
                <a:cubicBezTo>
                  <a:pt x="1016" y="34"/>
                  <a:pt x="1022" y="69"/>
                  <a:pt x="1024" y="104"/>
                </a:cubicBezTo>
                <a:cubicBezTo>
                  <a:pt x="1025" y="130"/>
                  <a:pt x="1024" y="157"/>
                  <a:pt x="1020" y="183"/>
                </a:cubicBezTo>
                <a:cubicBezTo>
                  <a:pt x="997" y="323"/>
                  <a:pt x="905" y="413"/>
                  <a:pt x="787" y="479"/>
                </a:cubicBezTo>
                <a:cubicBezTo>
                  <a:pt x="685" y="536"/>
                  <a:pt x="585" y="601"/>
                  <a:pt x="568" y="726"/>
                </a:cubicBezTo>
                <a:cubicBezTo>
                  <a:pt x="553" y="837"/>
                  <a:pt x="634" y="914"/>
                  <a:pt x="639" y="1018"/>
                </a:cubicBezTo>
                <a:cubicBezTo>
                  <a:pt x="643" y="1124"/>
                  <a:pt x="585" y="1227"/>
                  <a:pt x="512" y="1301"/>
                </a:cubicBezTo>
                <a:cubicBezTo>
                  <a:pt x="419" y="1393"/>
                  <a:pt x="300" y="1453"/>
                  <a:pt x="192" y="1529"/>
                </a:cubicBezTo>
                <a:cubicBezTo>
                  <a:pt x="117" y="1582"/>
                  <a:pt x="44" y="1648"/>
                  <a:pt x="0" y="1727"/>
                </a:cubicBezTo>
                <a:lnTo>
                  <a:pt x="1902" y="1727"/>
                </a:lnTo>
                <a:close/>
              </a:path>
            </a:pathLst>
          </a:custGeom>
          <a:gradFill>
            <a:gsLst>
              <a:gs pos="0">
                <a:srgbClr val="5877B6"/>
              </a:gs>
              <a:gs pos="79000">
                <a:srgbClr val="2B6B55">
                  <a:alpha val="100000"/>
                </a:srgbClr>
              </a:gs>
            </a:gsLst>
            <a:lin ang="7740000" scaled="0"/>
          </a:gradFill>
          <a:ln>
            <a:noFill/>
          </a:ln>
        </p:spPr>
        <p:txBody>
          <a:bodyPr vert="horz" wrap="square" lIns="115214" tIns="57607" rIns="115214" bIns="57607" numCol="1" anchor="t" anchorCtr="0" compatLnSpc="1"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zh-CN" altLang="en-US" sz="23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6" name="图形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8855" y="1370965"/>
            <a:ext cx="4620895" cy="3879850"/>
          </a:xfrm>
          <a:prstGeom prst="rect">
            <a:avLst/>
          </a:prstGeom>
        </p:spPr>
      </p:pic>
      <p:sp>
        <p:nvSpPr>
          <p:cNvPr id="37" name="TextBox 21"/>
          <p:cNvSpPr txBox="1"/>
          <p:nvPr/>
        </p:nvSpPr>
        <p:spPr>
          <a:xfrm>
            <a:off x="1362718" y="644305"/>
            <a:ext cx="3233610" cy="80645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gradFill>
                  <a:gsLst>
                    <a:gs pos="100000">
                      <a:srgbClr val="5877B6"/>
                    </a:gs>
                    <a:gs pos="0">
                      <a:srgbClr val="465E96"/>
                    </a:gs>
                  </a:gsLst>
                  <a:lin ang="0" scaled="0"/>
                </a:gra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目录</a:t>
            </a:r>
            <a:endParaRPr lang="zh-CN" altLang="en-US" sz="4500" b="1" dirty="0">
              <a:gradFill>
                <a:gsLst>
                  <a:gs pos="100000">
                    <a:srgbClr val="5877B6"/>
                  </a:gs>
                  <a:gs pos="0">
                    <a:srgbClr val="465E96"/>
                  </a:gs>
                </a:gsLst>
                <a:lin ang="0" scaled="0"/>
              </a:gra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475740" y="202882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9" name="TextBox 51"/>
          <p:cNvSpPr txBox="1"/>
          <p:nvPr/>
        </p:nvSpPr>
        <p:spPr>
          <a:xfrm>
            <a:off x="1904365" y="1980565"/>
            <a:ext cx="3234055" cy="68326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业务面临的挑战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Current issues</a:t>
            </a:r>
            <a:endParaRPr lang="en-US" altLang="zh-CN" sz="14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0" name="TextBox 51"/>
          <p:cNvSpPr txBox="1"/>
          <p:nvPr/>
        </p:nvSpPr>
        <p:spPr>
          <a:xfrm>
            <a:off x="1904365" y="2974340"/>
            <a:ext cx="3354705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轻量化数据中台架构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Big </a:t>
            </a:r>
            <a:r>
              <a:rPr lang="en-US" altLang="zh-CN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data platform architecture</a:t>
            </a: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1" name="TextBox 51"/>
          <p:cNvSpPr txBox="1"/>
          <p:nvPr/>
        </p:nvSpPr>
        <p:spPr>
          <a:xfrm>
            <a:off x="1904643" y="3987447"/>
            <a:ext cx="2000362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核心模块设计</a:t>
            </a:r>
            <a:endParaRPr 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Core module design</a:t>
            </a: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2" name="TextBox 51"/>
          <p:cNvSpPr txBox="1"/>
          <p:nvPr/>
        </p:nvSpPr>
        <p:spPr>
          <a:xfrm>
            <a:off x="1904643" y="5028137"/>
            <a:ext cx="2000362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未来展望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Future </a:t>
            </a:r>
            <a:r>
              <a:rPr lang="en-US" altLang="zh-CN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plan</a:t>
            </a: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1475740" y="306260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475740" y="409638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1475740" y="5120640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030" y="6488430"/>
            <a:ext cx="763270" cy="239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7" grpId="0"/>
      <p:bldP spid="38" grpId="0" bldLvl="0" animBg="1"/>
      <p:bldP spid="39" grpId="0"/>
      <p:bldP spid="40" grpId="0"/>
      <p:bldP spid="41" grpId="0"/>
      <p:bldP spid="42" grpId="0"/>
      <p:bldP spid="43" grpId="0" bldLvl="0" animBg="1"/>
      <p:bldP spid="44" grpId="0" bldLvl="0" animBg="1"/>
      <p:bldP spid="4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即席查询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架构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489960" y="72390"/>
            <a:ext cx="8704580" cy="6198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核心模块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设计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--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数据质量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数据质量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指标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542030" y="1134745"/>
            <a:ext cx="4956175" cy="3305175"/>
            <a:chOff x="3619500" y="2130425"/>
            <a:chExt cx="4956175" cy="3305175"/>
          </a:xfrm>
          <a:solidFill>
            <a:schemeClr val="accent4">
              <a:lumMod val="50000"/>
            </a:schemeClr>
          </a:solidFill>
        </p:grpSpPr>
        <p:sp>
          <p:nvSpPr>
            <p:cNvPr id="16389" name="六边形 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619500" y="2981325"/>
              <a:ext cx="1878013" cy="1619250"/>
            </a:xfrm>
            <a:prstGeom prst="hexagon">
              <a:avLst>
                <a:gd name="adj" fmla="val 24989"/>
                <a:gd name="vf" fmla="val 11547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6390" name="六边形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6697663" y="2968625"/>
              <a:ext cx="1878012" cy="1617663"/>
            </a:xfrm>
            <a:prstGeom prst="hexagon">
              <a:avLst>
                <a:gd name="adj" fmla="val 25014"/>
                <a:gd name="vf" fmla="val 11547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6391" name="六边形 1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151438" y="2130425"/>
              <a:ext cx="1878012" cy="1617663"/>
            </a:xfrm>
            <a:prstGeom prst="hexagon">
              <a:avLst>
                <a:gd name="adj" fmla="val 25014"/>
                <a:gd name="vf" fmla="val 11547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6392" name="六边形 11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159375" y="3816350"/>
              <a:ext cx="1876425" cy="1619250"/>
            </a:xfrm>
            <a:prstGeom prst="hexagon">
              <a:avLst>
                <a:gd name="adj" fmla="val 24968"/>
                <a:gd name="vf" fmla="val 11547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17425" name="组合 26"/>
            <p:cNvGrpSpPr/>
            <p:nvPr/>
          </p:nvGrpSpPr>
          <p:grpSpPr bwMode="auto">
            <a:xfrm>
              <a:off x="5803900" y="2606675"/>
              <a:ext cx="587375" cy="563563"/>
              <a:chOff x="0" y="0"/>
              <a:chExt cx="645684" cy="620945"/>
            </a:xfrm>
            <a:grpFill/>
          </p:grpSpPr>
          <p:sp>
            <p:nvSpPr>
              <p:cNvPr id="17426" name="Oval 13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77563" y="0"/>
                <a:ext cx="290558" cy="2942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427" name="Freeform 134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0" y="340170"/>
                <a:ext cx="645684" cy="280775"/>
              </a:xfrm>
              <a:custGeom>
                <a:avLst/>
                <a:gdLst>
                  <a:gd name="T0" fmla="*/ 35 w 200"/>
                  <a:gd name="T1" fmla="*/ 87 h 87"/>
                  <a:gd name="T2" fmla="*/ 35 w 200"/>
                  <a:gd name="T3" fmla="*/ 72 h 87"/>
                  <a:gd name="T4" fmla="*/ 46 w 200"/>
                  <a:gd name="T5" fmla="*/ 72 h 87"/>
                  <a:gd name="T6" fmla="*/ 46 w 200"/>
                  <a:gd name="T7" fmla="*/ 87 h 87"/>
                  <a:gd name="T8" fmla="*/ 155 w 200"/>
                  <a:gd name="T9" fmla="*/ 87 h 87"/>
                  <a:gd name="T10" fmla="*/ 155 w 200"/>
                  <a:gd name="T11" fmla="*/ 72 h 87"/>
                  <a:gd name="T12" fmla="*/ 166 w 200"/>
                  <a:gd name="T13" fmla="*/ 72 h 87"/>
                  <a:gd name="T14" fmla="*/ 166 w 200"/>
                  <a:gd name="T15" fmla="*/ 87 h 87"/>
                  <a:gd name="T16" fmla="*/ 199 w 200"/>
                  <a:gd name="T17" fmla="*/ 87 h 87"/>
                  <a:gd name="T18" fmla="*/ 200 w 200"/>
                  <a:gd name="T19" fmla="*/ 43 h 87"/>
                  <a:gd name="T20" fmla="*/ 156 w 200"/>
                  <a:gd name="T21" fmla="*/ 0 h 87"/>
                  <a:gd name="T22" fmla="*/ 156 w 200"/>
                  <a:gd name="T23" fmla="*/ 0 h 87"/>
                  <a:gd name="T24" fmla="*/ 156 w 200"/>
                  <a:gd name="T25" fmla="*/ 0 h 87"/>
                  <a:gd name="T26" fmla="*/ 140 w 200"/>
                  <a:gd name="T27" fmla="*/ 0 h 87"/>
                  <a:gd name="T28" fmla="*/ 100 w 200"/>
                  <a:gd name="T29" fmla="*/ 80 h 87"/>
                  <a:gd name="T30" fmla="*/ 60 w 200"/>
                  <a:gd name="T31" fmla="*/ 0 h 87"/>
                  <a:gd name="T32" fmla="*/ 45 w 200"/>
                  <a:gd name="T33" fmla="*/ 0 h 87"/>
                  <a:gd name="T34" fmla="*/ 45 w 200"/>
                  <a:gd name="T35" fmla="*/ 0 h 87"/>
                  <a:gd name="T36" fmla="*/ 44 w 200"/>
                  <a:gd name="T37" fmla="*/ 0 h 87"/>
                  <a:gd name="T38" fmla="*/ 1 w 200"/>
                  <a:gd name="T39" fmla="*/ 43 h 87"/>
                  <a:gd name="T40" fmla="*/ 0 w 200"/>
                  <a:gd name="T41" fmla="*/ 87 h 87"/>
                  <a:gd name="T42" fmla="*/ 35 w 200"/>
                  <a:gd name="T43" fmla="*/ 87 h 8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0"/>
                  <a:gd name="T67" fmla="*/ 0 h 87"/>
                  <a:gd name="T68" fmla="*/ 200 w 200"/>
                  <a:gd name="T69" fmla="*/ 87 h 8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0" h="87">
                    <a:moveTo>
                      <a:pt x="35" y="87"/>
                    </a:moveTo>
                    <a:cubicBezTo>
                      <a:pt x="35" y="72"/>
                      <a:pt x="35" y="72"/>
                      <a:pt x="35" y="72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87"/>
                      <a:pt x="46" y="87"/>
                      <a:pt x="46" y="87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66" y="72"/>
                      <a:pt x="166" y="72"/>
                      <a:pt x="166" y="72"/>
                    </a:cubicBezTo>
                    <a:cubicBezTo>
                      <a:pt x="166" y="87"/>
                      <a:pt x="166" y="87"/>
                      <a:pt x="166" y="87"/>
                    </a:cubicBezTo>
                    <a:cubicBezTo>
                      <a:pt x="199" y="87"/>
                      <a:pt x="199" y="87"/>
                      <a:pt x="199" y="87"/>
                    </a:cubicBezTo>
                    <a:cubicBezTo>
                      <a:pt x="199" y="47"/>
                      <a:pt x="200" y="43"/>
                      <a:pt x="200" y="43"/>
                    </a:cubicBezTo>
                    <a:cubicBezTo>
                      <a:pt x="200" y="19"/>
                      <a:pt x="180" y="0"/>
                      <a:pt x="156" y="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00" y="80"/>
                      <a:pt x="100" y="80"/>
                      <a:pt x="100" y="8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5" y="0"/>
                      <a:pt x="44" y="0"/>
                      <a:pt x="44" y="0"/>
                    </a:cubicBezTo>
                    <a:cubicBezTo>
                      <a:pt x="20" y="0"/>
                      <a:pt x="1" y="19"/>
                      <a:pt x="1" y="43"/>
                    </a:cubicBezTo>
                    <a:cubicBezTo>
                      <a:pt x="1" y="43"/>
                      <a:pt x="0" y="47"/>
                      <a:pt x="0" y="87"/>
                    </a:cubicBezTo>
                    <a:lnTo>
                      <a:pt x="35" y="8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6398" name="组合 29"/>
            <p:cNvGrpSpPr/>
            <p:nvPr/>
          </p:nvGrpSpPr>
          <p:grpSpPr bwMode="auto">
            <a:xfrm>
              <a:off x="4189413" y="3517900"/>
              <a:ext cx="788987" cy="600075"/>
              <a:chOff x="0" y="0"/>
              <a:chExt cx="509646" cy="387231"/>
            </a:xfrm>
            <a:grpFill/>
          </p:grpSpPr>
          <p:sp>
            <p:nvSpPr>
              <p:cNvPr id="16403" name="Freeform 20"/>
              <p:cNvSpPr>
                <a:spLocks noEditPoints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0" y="51839"/>
                <a:ext cx="337890" cy="335392"/>
              </a:xfrm>
              <a:custGeom>
                <a:avLst/>
                <a:gdLst>
                  <a:gd name="T0" fmla="*/ 337890 w 229"/>
                  <a:gd name="T1" fmla="*/ 189120 h 227"/>
                  <a:gd name="T2" fmla="*/ 337890 w 229"/>
                  <a:gd name="T3" fmla="*/ 144795 h 227"/>
                  <a:gd name="T4" fmla="*/ 303953 w 229"/>
                  <a:gd name="T5" fmla="*/ 137407 h 227"/>
                  <a:gd name="T6" fmla="*/ 295100 w 229"/>
                  <a:gd name="T7" fmla="*/ 112290 h 227"/>
                  <a:gd name="T8" fmla="*/ 318708 w 229"/>
                  <a:gd name="T9" fmla="*/ 85695 h 227"/>
                  <a:gd name="T10" fmla="*/ 292149 w 229"/>
                  <a:gd name="T11" fmla="*/ 50235 h 227"/>
                  <a:gd name="T12" fmla="*/ 259688 w 229"/>
                  <a:gd name="T13" fmla="*/ 65010 h 227"/>
                  <a:gd name="T14" fmla="*/ 237556 w 229"/>
                  <a:gd name="T15" fmla="*/ 48757 h 227"/>
                  <a:gd name="T16" fmla="*/ 241982 w 229"/>
                  <a:gd name="T17" fmla="*/ 13297 h 227"/>
                  <a:gd name="T18" fmla="*/ 199193 w 229"/>
                  <a:gd name="T19" fmla="*/ 0 h 227"/>
                  <a:gd name="T20" fmla="*/ 181487 w 229"/>
                  <a:gd name="T21" fmla="*/ 29550 h 227"/>
                  <a:gd name="T22" fmla="*/ 168207 w 229"/>
                  <a:gd name="T23" fmla="*/ 29550 h 227"/>
                  <a:gd name="T24" fmla="*/ 154928 w 229"/>
                  <a:gd name="T25" fmla="*/ 29550 h 227"/>
                  <a:gd name="T26" fmla="*/ 137222 w 229"/>
                  <a:gd name="T27" fmla="*/ 0 h 227"/>
                  <a:gd name="T28" fmla="*/ 95908 w 229"/>
                  <a:gd name="T29" fmla="*/ 13297 h 227"/>
                  <a:gd name="T30" fmla="*/ 98859 w 229"/>
                  <a:gd name="T31" fmla="*/ 48757 h 227"/>
                  <a:gd name="T32" fmla="*/ 76726 w 229"/>
                  <a:gd name="T33" fmla="*/ 65010 h 227"/>
                  <a:gd name="T34" fmla="*/ 44265 w 229"/>
                  <a:gd name="T35" fmla="*/ 50235 h 227"/>
                  <a:gd name="T36" fmla="*/ 19182 w 229"/>
                  <a:gd name="T37" fmla="*/ 85695 h 227"/>
                  <a:gd name="T38" fmla="*/ 42790 w 229"/>
                  <a:gd name="T39" fmla="*/ 112290 h 227"/>
                  <a:gd name="T40" fmla="*/ 33937 w 229"/>
                  <a:gd name="T41" fmla="*/ 138885 h 227"/>
                  <a:gd name="T42" fmla="*/ 0 w 229"/>
                  <a:gd name="T43" fmla="*/ 144795 h 227"/>
                  <a:gd name="T44" fmla="*/ 0 w 229"/>
                  <a:gd name="T45" fmla="*/ 189120 h 227"/>
                  <a:gd name="T46" fmla="*/ 33937 w 229"/>
                  <a:gd name="T47" fmla="*/ 196507 h 227"/>
                  <a:gd name="T48" fmla="*/ 42790 w 229"/>
                  <a:gd name="T49" fmla="*/ 223102 h 227"/>
                  <a:gd name="T50" fmla="*/ 19182 w 229"/>
                  <a:gd name="T51" fmla="*/ 249697 h 227"/>
                  <a:gd name="T52" fmla="*/ 45741 w 229"/>
                  <a:gd name="T53" fmla="*/ 285157 h 227"/>
                  <a:gd name="T54" fmla="*/ 76726 w 229"/>
                  <a:gd name="T55" fmla="*/ 270382 h 227"/>
                  <a:gd name="T56" fmla="*/ 98859 w 229"/>
                  <a:gd name="T57" fmla="*/ 286635 h 227"/>
                  <a:gd name="T58" fmla="*/ 95908 w 229"/>
                  <a:gd name="T59" fmla="*/ 322095 h 227"/>
                  <a:gd name="T60" fmla="*/ 137222 w 229"/>
                  <a:gd name="T61" fmla="*/ 335392 h 227"/>
                  <a:gd name="T62" fmla="*/ 154928 w 229"/>
                  <a:gd name="T63" fmla="*/ 304365 h 227"/>
                  <a:gd name="T64" fmla="*/ 168207 w 229"/>
                  <a:gd name="T65" fmla="*/ 305842 h 227"/>
                  <a:gd name="T66" fmla="*/ 182962 w 229"/>
                  <a:gd name="T67" fmla="*/ 304365 h 227"/>
                  <a:gd name="T68" fmla="*/ 199193 w 229"/>
                  <a:gd name="T69" fmla="*/ 335392 h 227"/>
                  <a:gd name="T70" fmla="*/ 241982 w 229"/>
                  <a:gd name="T71" fmla="*/ 320617 h 227"/>
                  <a:gd name="T72" fmla="*/ 237556 w 229"/>
                  <a:gd name="T73" fmla="*/ 286635 h 227"/>
                  <a:gd name="T74" fmla="*/ 259688 w 229"/>
                  <a:gd name="T75" fmla="*/ 270382 h 227"/>
                  <a:gd name="T76" fmla="*/ 292149 w 229"/>
                  <a:gd name="T77" fmla="*/ 285157 h 227"/>
                  <a:gd name="T78" fmla="*/ 318708 w 229"/>
                  <a:gd name="T79" fmla="*/ 248220 h 227"/>
                  <a:gd name="T80" fmla="*/ 295100 w 229"/>
                  <a:gd name="T81" fmla="*/ 223102 h 227"/>
                  <a:gd name="T82" fmla="*/ 303953 w 229"/>
                  <a:gd name="T83" fmla="*/ 196507 h 227"/>
                  <a:gd name="T84" fmla="*/ 337890 w 229"/>
                  <a:gd name="T85" fmla="*/ 189120 h 227"/>
                  <a:gd name="T86" fmla="*/ 168207 w 229"/>
                  <a:gd name="T87" fmla="*/ 265950 h 227"/>
                  <a:gd name="T88" fmla="*/ 69349 w 229"/>
                  <a:gd name="T89" fmla="*/ 166957 h 227"/>
                  <a:gd name="T90" fmla="*/ 168207 w 229"/>
                  <a:gd name="T91" fmla="*/ 67965 h 227"/>
                  <a:gd name="T92" fmla="*/ 267066 w 229"/>
                  <a:gd name="T93" fmla="*/ 166957 h 227"/>
                  <a:gd name="T94" fmla="*/ 168207 w 229"/>
                  <a:gd name="T95" fmla="*/ 265950 h 22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29"/>
                  <a:gd name="T145" fmla="*/ 0 h 227"/>
                  <a:gd name="T146" fmla="*/ 229 w 229"/>
                  <a:gd name="T147" fmla="*/ 227 h 22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29" h="227">
                    <a:moveTo>
                      <a:pt x="229" y="128"/>
                    </a:moveTo>
                    <a:cubicBezTo>
                      <a:pt x="229" y="98"/>
                      <a:pt x="229" y="98"/>
                      <a:pt x="229" y="98"/>
                    </a:cubicBezTo>
                    <a:cubicBezTo>
                      <a:pt x="206" y="93"/>
                      <a:pt x="206" y="93"/>
                      <a:pt x="206" y="93"/>
                    </a:cubicBezTo>
                    <a:cubicBezTo>
                      <a:pt x="204" y="87"/>
                      <a:pt x="202" y="81"/>
                      <a:pt x="200" y="76"/>
                    </a:cubicBezTo>
                    <a:cubicBezTo>
                      <a:pt x="216" y="58"/>
                      <a:pt x="216" y="58"/>
                      <a:pt x="216" y="58"/>
                    </a:cubicBezTo>
                    <a:cubicBezTo>
                      <a:pt x="198" y="34"/>
                      <a:pt x="198" y="34"/>
                      <a:pt x="198" y="34"/>
                    </a:cubicBezTo>
                    <a:cubicBezTo>
                      <a:pt x="176" y="44"/>
                      <a:pt x="176" y="44"/>
                      <a:pt x="176" y="44"/>
                    </a:cubicBezTo>
                    <a:cubicBezTo>
                      <a:pt x="172" y="39"/>
                      <a:pt x="167" y="36"/>
                      <a:pt x="161" y="33"/>
                    </a:cubicBezTo>
                    <a:cubicBezTo>
                      <a:pt x="164" y="9"/>
                      <a:pt x="164" y="9"/>
                      <a:pt x="164" y="9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23" y="20"/>
                      <a:pt x="123" y="20"/>
                      <a:pt x="123" y="20"/>
                    </a:cubicBezTo>
                    <a:cubicBezTo>
                      <a:pt x="120" y="20"/>
                      <a:pt x="117" y="20"/>
                      <a:pt x="114" y="20"/>
                    </a:cubicBezTo>
                    <a:cubicBezTo>
                      <a:pt x="111" y="20"/>
                      <a:pt x="108" y="20"/>
                      <a:pt x="105" y="20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6"/>
                      <a:pt x="57" y="39"/>
                      <a:pt x="52" y="4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26" y="81"/>
                      <a:pt x="24" y="87"/>
                      <a:pt x="23" y="94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23" y="133"/>
                      <a:pt x="23" y="133"/>
                      <a:pt x="23" y="133"/>
                    </a:cubicBezTo>
                    <a:cubicBezTo>
                      <a:pt x="24" y="139"/>
                      <a:pt x="26" y="145"/>
                      <a:pt x="29" y="151"/>
                    </a:cubicBezTo>
                    <a:cubicBezTo>
                      <a:pt x="13" y="169"/>
                      <a:pt x="13" y="169"/>
                      <a:pt x="13" y="169"/>
                    </a:cubicBezTo>
                    <a:cubicBezTo>
                      <a:pt x="31" y="193"/>
                      <a:pt x="31" y="193"/>
                      <a:pt x="31" y="193"/>
                    </a:cubicBezTo>
                    <a:cubicBezTo>
                      <a:pt x="52" y="183"/>
                      <a:pt x="52" y="183"/>
                      <a:pt x="52" y="183"/>
                    </a:cubicBezTo>
                    <a:cubicBezTo>
                      <a:pt x="57" y="187"/>
                      <a:pt x="62" y="191"/>
                      <a:pt x="67" y="194"/>
                    </a:cubicBezTo>
                    <a:cubicBezTo>
                      <a:pt x="65" y="218"/>
                      <a:pt x="65" y="218"/>
                      <a:pt x="65" y="218"/>
                    </a:cubicBezTo>
                    <a:cubicBezTo>
                      <a:pt x="93" y="227"/>
                      <a:pt x="93" y="227"/>
                      <a:pt x="93" y="227"/>
                    </a:cubicBezTo>
                    <a:cubicBezTo>
                      <a:pt x="105" y="206"/>
                      <a:pt x="105" y="206"/>
                      <a:pt x="105" y="206"/>
                    </a:cubicBezTo>
                    <a:cubicBezTo>
                      <a:pt x="108" y="207"/>
                      <a:pt x="111" y="207"/>
                      <a:pt x="114" y="207"/>
                    </a:cubicBezTo>
                    <a:cubicBezTo>
                      <a:pt x="117" y="207"/>
                      <a:pt x="121" y="207"/>
                      <a:pt x="124" y="206"/>
                    </a:cubicBezTo>
                    <a:cubicBezTo>
                      <a:pt x="135" y="227"/>
                      <a:pt x="135" y="227"/>
                      <a:pt x="135" y="227"/>
                    </a:cubicBezTo>
                    <a:cubicBezTo>
                      <a:pt x="164" y="217"/>
                      <a:pt x="164" y="217"/>
                      <a:pt x="164" y="217"/>
                    </a:cubicBezTo>
                    <a:cubicBezTo>
                      <a:pt x="161" y="194"/>
                      <a:pt x="161" y="194"/>
                      <a:pt x="161" y="194"/>
                    </a:cubicBezTo>
                    <a:cubicBezTo>
                      <a:pt x="167" y="191"/>
                      <a:pt x="172" y="187"/>
                      <a:pt x="176" y="183"/>
                    </a:cubicBezTo>
                    <a:cubicBezTo>
                      <a:pt x="198" y="193"/>
                      <a:pt x="198" y="193"/>
                      <a:pt x="198" y="193"/>
                    </a:cubicBezTo>
                    <a:cubicBezTo>
                      <a:pt x="216" y="168"/>
                      <a:pt x="216" y="168"/>
                      <a:pt x="216" y="168"/>
                    </a:cubicBezTo>
                    <a:cubicBezTo>
                      <a:pt x="200" y="151"/>
                      <a:pt x="200" y="151"/>
                      <a:pt x="200" y="151"/>
                    </a:cubicBezTo>
                    <a:cubicBezTo>
                      <a:pt x="202" y="145"/>
                      <a:pt x="204" y="139"/>
                      <a:pt x="206" y="133"/>
                    </a:cubicBezTo>
                    <a:lnTo>
                      <a:pt x="229" y="128"/>
                    </a:lnTo>
                    <a:close/>
                    <a:moveTo>
                      <a:pt x="114" y="180"/>
                    </a:moveTo>
                    <a:cubicBezTo>
                      <a:pt x="77" y="180"/>
                      <a:pt x="47" y="150"/>
                      <a:pt x="47" y="113"/>
                    </a:cubicBezTo>
                    <a:cubicBezTo>
                      <a:pt x="47" y="76"/>
                      <a:pt x="77" y="46"/>
                      <a:pt x="114" y="46"/>
                    </a:cubicBezTo>
                    <a:cubicBezTo>
                      <a:pt x="151" y="46"/>
                      <a:pt x="181" y="76"/>
                      <a:pt x="181" y="113"/>
                    </a:cubicBezTo>
                    <a:cubicBezTo>
                      <a:pt x="181" y="150"/>
                      <a:pt x="151" y="180"/>
                      <a:pt x="114" y="18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404" name="Freeform 21"/>
              <p:cNvSpPr>
                <a:spLocks noEditPoints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09785" y="0"/>
                <a:ext cx="199861" cy="199861"/>
              </a:xfrm>
              <a:custGeom>
                <a:avLst/>
                <a:gdLst>
                  <a:gd name="T0" fmla="*/ 199861 w 135"/>
                  <a:gd name="T1" fmla="*/ 112514 h 135"/>
                  <a:gd name="T2" fmla="*/ 199861 w 135"/>
                  <a:gd name="T3" fmla="*/ 85866 h 135"/>
                  <a:gd name="T4" fmla="*/ 180615 w 135"/>
                  <a:gd name="T5" fmla="*/ 81425 h 135"/>
                  <a:gd name="T6" fmla="*/ 174693 w 135"/>
                  <a:gd name="T7" fmla="*/ 66620 h 135"/>
                  <a:gd name="T8" fmla="*/ 189498 w 135"/>
                  <a:gd name="T9" fmla="*/ 50335 h 135"/>
                  <a:gd name="T10" fmla="*/ 173213 w 135"/>
                  <a:gd name="T11" fmla="*/ 29609 h 135"/>
                  <a:gd name="T12" fmla="*/ 153967 w 135"/>
                  <a:gd name="T13" fmla="*/ 38492 h 135"/>
                  <a:gd name="T14" fmla="*/ 142123 w 135"/>
                  <a:gd name="T15" fmla="*/ 28129 h 135"/>
                  <a:gd name="T16" fmla="*/ 143604 w 135"/>
                  <a:gd name="T17" fmla="*/ 7402 h 135"/>
                  <a:gd name="T18" fmla="*/ 118436 w 135"/>
                  <a:gd name="T19" fmla="*/ 0 h 135"/>
                  <a:gd name="T20" fmla="*/ 108073 w 135"/>
                  <a:gd name="T21" fmla="*/ 17765 h 135"/>
                  <a:gd name="T22" fmla="*/ 99190 w 135"/>
                  <a:gd name="T23" fmla="*/ 17765 h 135"/>
                  <a:gd name="T24" fmla="*/ 91788 w 135"/>
                  <a:gd name="T25" fmla="*/ 17765 h 135"/>
                  <a:gd name="T26" fmla="*/ 81425 w 135"/>
                  <a:gd name="T27" fmla="*/ 0 h 135"/>
                  <a:gd name="T28" fmla="*/ 56257 w 135"/>
                  <a:gd name="T29" fmla="*/ 7402 h 135"/>
                  <a:gd name="T30" fmla="*/ 57738 w 135"/>
                  <a:gd name="T31" fmla="*/ 28129 h 135"/>
                  <a:gd name="T32" fmla="*/ 44414 w 135"/>
                  <a:gd name="T33" fmla="*/ 38492 h 135"/>
                  <a:gd name="T34" fmla="*/ 26648 w 135"/>
                  <a:gd name="T35" fmla="*/ 29609 h 135"/>
                  <a:gd name="T36" fmla="*/ 10363 w 135"/>
                  <a:gd name="T37" fmla="*/ 50335 h 135"/>
                  <a:gd name="T38" fmla="*/ 25168 w 135"/>
                  <a:gd name="T39" fmla="*/ 66620 h 135"/>
                  <a:gd name="T40" fmla="*/ 19246 w 135"/>
                  <a:gd name="T41" fmla="*/ 81425 h 135"/>
                  <a:gd name="T42" fmla="*/ 0 w 135"/>
                  <a:gd name="T43" fmla="*/ 85866 h 135"/>
                  <a:gd name="T44" fmla="*/ 0 w 135"/>
                  <a:gd name="T45" fmla="*/ 112514 h 135"/>
                  <a:gd name="T46" fmla="*/ 19246 w 135"/>
                  <a:gd name="T47" fmla="*/ 116956 h 135"/>
                  <a:gd name="T48" fmla="*/ 25168 w 135"/>
                  <a:gd name="T49" fmla="*/ 133241 h 135"/>
                  <a:gd name="T50" fmla="*/ 10363 w 135"/>
                  <a:gd name="T51" fmla="*/ 148045 h 135"/>
                  <a:gd name="T52" fmla="*/ 26648 w 135"/>
                  <a:gd name="T53" fmla="*/ 168772 h 135"/>
                  <a:gd name="T54" fmla="*/ 45894 w 135"/>
                  <a:gd name="T55" fmla="*/ 161369 h 135"/>
                  <a:gd name="T56" fmla="*/ 57738 w 135"/>
                  <a:gd name="T57" fmla="*/ 170252 h 135"/>
                  <a:gd name="T58" fmla="*/ 56257 w 135"/>
                  <a:gd name="T59" fmla="*/ 190978 h 135"/>
                  <a:gd name="T60" fmla="*/ 81425 w 135"/>
                  <a:gd name="T61" fmla="*/ 199861 h 135"/>
                  <a:gd name="T62" fmla="*/ 91788 w 135"/>
                  <a:gd name="T63" fmla="*/ 180615 h 135"/>
                  <a:gd name="T64" fmla="*/ 100671 w 135"/>
                  <a:gd name="T65" fmla="*/ 182096 h 135"/>
                  <a:gd name="T66" fmla="*/ 108073 w 135"/>
                  <a:gd name="T67" fmla="*/ 180615 h 135"/>
                  <a:gd name="T68" fmla="*/ 118436 w 135"/>
                  <a:gd name="T69" fmla="*/ 199861 h 135"/>
                  <a:gd name="T70" fmla="*/ 143604 w 135"/>
                  <a:gd name="T71" fmla="*/ 190978 h 135"/>
                  <a:gd name="T72" fmla="*/ 142123 w 135"/>
                  <a:gd name="T73" fmla="*/ 170252 h 135"/>
                  <a:gd name="T74" fmla="*/ 153967 w 135"/>
                  <a:gd name="T75" fmla="*/ 161369 h 135"/>
                  <a:gd name="T76" fmla="*/ 173213 w 135"/>
                  <a:gd name="T77" fmla="*/ 168772 h 135"/>
                  <a:gd name="T78" fmla="*/ 189498 w 135"/>
                  <a:gd name="T79" fmla="*/ 148045 h 135"/>
                  <a:gd name="T80" fmla="*/ 174693 w 135"/>
                  <a:gd name="T81" fmla="*/ 131760 h 135"/>
                  <a:gd name="T82" fmla="*/ 180615 w 135"/>
                  <a:gd name="T83" fmla="*/ 116956 h 135"/>
                  <a:gd name="T84" fmla="*/ 199861 w 135"/>
                  <a:gd name="T85" fmla="*/ 112514 h 135"/>
                  <a:gd name="T86" fmla="*/ 99190 w 135"/>
                  <a:gd name="T87" fmla="*/ 158408 h 135"/>
                  <a:gd name="T88" fmla="*/ 41453 w 135"/>
                  <a:gd name="T89" fmla="*/ 99190 h 135"/>
                  <a:gd name="T90" fmla="*/ 99190 w 135"/>
                  <a:gd name="T91" fmla="*/ 39972 h 135"/>
                  <a:gd name="T92" fmla="*/ 158408 w 135"/>
                  <a:gd name="T93" fmla="*/ 99190 h 135"/>
                  <a:gd name="T94" fmla="*/ 99190 w 135"/>
                  <a:gd name="T95" fmla="*/ 158408 h 1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5"/>
                  <a:gd name="T145" fmla="*/ 0 h 135"/>
                  <a:gd name="T146" fmla="*/ 135 w 135"/>
                  <a:gd name="T147" fmla="*/ 135 h 13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5" h="135">
                    <a:moveTo>
                      <a:pt x="135" y="76"/>
                    </a:moveTo>
                    <a:cubicBezTo>
                      <a:pt x="135" y="58"/>
                      <a:pt x="135" y="58"/>
                      <a:pt x="135" y="58"/>
                    </a:cubicBezTo>
                    <a:cubicBezTo>
                      <a:pt x="122" y="55"/>
                      <a:pt x="122" y="55"/>
                      <a:pt x="122" y="55"/>
                    </a:cubicBezTo>
                    <a:cubicBezTo>
                      <a:pt x="121" y="52"/>
                      <a:pt x="120" y="48"/>
                      <a:pt x="118" y="45"/>
                    </a:cubicBezTo>
                    <a:cubicBezTo>
                      <a:pt x="128" y="34"/>
                      <a:pt x="128" y="34"/>
                      <a:pt x="128" y="34"/>
                    </a:cubicBezTo>
                    <a:cubicBezTo>
                      <a:pt x="117" y="20"/>
                      <a:pt x="117" y="20"/>
                      <a:pt x="117" y="20"/>
                    </a:cubicBezTo>
                    <a:cubicBezTo>
                      <a:pt x="104" y="26"/>
                      <a:pt x="104" y="26"/>
                      <a:pt x="104" y="26"/>
                    </a:cubicBezTo>
                    <a:cubicBezTo>
                      <a:pt x="102" y="23"/>
                      <a:pt x="99" y="21"/>
                      <a:pt x="96" y="19"/>
                    </a:cubicBezTo>
                    <a:cubicBezTo>
                      <a:pt x="97" y="5"/>
                      <a:pt x="97" y="5"/>
                      <a:pt x="97" y="5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73" y="12"/>
                      <a:pt x="73" y="12"/>
                      <a:pt x="73" y="12"/>
                    </a:cubicBezTo>
                    <a:cubicBezTo>
                      <a:pt x="71" y="12"/>
                      <a:pt x="69" y="12"/>
                      <a:pt x="67" y="12"/>
                    </a:cubicBezTo>
                    <a:cubicBezTo>
                      <a:pt x="66" y="12"/>
                      <a:pt x="64" y="12"/>
                      <a:pt x="62" y="12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6" y="21"/>
                      <a:pt x="33" y="23"/>
                      <a:pt x="30" y="26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17" y="45"/>
                      <a:pt x="17" y="45"/>
                      <a:pt x="17" y="45"/>
                    </a:cubicBezTo>
                    <a:cubicBezTo>
                      <a:pt x="15" y="48"/>
                      <a:pt x="14" y="52"/>
                      <a:pt x="13" y="55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3" y="79"/>
                      <a:pt x="13" y="79"/>
                      <a:pt x="13" y="79"/>
                    </a:cubicBezTo>
                    <a:cubicBezTo>
                      <a:pt x="14" y="83"/>
                      <a:pt x="15" y="86"/>
                      <a:pt x="17" y="90"/>
                    </a:cubicBezTo>
                    <a:cubicBezTo>
                      <a:pt x="7" y="100"/>
                      <a:pt x="7" y="100"/>
                      <a:pt x="7" y="100"/>
                    </a:cubicBezTo>
                    <a:cubicBezTo>
                      <a:pt x="18" y="114"/>
                      <a:pt x="18" y="114"/>
                      <a:pt x="18" y="114"/>
                    </a:cubicBezTo>
                    <a:cubicBezTo>
                      <a:pt x="31" y="109"/>
                      <a:pt x="31" y="109"/>
                      <a:pt x="31" y="109"/>
                    </a:cubicBezTo>
                    <a:cubicBezTo>
                      <a:pt x="33" y="111"/>
                      <a:pt x="36" y="113"/>
                      <a:pt x="39" y="115"/>
                    </a:cubicBezTo>
                    <a:cubicBezTo>
                      <a:pt x="38" y="129"/>
                      <a:pt x="38" y="129"/>
                      <a:pt x="38" y="129"/>
                    </a:cubicBezTo>
                    <a:cubicBezTo>
                      <a:pt x="55" y="135"/>
                      <a:pt x="55" y="135"/>
                      <a:pt x="55" y="135"/>
                    </a:cubicBezTo>
                    <a:cubicBezTo>
                      <a:pt x="62" y="122"/>
                      <a:pt x="62" y="122"/>
                      <a:pt x="62" y="122"/>
                    </a:cubicBezTo>
                    <a:cubicBezTo>
                      <a:pt x="64" y="123"/>
                      <a:pt x="66" y="123"/>
                      <a:pt x="68" y="123"/>
                    </a:cubicBezTo>
                    <a:cubicBezTo>
                      <a:pt x="69" y="123"/>
                      <a:pt x="71" y="123"/>
                      <a:pt x="73" y="122"/>
                    </a:cubicBezTo>
                    <a:cubicBezTo>
                      <a:pt x="80" y="135"/>
                      <a:pt x="80" y="135"/>
                      <a:pt x="80" y="135"/>
                    </a:cubicBezTo>
                    <a:cubicBezTo>
                      <a:pt x="97" y="129"/>
                      <a:pt x="97" y="129"/>
                      <a:pt x="97" y="129"/>
                    </a:cubicBezTo>
                    <a:cubicBezTo>
                      <a:pt x="96" y="115"/>
                      <a:pt x="96" y="115"/>
                      <a:pt x="96" y="115"/>
                    </a:cubicBezTo>
                    <a:cubicBezTo>
                      <a:pt x="99" y="113"/>
                      <a:pt x="102" y="111"/>
                      <a:pt x="104" y="109"/>
                    </a:cubicBezTo>
                    <a:cubicBezTo>
                      <a:pt x="117" y="114"/>
                      <a:pt x="117" y="114"/>
                      <a:pt x="117" y="114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18" y="89"/>
                      <a:pt x="118" y="89"/>
                      <a:pt x="118" y="89"/>
                    </a:cubicBezTo>
                    <a:cubicBezTo>
                      <a:pt x="120" y="86"/>
                      <a:pt x="121" y="83"/>
                      <a:pt x="122" y="79"/>
                    </a:cubicBezTo>
                    <a:lnTo>
                      <a:pt x="135" y="76"/>
                    </a:lnTo>
                    <a:close/>
                    <a:moveTo>
                      <a:pt x="67" y="107"/>
                    </a:moveTo>
                    <a:cubicBezTo>
                      <a:pt x="46" y="107"/>
                      <a:pt x="28" y="89"/>
                      <a:pt x="28" y="67"/>
                    </a:cubicBezTo>
                    <a:cubicBezTo>
                      <a:pt x="28" y="45"/>
                      <a:pt x="46" y="27"/>
                      <a:pt x="67" y="27"/>
                    </a:cubicBezTo>
                    <a:cubicBezTo>
                      <a:pt x="89" y="27"/>
                      <a:pt x="107" y="45"/>
                      <a:pt x="107" y="67"/>
                    </a:cubicBezTo>
                    <a:cubicBezTo>
                      <a:pt x="107" y="89"/>
                      <a:pt x="89" y="107"/>
                      <a:pt x="67" y="1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7431" name="组合 32"/>
            <p:cNvGrpSpPr/>
            <p:nvPr/>
          </p:nvGrpSpPr>
          <p:grpSpPr bwMode="auto">
            <a:xfrm>
              <a:off x="5856288" y="4340225"/>
              <a:ext cx="447675" cy="573088"/>
              <a:chOff x="0" y="0"/>
              <a:chExt cx="563562" cy="720725"/>
            </a:xfrm>
            <a:grpFill/>
          </p:grpSpPr>
          <p:sp>
            <p:nvSpPr>
              <p:cNvPr id="17432" name="Freeform 32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09550" y="0"/>
                <a:ext cx="142875" cy="720725"/>
              </a:xfrm>
              <a:custGeom>
                <a:avLst/>
                <a:gdLst>
                  <a:gd name="T0" fmla="*/ 64 w 64"/>
                  <a:gd name="T1" fmla="*/ 289 h 321"/>
                  <a:gd name="T2" fmla="*/ 32 w 64"/>
                  <a:gd name="T3" fmla="*/ 321 h 321"/>
                  <a:gd name="T4" fmla="*/ 0 w 64"/>
                  <a:gd name="T5" fmla="*/ 289 h 321"/>
                  <a:gd name="T6" fmla="*/ 0 w 64"/>
                  <a:gd name="T7" fmla="*/ 32 h 321"/>
                  <a:gd name="T8" fmla="*/ 32 w 64"/>
                  <a:gd name="T9" fmla="*/ 0 h 321"/>
                  <a:gd name="T10" fmla="*/ 64 w 64"/>
                  <a:gd name="T11" fmla="*/ 32 h 321"/>
                  <a:gd name="T12" fmla="*/ 64 w 64"/>
                  <a:gd name="T13" fmla="*/ 289 h 3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"/>
                  <a:gd name="T22" fmla="*/ 0 h 321"/>
                  <a:gd name="T23" fmla="*/ 64 w 64"/>
                  <a:gd name="T24" fmla="*/ 321 h 3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" h="321">
                    <a:moveTo>
                      <a:pt x="64" y="289"/>
                    </a:moveTo>
                    <a:cubicBezTo>
                      <a:pt x="64" y="307"/>
                      <a:pt x="49" y="321"/>
                      <a:pt x="32" y="321"/>
                    </a:cubicBezTo>
                    <a:cubicBezTo>
                      <a:pt x="14" y="321"/>
                      <a:pt x="0" y="307"/>
                      <a:pt x="0" y="28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4" y="14"/>
                      <a:pt x="64" y="32"/>
                    </a:cubicBezTo>
                    <a:lnTo>
                      <a:pt x="64" y="28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433" name="Freeform 33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0" y="439737"/>
                <a:ext cx="141288" cy="280988"/>
              </a:xfrm>
              <a:custGeom>
                <a:avLst/>
                <a:gdLst>
                  <a:gd name="T0" fmla="*/ 63 w 63"/>
                  <a:gd name="T1" fmla="*/ 93 h 125"/>
                  <a:gd name="T2" fmla="*/ 32 w 63"/>
                  <a:gd name="T3" fmla="*/ 125 h 125"/>
                  <a:gd name="T4" fmla="*/ 0 w 63"/>
                  <a:gd name="T5" fmla="*/ 93 h 125"/>
                  <a:gd name="T6" fmla="*/ 0 w 63"/>
                  <a:gd name="T7" fmla="*/ 32 h 125"/>
                  <a:gd name="T8" fmla="*/ 32 w 63"/>
                  <a:gd name="T9" fmla="*/ 0 h 125"/>
                  <a:gd name="T10" fmla="*/ 63 w 63"/>
                  <a:gd name="T11" fmla="*/ 32 h 125"/>
                  <a:gd name="T12" fmla="*/ 63 w 63"/>
                  <a:gd name="T13" fmla="*/ 93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125"/>
                  <a:gd name="T23" fmla="*/ 63 w 63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125">
                    <a:moveTo>
                      <a:pt x="63" y="93"/>
                    </a:moveTo>
                    <a:cubicBezTo>
                      <a:pt x="63" y="111"/>
                      <a:pt x="49" y="125"/>
                      <a:pt x="32" y="125"/>
                    </a:cubicBezTo>
                    <a:cubicBezTo>
                      <a:pt x="14" y="125"/>
                      <a:pt x="0" y="111"/>
                      <a:pt x="0" y="93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3" y="14"/>
                      <a:pt x="63" y="32"/>
                    </a:cubicBezTo>
                    <a:lnTo>
                      <a:pt x="63" y="9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434" name="Freeform 34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20687" y="231775"/>
                <a:ext cx="142875" cy="488950"/>
              </a:xfrm>
              <a:custGeom>
                <a:avLst/>
                <a:gdLst>
                  <a:gd name="T0" fmla="*/ 64 w 64"/>
                  <a:gd name="T1" fmla="*/ 186 h 218"/>
                  <a:gd name="T2" fmla="*/ 32 w 64"/>
                  <a:gd name="T3" fmla="*/ 218 h 218"/>
                  <a:gd name="T4" fmla="*/ 0 w 64"/>
                  <a:gd name="T5" fmla="*/ 186 h 218"/>
                  <a:gd name="T6" fmla="*/ 0 w 64"/>
                  <a:gd name="T7" fmla="*/ 32 h 218"/>
                  <a:gd name="T8" fmla="*/ 32 w 64"/>
                  <a:gd name="T9" fmla="*/ 0 h 218"/>
                  <a:gd name="T10" fmla="*/ 64 w 64"/>
                  <a:gd name="T11" fmla="*/ 32 h 218"/>
                  <a:gd name="T12" fmla="*/ 64 w 64"/>
                  <a:gd name="T13" fmla="*/ 186 h 2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"/>
                  <a:gd name="T22" fmla="*/ 0 h 218"/>
                  <a:gd name="T23" fmla="*/ 64 w 64"/>
                  <a:gd name="T24" fmla="*/ 218 h 2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" h="218">
                    <a:moveTo>
                      <a:pt x="64" y="186"/>
                    </a:moveTo>
                    <a:cubicBezTo>
                      <a:pt x="64" y="204"/>
                      <a:pt x="49" y="218"/>
                      <a:pt x="32" y="218"/>
                    </a:cubicBezTo>
                    <a:cubicBezTo>
                      <a:pt x="14" y="218"/>
                      <a:pt x="0" y="204"/>
                      <a:pt x="0" y="18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4" y="14"/>
                      <a:pt x="64" y="32"/>
                    </a:cubicBezTo>
                    <a:lnTo>
                      <a:pt x="64" y="18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6400" name="组合 36"/>
            <p:cNvGrpSpPr/>
            <p:nvPr/>
          </p:nvGrpSpPr>
          <p:grpSpPr bwMode="auto">
            <a:xfrm>
              <a:off x="7372350" y="3603625"/>
              <a:ext cx="528638" cy="506413"/>
              <a:chOff x="0" y="0"/>
              <a:chExt cx="2438400" cy="2332038"/>
            </a:xfrm>
            <a:grpFill/>
          </p:grpSpPr>
          <p:sp>
            <p:nvSpPr>
              <p:cNvPr id="16401" name="Freeform 2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893763" y="1676400"/>
                <a:ext cx="655638" cy="655638"/>
              </a:xfrm>
              <a:custGeom>
                <a:avLst/>
                <a:gdLst>
                  <a:gd name="T0" fmla="*/ 327025 w 413"/>
                  <a:gd name="T1" fmla="*/ 655638 h 413"/>
                  <a:gd name="T2" fmla="*/ 0 w 413"/>
                  <a:gd name="T3" fmla="*/ 0 h 413"/>
                  <a:gd name="T4" fmla="*/ 655638 w 413"/>
                  <a:gd name="T5" fmla="*/ 0 h 413"/>
                  <a:gd name="T6" fmla="*/ 327025 w 413"/>
                  <a:gd name="T7" fmla="*/ 655638 h 4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13"/>
                  <a:gd name="T13" fmla="*/ 0 h 413"/>
                  <a:gd name="T14" fmla="*/ 413 w 413"/>
                  <a:gd name="T15" fmla="*/ 413 h 4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13" h="413">
                    <a:moveTo>
                      <a:pt x="206" y="413"/>
                    </a:moveTo>
                    <a:lnTo>
                      <a:pt x="0" y="0"/>
                    </a:lnTo>
                    <a:lnTo>
                      <a:pt x="413" y="0"/>
                    </a:lnTo>
                    <a:lnTo>
                      <a:pt x="206" y="41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402" name="任意多边形 38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0" y="0"/>
                <a:ext cx="2438400" cy="1774825"/>
              </a:xfrm>
              <a:custGeom>
                <a:avLst/>
                <a:gdLst>
                  <a:gd name="T0" fmla="*/ 290196 w 2438400"/>
                  <a:gd name="T1" fmla="*/ 0 h 1774825"/>
                  <a:gd name="T2" fmla="*/ 2151973 w 2438400"/>
                  <a:gd name="T3" fmla="*/ 0 h 1774825"/>
                  <a:gd name="T4" fmla="*/ 2438400 w 2438400"/>
                  <a:gd name="T5" fmla="*/ 286384 h 1774825"/>
                  <a:gd name="T6" fmla="*/ 2438400 w 2438400"/>
                  <a:gd name="T7" fmla="*/ 1484673 h 1774825"/>
                  <a:gd name="T8" fmla="*/ 2151973 w 2438400"/>
                  <a:gd name="T9" fmla="*/ 1774825 h 1774825"/>
                  <a:gd name="T10" fmla="*/ 290196 w 2438400"/>
                  <a:gd name="T11" fmla="*/ 1774825 h 1774825"/>
                  <a:gd name="T12" fmla="*/ 0 w 2438400"/>
                  <a:gd name="T13" fmla="*/ 1484673 h 1774825"/>
                  <a:gd name="T14" fmla="*/ 0 w 2438400"/>
                  <a:gd name="T15" fmla="*/ 286384 h 1774825"/>
                  <a:gd name="T16" fmla="*/ 290196 w 2438400"/>
                  <a:gd name="T17" fmla="*/ 0 h 1774825"/>
                  <a:gd name="T18" fmla="*/ 471488 w 2438400"/>
                  <a:gd name="T19" fmla="*/ 425450 h 1774825"/>
                  <a:gd name="T20" fmla="*/ 471488 w 2438400"/>
                  <a:gd name="T21" fmla="*/ 598488 h 1774825"/>
                  <a:gd name="T22" fmla="*/ 1971676 w 2438400"/>
                  <a:gd name="T23" fmla="*/ 598488 h 1774825"/>
                  <a:gd name="T24" fmla="*/ 1971676 w 2438400"/>
                  <a:gd name="T25" fmla="*/ 425450 h 1774825"/>
                  <a:gd name="T26" fmla="*/ 471488 w 2438400"/>
                  <a:gd name="T27" fmla="*/ 425450 h 1774825"/>
                  <a:gd name="T28" fmla="*/ 471488 w 2438400"/>
                  <a:gd name="T29" fmla="*/ 801688 h 1774825"/>
                  <a:gd name="T30" fmla="*/ 471488 w 2438400"/>
                  <a:gd name="T31" fmla="*/ 971551 h 1774825"/>
                  <a:gd name="T32" fmla="*/ 1971676 w 2438400"/>
                  <a:gd name="T33" fmla="*/ 971551 h 1774825"/>
                  <a:gd name="T34" fmla="*/ 1971676 w 2438400"/>
                  <a:gd name="T35" fmla="*/ 801688 h 1774825"/>
                  <a:gd name="T36" fmla="*/ 471488 w 2438400"/>
                  <a:gd name="T37" fmla="*/ 801688 h 1774825"/>
                  <a:gd name="T38" fmla="*/ 471488 w 2438400"/>
                  <a:gd name="T39" fmla="*/ 1174750 h 1774825"/>
                  <a:gd name="T40" fmla="*/ 471488 w 2438400"/>
                  <a:gd name="T41" fmla="*/ 1347788 h 1774825"/>
                  <a:gd name="T42" fmla="*/ 1971676 w 2438400"/>
                  <a:gd name="T43" fmla="*/ 1347788 h 1774825"/>
                  <a:gd name="T44" fmla="*/ 1971676 w 2438400"/>
                  <a:gd name="T45" fmla="*/ 1174750 h 1774825"/>
                  <a:gd name="T46" fmla="*/ 471488 w 2438400"/>
                  <a:gd name="T47" fmla="*/ 1174750 h 177482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438400"/>
                  <a:gd name="T73" fmla="*/ 0 h 1774825"/>
                  <a:gd name="T74" fmla="*/ 2438400 w 2438400"/>
                  <a:gd name="T75" fmla="*/ 1774825 h 177482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438400" h="1774825">
                    <a:moveTo>
                      <a:pt x="290196" y="0"/>
                    </a:moveTo>
                    <a:cubicBezTo>
                      <a:pt x="2151973" y="0"/>
                      <a:pt x="2151973" y="0"/>
                      <a:pt x="2151973" y="0"/>
                    </a:cubicBezTo>
                    <a:cubicBezTo>
                      <a:pt x="2310262" y="0"/>
                      <a:pt x="2438400" y="128119"/>
                      <a:pt x="2438400" y="286384"/>
                    </a:cubicBezTo>
                    <a:lnTo>
                      <a:pt x="2438400" y="1484673"/>
                    </a:lnTo>
                    <a:cubicBezTo>
                      <a:pt x="2438400" y="1646706"/>
                      <a:pt x="2310262" y="1774825"/>
                      <a:pt x="2151973" y="1774825"/>
                    </a:cubicBezTo>
                    <a:cubicBezTo>
                      <a:pt x="290196" y="1774825"/>
                      <a:pt x="290196" y="1774825"/>
                      <a:pt x="290196" y="1774825"/>
                    </a:cubicBezTo>
                    <a:cubicBezTo>
                      <a:pt x="131907" y="1774825"/>
                      <a:pt x="0" y="1646706"/>
                      <a:pt x="0" y="1484673"/>
                    </a:cubicBezTo>
                    <a:cubicBezTo>
                      <a:pt x="0" y="286384"/>
                      <a:pt x="0" y="286384"/>
                      <a:pt x="0" y="286384"/>
                    </a:cubicBezTo>
                    <a:cubicBezTo>
                      <a:pt x="0" y="128119"/>
                      <a:pt x="131907" y="0"/>
                      <a:pt x="290196" y="0"/>
                    </a:cubicBezTo>
                    <a:close/>
                    <a:moveTo>
                      <a:pt x="471488" y="425450"/>
                    </a:moveTo>
                    <a:lnTo>
                      <a:pt x="471488" y="598488"/>
                    </a:lnTo>
                    <a:lnTo>
                      <a:pt x="1971676" y="598488"/>
                    </a:lnTo>
                    <a:lnTo>
                      <a:pt x="1971676" y="425450"/>
                    </a:lnTo>
                    <a:lnTo>
                      <a:pt x="471488" y="425450"/>
                    </a:lnTo>
                    <a:close/>
                    <a:moveTo>
                      <a:pt x="471488" y="801688"/>
                    </a:moveTo>
                    <a:lnTo>
                      <a:pt x="471488" y="971551"/>
                    </a:lnTo>
                    <a:lnTo>
                      <a:pt x="1971676" y="971551"/>
                    </a:lnTo>
                    <a:lnTo>
                      <a:pt x="1971676" y="801688"/>
                    </a:lnTo>
                    <a:lnTo>
                      <a:pt x="471488" y="801688"/>
                    </a:lnTo>
                    <a:close/>
                    <a:moveTo>
                      <a:pt x="471488" y="1174750"/>
                    </a:moveTo>
                    <a:lnTo>
                      <a:pt x="471488" y="1347788"/>
                    </a:lnTo>
                    <a:lnTo>
                      <a:pt x="1971676" y="1347788"/>
                    </a:lnTo>
                    <a:lnTo>
                      <a:pt x="1971676" y="1174750"/>
                    </a:lnTo>
                    <a:lnTo>
                      <a:pt x="471488" y="11747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1" name="组合 40"/>
          <p:cNvGrpSpPr/>
          <p:nvPr/>
        </p:nvGrpSpPr>
        <p:grpSpPr>
          <a:xfrm>
            <a:off x="908960" y="909437"/>
            <a:ext cx="3281362" cy="701874"/>
            <a:chOff x="874713" y="3325188"/>
            <a:chExt cx="3281362" cy="701874"/>
          </a:xfrm>
        </p:grpSpPr>
        <p:sp>
          <p:nvSpPr>
            <p:cNvPr id="42" name="矩形 41"/>
            <p:cNvSpPr/>
            <p:nvPr>
              <p:custDataLst>
                <p:tags r:id="rId17"/>
              </p:custDataLst>
            </p:nvPr>
          </p:nvSpPr>
          <p:spPr>
            <a:xfrm>
              <a:off x="874713" y="3677812"/>
              <a:ext cx="3281362" cy="349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字段空值校验</a:t>
              </a:r>
              <a:r>
                <a:rPr kumimoji="0" 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，字段空字符串校验</a:t>
              </a:r>
              <a:endParaRPr kumimoji="0" 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18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完整性</a:t>
              </a:r>
              <a:endParaRPr kumimoji="0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908960" y="3525637"/>
            <a:ext cx="3281362" cy="701874"/>
            <a:chOff x="874713" y="3325188"/>
            <a:chExt cx="3281362" cy="701874"/>
          </a:xfrm>
        </p:grpSpPr>
        <p:sp>
          <p:nvSpPr>
            <p:cNvPr id="45" name="矩形 44"/>
            <p:cNvSpPr/>
            <p:nvPr>
              <p:custDataLst>
                <p:tags r:id="rId19"/>
              </p:custDataLst>
            </p:nvPr>
          </p:nvSpPr>
          <p:spPr>
            <a:xfrm>
              <a:off x="874713" y="3677812"/>
              <a:ext cx="3281362" cy="349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单表时间字段比较</a:t>
              </a:r>
              <a:r>
                <a:rPr kumimoji="0" 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，两表时间字段比较</a:t>
              </a:r>
              <a:endParaRPr kumimoji="0" 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20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及时性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7899718" y="909437"/>
            <a:ext cx="3281362" cy="960319"/>
            <a:chOff x="874713" y="3325188"/>
            <a:chExt cx="3281362" cy="960319"/>
          </a:xfrm>
        </p:grpSpPr>
        <p:sp>
          <p:nvSpPr>
            <p:cNvPr id="48" name="矩形 47"/>
            <p:cNvSpPr/>
            <p:nvPr>
              <p:custDataLst>
                <p:tags r:id="rId21"/>
              </p:custDataLst>
            </p:nvPr>
          </p:nvSpPr>
          <p:spPr>
            <a:xfrm>
              <a:off x="874713" y="3677812"/>
              <a:ext cx="3281362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字段唯一性校验，字段分组个数校验，字段重复值个数校验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9" name="矩形 48"/>
            <p:cNvSpPr/>
            <p:nvPr>
              <p:custDataLst>
                <p:tags r:id="rId22"/>
              </p:custDataLst>
            </p:nvPr>
          </p:nvSpPr>
          <p:spPr>
            <a:xfrm>
              <a:off x="1914101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唯一性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7899718" y="3525637"/>
            <a:ext cx="3281362" cy="701874"/>
            <a:chOff x="874713" y="3325188"/>
            <a:chExt cx="3281362" cy="701874"/>
          </a:xfrm>
        </p:grpSpPr>
        <p:sp>
          <p:nvSpPr>
            <p:cNvPr id="51" name="矩形 50"/>
            <p:cNvSpPr/>
            <p:nvPr>
              <p:custDataLst>
                <p:tags r:id="rId23"/>
              </p:custDataLst>
            </p:nvPr>
          </p:nvSpPr>
          <p:spPr>
            <a:xfrm>
              <a:off x="874713" y="3677812"/>
              <a:ext cx="3281362" cy="349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字段稳定性校验，字段波动性校验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2" name="矩形 51"/>
            <p:cNvSpPr/>
            <p:nvPr>
              <p:custDataLst>
                <p:tags r:id="rId24"/>
              </p:custDataLst>
            </p:nvPr>
          </p:nvSpPr>
          <p:spPr>
            <a:xfrm>
              <a:off x="1914101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稳定性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635140" y="4772777"/>
            <a:ext cx="3281362" cy="701874"/>
            <a:chOff x="874713" y="3325188"/>
            <a:chExt cx="3281362" cy="701874"/>
          </a:xfrm>
        </p:grpSpPr>
        <p:sp>
          <p:nvSpPr>
            <p:cNvPr id="5" name="矩形 4"/>
            <p:cNvSpPr/>
            <p:nvPr>
              <p:custDataLst>
                <p:tags r:id="rId25"/>
              </p:custDataLst>
            </p:nvPr>
          </p:nvSpPr>
          <p:spPr>
            <a:xfrm>
              <a:off x="874713" y="3677812"/>
              <a:ext cx="3281362" cy="349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单表字段值一致性比较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6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一致性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543065" y="158232"/>
            <a:ext cx="3281362" cy="701874"/>
            <a:chOff x="874713" y="3325188"/>
            <a:chExt cx="3281362" cy="701874"/>
          </a:xfrm>
        </p:grpSpPr>
        <p:sp>
          <p:nvSpPr>
            <p:cNvPr id="7" name="矩形 6"/>
            <p:cNvSpPr/>
            <p:nvPr>
              <p:custDataLst>
                <p:tags r:id="rId27"/>
              </p:custDataLst>
            </p:nvPr>
          </p:nvSpPr>
          <p:spPr>
            <a:xfrm>
              <a:off x="874713" y="3677812"/>
              <a:ext cx="3281362" cy="349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字段格式校验， 字段长度校验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28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有效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66675" y="5605145"/>
            <a:ext cx="119316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</a:rPr>
              <a:t>数据质量系统设计与实现：https://mp.weixin.qq.com/s/7MQHdnH0l7n6aYiuGRLTDQ</a:t>
            </a:r>
            <a:endParaRPr lang="zh-CN" altLang="en-US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未来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展望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即席查询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010011" y="1192500"/>
            <a:ext cx="7477538" cy="3936504"/>
            <a:chOff x="1585913" y="1393825"/>
            <a:chExt cx="9124950" cy="4803775"/>
          </a:xfrm>
          <a:solidFill>
            <a:schemeClr val="accent5">
              <a:lumMod val="50000"/>
            </a:schemeClr>
          </a:solidFill>
        </p:grpSpPr>
        <p:sp>
          <p:nvSpPr>
            <p:cNvPr id="21506" name="Freeform 265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4635500" y="2465388"/>
              <a:ext cx="1304925" cy="1604962"/>
            </a:xfrm>
            <a:custGeom>
              <a:avLst/>
              <a:gdLst>
                <a:gd name="T0" fmla="*/ 706834 w 312"/>
                <a:gd name="T1" fmla="*/ 804565 h 385"/>
                <a:gd name="T2" fmla="*/ 1304925 w 312"/>
                <a:gd name="T3" fmla="*/ 1604962 h 385"/>
                <a:gd name="T4" fmla="*/ 242582 w 312"/>
                <a:gd name="T5" fmla="*/ 1183920 h 385"/>
                <a:gd name="T6" fmla="*/ 12547 w 312"/>
                <a:gd name="T7" fmla="*/ 904615 h 385"/>
                <a:gd name="T8" fmla="*/ 4182 w 312"/>
                <a:gd name="T9" fmla="*/ 804565 h 385"/>
                <a:gd name="T10" fmla="*/ 12547 w 312"/>
                <a:gd name="T11" fmla="*/ 700347 h 385"/>
                <a:gd name="T12" fmla="*/ 242582 w 312"/>
                <a:gd name="T13" fmla="*/ 425211 h 385"/>
                <a:gd name="T14" fmla="*/ 1304925 w 312"/>
                <a:gd name="T15" fmla="*/ 0 h 385"/>
                <a:gd name="T16" fmla="*/ 706834 w 312"/>
                <a:gd name="T17" fmla="*/ 804565 h 3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2"/>
                <a:gd name="T28" fmla="*/ 0 h 385"/>
                <a:gd name="T29" fmla="*/ 312 w 312"/>
                <a:gd name="T30" fmla="*/ 385 h 38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2" h="385">
                  <a:moveTo>
                    <a:pt x="169" y="193"/>
                  </a:moveTo>
                  <a:cubicBezTo>
                    <a:pt x="170" y="265"/>
                    <a:pt x="254" y="358"/>
                    <a:pt x="312" y="385"/>
                  </a:cubicBezTo>
                  <a:cubicBezTo>
                    <a:pt x="304" y="385"/>
                    <a:pt x="104" y="302"/>
                    <a:pt x="58" y="284"/>
                  </a:cubicBezTo>
                  <a:cubicBezTo>
                    <a:pt x="28" y="272"/>
                    <a:pt x="9" y="246"/>
                    <a:pt x="3" y="217"/>
                  </a:cubicBezTo>
                  <a:cubicBezTo>
                    <a:pt x="0" y="209"/>
                    <a:pt x="1" y="202"/>
                    <a:pt x="1" y="193"/>
                  </a:cubicBezTo>
                  <a:cubicBezTo>
                    <a:pt x="1" y="184"/>
                    <a:pt x="0" y="176"/>
                    <a:pt x="3" y="168"/>
                  </a:cubicBezTo>
                  <a:cubicBezTo>
                    <a:pt x="9" y="139"/>
                    <a:pt x="28" y="113"/>
                    <a:pt x="58" y="102"/>
                  </a:cubicBezTo>
                  <a:cubicBezTo>
                    <a:pt x="104" y="83"/>
                    <a:pt x="304" y="0"/>
                    <a:pt x="312" y="0"/>
                  </a:cubicBezTo>
                  <a:cubicBezTo>
                    <a:pt x="254" y="27"/>
                    <a:pt x="170" y="116"/>
                    <a:pt x="169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07" name="Freeform 263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6307138" y="3521075"/>
              <a:ext cx="1300162" cy="1606550"/>
            </a:xfrm>
            <a:custGeom>
              <a:avLst/>
              <a:gdLst>
                <a:gd name="T0" fmla="*/ 597824 w 311"/>
                <a:gd name="T1" fmla="*/ 801189 h 385"/>
                <a:gd name="T2" fmla="*/ 0 w 311"/>
                <a:gd name="T3" fmla="*/ 0 h 385"/>
                <a:gd name="T4" fmla="*/ 1061869 w 311"/>
                <a:gd name="T5" fmla="*/ 421459 h 385"/>
                <a:gd name="T6" fmla="*/ 1291801 w 311"/>
                <a:gd name="T7" fmla="*/ 701040 h 385"/>
                <a:gd name="T8" fmla="*/ 1300162 w 311"/>
                <a:gd name="T9" fmla="*/ 801189 h 385"/>
                <a:gd name="T10" fmla="*/ 1291801 w 311"/>
                <a:gd name="T11" fmla="*/ 905510 h 385"/>
                <a:gd name="T12" fmla="*/ 1061869 w 311"/>
                <a:gd name="T13" fmla="*/ 1180919 h 385"/>
                <a:gd name="T14" fmla="*/ 0 w 311"/>
                <a:gd name="T15" fmla="*/ 1606550 h 385"/>
                <a:gd name="T16" fmla="*/ 597824 w 311"/>
                <a:gd name="T17" fmla="*/ 801189 h 3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1"/>
                <a:gd name="T28" fmla="*/ 0 h 385"/>
                <a:gd name="T29" fmla="*/ 311 w 311"/>
                <a:gd name="T30" fmla="*/ 385 h 38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1" h="385">
                  <a:moveTo>
                    <a:pt x="143" y="192"/>
                  </a:moveTo>
                  <a:cubicBezTo>
                    <a:pt x="142" y="120"/>
                    <a:pt x="58" y="27"/>
                    <a:pt x="0" y="0"/>
                  </a:cubicBezTo>
                  <a:cubicBezTo>
                    <a:pt x="7" y="0"/>
                    <a:pt x="208" y="83"/>
                    <a:pt x="254" y="101"/>
                  </a:cubicBezTo>
                  <a:cubicBezTo>
                    <a:pt x="283" y="113"/>
                    <a:pt x="303" y="139"/>
                    <a:pt x="309" y="168"/>
                  </a:cubicBezTo>
                  <a:cubicBezTo>
                    <a:pt x="311" y="175"/>
                    <a:pt x="311" y="183"/>
                    <a:pt x="311" y="192"/>
                  </a:cubicBezTo>
                  <a:cubicBezTo>
                    <a:pt x="311" y="201"/>
                    <a:pt x="311" y="209"/>
                    <a:pt x="309" y="217"/>
                  </a:cubicBezTo>
                  <a:cubicBezTo>
                    <a:pt x="303" y="246"/>
                    <a:pt x="283" y="271"/>
                    <a:pt x="254" y="283"/>
                  </a:cubicBezTo>
                  <a:cubicBezTo>
                    <a:pt x="208" y="302"/>
                    <a:pt x="7" y="385"/>
                    <a:pt x="0" y="385"/>
                  </a:cubicBezTo>
                  <a:cubicBezTo>
                    <a:pt x="58" y="358"/>
                    <a:pt x="142" y="269"/>
                    <a:pt x="143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08" name="Freeform 26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635500" y="4572000"/>
              <a:ext cx="1304925" cy="1609725"/>
            </a:xfrm>
            <a:custGeom>
              <a:avLst/>
              <a:gdLst>
                <a:gd name="T0" fmla="*/ 706834 w 312"/>
                <a:gd name="T1" fmla="*/ 804863 h 386"/>
                <a:gd name="T2" fmla="*/ 1304925 w 312"/>
                <a:gd name="T3" fmla="*/ 1609725 h 386"/>
                <a:gd name="T4" fmla="*/ 242582 w 312"/>
                <a:gd name="T5" fmla="*/ 1184357 h 386"/>
                <a:gd name="T6" fmla="*/ 12547 w 312"/>
                <a:gd name="T7" fmla="*/ 904949 h 386"/>
                <a:gd name="T8" fmla="*/ 4182 w 312"/>
                <a:gd name="T9" fmla="*/ 804863 h 386"/>
                <a:gd name="T10" fmla="*/ 12547 w 312"/>
                <a:gd name="T11" fmla="*/ 704776 h 386"/>
                <a:gd name="T12" fmla="*/ 242582 w 312"/>
                <a:gd name="T13" fmla="*/ 425368 h 386"/>
                <a:gd name="T14" fmla="*/ 1304925 w 312"/>
                <a:gd name="T15" fmla="*/ 4170 h 386"/>
                <a:gd name="T16" fmla="*/ 706834 w 312"/>
                <a:gd name="T17" fmla="*/ 804863 h 3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2"/>
                <a:gd name="T28" fmla="*/ 0 h 386"/>
                <a:gd name="T29" fmla="*/ 312 w 312"/>
                <a:gd name="T30" fmla="*/ 386 h 3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2" h="386">
                  <a:moveTo>
                    <a:pt x="169" y="193"/>
                  </a:moveTo>
                  <a:cubicBezTo>
                    <a:pt x="170" y="266"/>
                    <a:pt x="254" y="358"/>
                    <a:pt x="312" y="386"/>
                  </a:cubicBezTo>
                  <a:cubicBezTo>
                    <a:pt x="304" y="386"/>
                    <a:pt x="104" y="303"/>
                    <a:pt x="58" y="284"/>
                  </a:cubicBezTo>
                  <a:cubicBezTo>
                    <a:pt x="28" y="272"/>
                    <a:pt x="9" y="246"/>
                    <a:pt x="3" y="217"/>
                  </a:cubicBezTo>
                  <a:cubicBezTo>
                    <a:pt x="0" y="210"/>
                    <a:pt x="1" y="203"/>
                    <a:pt x="1" y="193"/>
                  </a:cubicBezTo>
                  <a:cubicBezTo>
                    <a:pt x="1" y="185"/>
                    <a:pt x="0" y="176"/>
                    <a:pt x="3" y="169"/>
                  </a:cubicBezTo>
                  <a:cubicBezTo>
                    <a:pt x="9" y="140"/>
                    <a:pt x="28" y="114"/>
                    <a:pt x="58" y="102"/>
                  </a:cubicBezTo>
                  <a:cubicBezTo>
                    <a:pt x="104" y="83"/>
                    <a:pt x="304" y="0"/>
                    <a:pt x="312" y="1"/>
                  </a:cubicBezTo>
                  <a:cubicBezTo>
                    <a:pt x="254" y="28"/>
                    <a:pt x="170" y="117"/>
                    <a:pt x="169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09" name="Freeform 26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307138" y="1409700"/>
              <a:ext cx="1300162" cy="1611313"/>
            </a:xfrm>
            <a:custGeom>
              <a:avLst/>
              <a:gdLst>
                <a:gd name="T0" fmla="*/ 597824 w 311"/>
                <a:gd name="T1" fmla="*/ 805657 h 386"/>
                <a:gd name="T2" fmla="*/ 0 w 311"/>
                <a:gd name="T3" fmla="*/ 0 h 386"/>
                <a:gd name="T4" fmla="*/ 1061869 w 311"/>
                <a:gd name="T5" fmla="*/ 425787 h 386"/>
                <a:gd name="T6" fmla="*/ 1291801 w 311"/>
                <a:gd name="T7" fmla="*/ 705471 h 386"/>
                <a:gd name="T8" fmla="*/ 1300162 w 311"/>
                <a:gd name="T9" fmla="*/ 805657 h 386"/>
                <a:gd name="T10" fmla="*/ 1291801 w 311"/>
                <a:gd name="T11" fmla="*/ 905842 h 386"/>
                <a:gd name="T12" fmla="*/ 1061869 w 311"/>
                <a:gd name="T13" fmla="*/ 1185526 h 386"/>
                <a:gd name="T14" fmla="*/ 0 w 311"/>
                <a:gd name="T15" fmla="*/ 1607139 h 386"/>
                <a:gd name="T16" fmla="*/ 597824 w 311"/>
                <a:gd name="T17" fmla="*/ 805657 h 3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1"/>
                <a:gd name="T28" fmla="*/ 0 h 386"/>
                <a:gd name="T29" fmla="*/ 311 w 311"/>
                <a:gd name="T30" fmla="*/ 386 h 3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1" h="386">
                  <a:moveTo>
                    <a:pt x="143" y="193"/>
                  </a:moveTo>
                  <a:cubicBezTo>
                    <a:pt x="142" y="120"/>
                    <a:pt x="58" y="28"/>
                    <a:pt x="0" y="0"/>
                  </a:cubicBezTo>
                  <a:cubicBezTo>
                    <a:pt x="7" y="0"/>
                    <a:pt x="208" y="83"/>
                    <a:pt x="254" y="102"/>
                  </a:cubicBezTo>
                  <a:cubicBezTo>
                    <a:pt x="283" y="114"/>
                    <a:pt x="303" y="140"/>
                    <a:pt x="309" y="169"/>
                  </a:cubicBezTo>
                  <a:cubicBezTo>
                    <a:pt x="311" y="176"/>
                    <a:pt x="311" y="183"/>
                    <a:pt x="311" y="193"/>
                  </a:cubicBezTo>
                  <a:cubicBezTo>
                    <a:pt x="311" y="201"/>
                    <a:pt x="311" y="210"/>
                    <a:pt x="309" y="217"/>
                  </a:cubicBezTo>
                  <a:cubicBezTo>
                    <a:pt x="303" y="246"/>
                    <a:pt x="283" y="272"/>
                    <a:pt x="254" y="284"/>
                  </a:cubicBezTo>
                  <a:cubicBezTo>
                    <a:pt x="208" y="303"/>
                    <a:pt x="7" y="386"/>
                    <a:pt x="0" y="385"/>
                  </a:cubicBezTo>
                  <a:cubicBezTo>
                    <a:pt x="58" y="358"/>
                    <a:pt x="142" y="269"/>
                    <a:pt x="143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13" name="任意多边形 8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601788" y="2946400"/>
              <a:ext cx="3152775" cy="0"/>
            </a:xfrm>
            <a:custGeom>
              <a:avLst/>
              <a:gdLst>
                <a:gd name="T0" fmla="*/ 3152775 w 3152775"/>
                <a:gd name="T1" fmla="*/ 0 h 635"/>
                <a:gd name="T2" fmla="*/ 0 w 3152775"/>
                <a:gd name="T3" fmla="*/ 0 h 635"/>
                <a:gd name="T4" fmla="*/ 0 60000 65536"/>
                <a:gd name="T5" fmla="*/ 0 60000 65536"/>
                <a:gd name="T6" fmla="*/ 0 w 3152775"/>
                <a:gd name="T7" fmla="*/ 0 h 635"/>
                <a:gd name="T8" fmla="*/ 3152775 w 3152775"/>
                <a:gd name="T9" fmla="*/ 0 h 6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52775" h="635">
                  <a:moveTo>
                    <a:pt x="3152775" y="0"/>
                  </a:moveTo>
                  <a:lnTo>
                    <a:pt x="0" y="0"/>
                  </a:lnTo>
                </a:path>
              </a:pathLst>
            </a:custGeom>
            <a:grpFill/>
            <a:ln w="12700" cap="flat" cmpd="sng">
              <a:solidFill>
                <a:srgbClr val="FEFEFE"/>
              </a:solidFill>
              <a:prstDash val="sysDash"/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15" name="任意多边形 10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585913" y="5297488"/>
              <a:ext cx="3152775" cy="0"/>
            </a:xfrm>
            <a:custGeom>
              <a:avLst/>
              <a:gdLst>
                <a:gd name="T0" fmla="*/ 3152775 w 3152775"/>
                <a:gd name="T1" fmla="*/ 0 h 635"/>
                <a:gd name="T2" fmla="*/ 0 w 3152775"/>
                <a:gd name="T3" fmla="*/ 0 h 635"/>
                <a:gd name="T4" fmla="*/ 0 60000 65536"/>
                <a:gd name="T5" fmla="*/ 0 60000 65536"/>
                <a:gd name="T6" fmla="*/ 0 w 3152775"/>
                <a:gd name="T7" fmla="*/ 0 h 635"/>
                <a:gd name="T8" fmla="*/ 3152775 w 3152775"/>
                <a:gd name="T9" fmla="*/ 0 h 6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52775" h="635">
                  <a:moveTo>
                    <a:pt x="3152775" y="0"/>
                  </a:moveTo>
                  <a:lnTo>
                    <a:pt x="0" y="0"/>
                  </a:lnTo>
                </a:path>
              </a:pathLst>
            </a:custGeom>
            <a:grpFill/>
            <a:ln w="12700" cap="flat" cmpd="sng">
              <a:solidFill>
                <a:srgbClr val="FEFEFE"/>
              </a:solidFill>
              <a:prstDash val="sysDash"/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18" name="任意多边形 13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558088" y="4116388"/>
              <a:ext cx="3152775" cy="0"/>
            </a:xfrm>
            <a:custGeom>
              <a:avLst/>
              <a:gdLst>
                <a:gd name="T0" fmla="*/ 3152775 w 3152775"/>
                <a:gd name="T1" fmla="*/ 0 h 635"/>
                <a:gd name="T2" fmla="*/ 0 w 3152775"/>
                <a:gd name="T3" fmla="*/ 0 h 635"/>
                <a:gd name="T4" fmla="*/ 0 60000 65536"/>
                <a:gd name="T5" fmla="*/ 0 60000 65536"/>
                <a:gd name="T6" fmla="*/ 0 w 3152775"/>
                <a:gd name="T7" fmla="*/ 0 h 635"/>
                <a:gd name="T8" fmla="*/ 3152775 w 3152775"/>
                <a:gd name="T9" fmla="*/ 0 h 6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52775" h="635">
                  <a:moveTo>
                    <a:pt x="3152775" y="0"/>
                  </a:moveTo>
                  <a:lnTo>
                    <a:pt x="0" y="0"/>
                  </a:lnTo>
                </a:path>
              </a:pathLst>
            </a:custGeom>
            <a:grpFill/>
            <a:ln w="12700" cap="flat" cmpd="sng">
              <a:solidFill>
                <a:srgbClr val="FEFEFE"/>
              </a:solidFill>
              <a:prstDash val="sysDash"/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20" name="任意多边形 47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810250" y="1393825"/>
              <a:ext cx="955675" cy="587375"/>
            </a:xfrm>
            <a:custGeom>
              <a:avLst/>
              <a:gdLst>
                <a:gd name="T0" fmla="*/ 367229 w 956472"/>
                <a:gd name="T1" fmla="*/ 413 h 588502"/>
                <a:gd name="T2" fmla="*/ 497908 w 956472"/>
                <a:gd name="T3" fmla="*/ 15897 h 588502"/>
                <a:gd name="T4" fmla="*/ 507694 w 956472"/>
                <a:gd name="T5" fmla="*/ 19740 h 588502"/>
                <a:gd name="T6" fmla="*/ 497218 w 956472"/>
                <a:gd name="T7" fmla="*/ 16947 h 588502"/>
                <a:gd name="T8" fmla="*/ 885296 w 956472"/>
                <a:gd name="T9" fmla="*/ 348452 h 588502"/>
                <a:gd name="T10" fmla="*/ 955675 w 956472"/>
                <a:gd name="T11" fmla="*/ 446575 h 588502"/>
                <a:gd name="T12" fmla="*/ 946671 w 956472"/>
                <a:gd name="T13" fmla="*/ 449128 h 588502"/>
                <a:gd name="T14" fmla="*/ 184904 w 956472"/>
                <a:gd name="T15" fmla="*/ 578032 h 588502"/>
                <a:gd name="T16" fmla="*/ 22141 w 956472"/>
                <a:gd name="T17" fmla="*/ 186620 h 588502"/>
                <a:gd name="T18" fmla="*/ 367229 w 956472"/>
                <a:gd name="T19" fmla="*/ 413 h 5885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6472"/>
                <a:gd name="T31" fmla="*/ 0 h 588502"/>
                <a:gd name="T32" fmla="*/ 956472 w 956472"/>
                <a:gd name="T33" fmla="*/ 588502 h 58850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6472" h="588502">
                  <a:moveTo>
                    <a:pt x="367535" y="414"/>
                  </a:moveTo>
                  <a:cubicBezTo>
                    <a:pt x="414525" y="-1542"/>
                    <a:pt x="459687" y="3413"/>
                    <a:pt x="498323" y="15928"/>
                  </a:cubicBezTo>
                  <a:lnTo>
                    <a:pt x="508117" y="19778"/>
                  </a:lnTo>
                  <a:lnTo>
                    <a:pt x="497633" y="16980"/>
                  </a:lnTo>
                  <a:cubicBezTo>
                    <a:pt x="618911" y="75378"/>
                    <a:pt x="767371" y="200518"/>
                    <a:pt x="886034" y="349121"/>
                  </a:cubicBezTo>
                  <a:lnTo>
                    <a:pt x="956472" y="447432"/>
                  </a:lnTo>
                  <a:lnTo>
                    <a:pt x="947460" y="449990"/>
                  </a:lnTo>
                  <a:cubicBezTo>
                    <a:pt x="670620" y="526992"/>
                    <a:pt x="284258" y="618253"/>
                    <a:pt x="185058" y="579141"/>
                  </a:cubicBezTo>
                  <a:cubicBezTo>
                    <a:pt x="34690" y="516562"/>
                    <a:pt x="-40494" y="341340"/>
                    <a:pt x="22159" y="186978"/>
                  </a:cubicBezTo>
                  <a:cubicBezTo>
                    <a:pt x="69149" y="74336"/>
                    <a:pt x="226565" y="6281"/>
                    <a:pt x="367535" y="4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21" name="任意多边形 43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480050" y="5608638"/>
              <a:ext cx="958850" cy="588962"/>
            </a:xfrm>
            <a:custGeom>
              <a:avLst/>
              <a:gdLst>
                <a:gd name="T0" fmla="*/ 682816 w 958283"/>
                <a:gd name="T1" fmla="*/ 383 h 588461"/>
                <a:gd name="T2" fmla="*/ 773685 w 958283"/>
                <a:gd name="T3" fmla="*/ 9370 h 588461"/>
                <a:gd name="T4" fmla="*/ 936679 w 958283"/>
                <a:gd name="T5" fmla="*/ 397691 h 588461"/>
                <a:gd name="T6" fmla="*/ 460233 w 958283"/>
                <a:gd name="T7" fmla="*/ 573062 h 588461"/>
                <a:gd name="T8" fmla="*/ 456085 w 958283"/>
                <a:gd name="T9" fmla="*/ 571431 h 588461"/>
                <a:gd name="T10" fmla="*/ 364380 w 958283"/>
                <a:gd name="T11" fmla="*/ 517748 h 588461"/>
                <a:gd name="T12" fmla="*/ 71272 w 958283"/>
                <a:gd name="T13" fmla="*/ 241009 h 588461"/>
                <a:gd name="T14" fmla="*/ 0 w 958283"/>
                <a:gd name="T15" fmla="*/ 141405 h 588461"/>
                <a:gd name="T16" fmla="*/ 9811 w 958283"/>
                <a:gd name="T17" fmla="*/ 138631 h 588461"/>
                <a:gd name="T18" fmla="*/ 682816 w 958283"/>
                <a:gd name="T19" fmla="*/ 383 h 588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8283"/>
                <a:gd name="T31" fmla="*/ 0 h 588461"/>
                <a:gd name="T32" fmla="*/ 958283 w 958283"/>
                <a:gd name="T33" fmla="*/ 588461 h 5884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8283" h="588461">
                  <a:moveTo>
                    <a:pt x="682412" y="383"/>
                  </a:moveTo>
                  <a:cubicBezTo>
                    <a:pt x="722060" y="-1068"/>
                    <a:pt x="753387" y="1540"/>
                    <a:pt x="773227" y="9362"/>
                  </a:cubicBezTo>
                  <a:cubicBezTo>
                    <a:pt x="923594" y="71942"/>
                    <a:pt x="998778" y="247163"/>
                    <a:pt x="936125" y="397353"/>
                  </a:cubicBezTo>
                  <a:cubicBezTo>
                    <a:pt x="873472" y="551715"/>
                    <a:pt x="614506" y="622638"/>
                    <a:pt x="459961" y="572575"/>
                  </a:cubicBezTo>
                  <a:lnTo>
                    <a:pt x="455815" y="570945"/>
                  </a:lnTo>
                  <a:lnTo>
                    <a:pt x="364165" y="517308"/>
                  </a:lnTo>
                  <a:cubicBezTo>
                    <a:pt x="265785" y="450510"/>
                    <a:pt x="160136" y="352256"/>
                    <a:pt x="71230" y="240804"/>
                  </a:cubicBezTo>
                  <a:lnTo>
                    <a:pt x="0" y="141285"/>
                  </a:lnTo>
                  <a:lnTo>
                    <a:pt x="9805" y="138513"/>
                  </a:lnTo>
                  <a:cubicBezTo>
                    <a:pt x="232093" y="76912"/>
                    <a:pt x="523822" y="6185"/>
                    <a:pt x="682412" y="3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22" name="任意多边形 41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476875" y="4554538"/>
              <a:ext cx="1295400" cy="588962"/>
            </a:xfrm>
            <a:custGeom>
              <a:avLst/>
              <a:gdLst>
                <a:gd name="T0" fmla="*/ 571549 w 1294816"/>
                <a:gd name="T1" fmla="*/ 494 h 589332"/>
                <a:gd name="T2" fmla="*/ 1162365 w 1294816"/>
                <a:gd name="T3" fmla="*/ 105788 h 589332"/>
                <a:gd name="T4" fmla="*/ 1295400 w 1294816"/>
                <a:gd name="T5" fmla="*/ 141991 h 589332"/>
                <a:gd name="T6" fmla="*/ 1218592 w 1294816"/>
                <a:gd name="T7" fmla="*/ 248503 h 589332"/>
                <a:gd name="T8" fmla="*/ 925224 w 1294816"/>
                <a:gd name="T9" fmla="*/ 518883 h 589332"/>
                <a:gd name="T10" fmla="*/ 833187 w 1294816"/>
                <a:gd name="T11" fmla="*/ 570811 h 589332"/>
                <a:gd name="T12" fmla="*/ 830650 w 1294816"/>
                <a:gd name="T13" fmla="*/ 571790 h 589332"/>
                <a:gd name="T14" fmla="*/ 721995 w 1294816"/>
                <a:gd name="T15" fmla="*/ 588469 h 589332"/>
                <a:gd name="T16" fmla="*/ 130657 w 1294816"/>
                <a:gd name="T17" fmla="*/ 483176 h 589332"/>
                <a:gd name="T18" fmla="*/ 0 w 1294816"/>
                <a:gd name="T19" fmla="*/ 447733 h 589332"/>
                <a:gd name="T20" fmla="*/ 73929 w 1294816"/>
                <a:gd name="T21" fmla="*/ 345546 h 589332"/>
                <a:gd name="T22" fmla="*/ 462105 w 1294816"/>
                <a:gd name="T23" fmla="*/ 21952 h 589332"/>
                <a:gd name="T24" fmla="*/ 460185 w 1294816"/>
                <a:gd name="T25" fmla="*/ 22349 h 589332"/>
                <a:gd name="T26" fmla="*/ 462893 w 1294816"/>
                <a:gd name="T27" fmla="*/ 21345 h 589332"/>
                <a:gd name="T28" fmla="*/ 571549 w 1294816"/>
                <a:gd name="T29" fmla="*/ 494 h 58933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94816"/>
                <a:gd name="T46" fmla="*/ 0 h 589332"/>
                <a:gd name="T47" fmla="*/ 1294816 w 1294816"/>
                <a:gd name="T48" fmla="*/ 589332 h 58933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94816" h="589332">
                  <a:moveTo>
                    <a:pt x="571291" y="494"/>
                  </a:moveTo>
                  <a:cubicBezTo>
                    <a:pt x="692429" y="-5765"/>
                    <a:pt x="942016" y="48480"/>
                    <a:pt x="1161841" y="105854"/>
                  </a:cubicBezTo>
                  <a:lnTo>
                    <a:pt x="1294816" y="142080"/>
                  </a:lnTo>
                  <a:lnTo>
                    <a:pt x="1218043" y="248659"/>
                  </a:lnTo>
                  <a:cubicBezTo>
                    <a:pt x="1129046" y="358932"/>
                    <a:pt x="1023287" y="454541"/>
                    <a:pt x="924807" y="519209"/>
                  </a:cubicBezTo>
                  <a:lnTo>
                    <a:pt x="832811" y="571170"/>
                  </a:lnTo>
                  <a:lnTo>
                    <a:pt x="830276" y="572149"/>
                  </a:lnTo>
                  <a:cubicBezTo>
                    <a:pt x="796859" y="580494"/>
                    <a:pt x="759264" y="588839"/>
                    <a:pt x="721670" y="588839"/>
                  </a:cubicBezTo>
                  <a:cubicBezTo>
                    <a:pt x="600532" y="595098"/>
                    <a:pt x="350945" y="540854"/>
                    <a:pt x="130598" y="483480"/>
                  </a:cubicBezTo>
                  <a:lnTo>
                    <a:pt x="0" y="448014"/>
                  </a:lnTo>
                  <a:lnTo>
                    <a:pt x="73896" y="345763"/>
                  </a:lnTo>
                  <a:cubicBezTo>
                    <a:pt x="192437" y="199246"/>
                    <a:pt x="340745" y="78278"/>
                    <a:pt x="461897" y="21966"/>
                  </a:cubicBezTo>
                  <a:lnTo>
                    <a:pt x="459978" y="22363"/>
                  </a:lnTo>
                  <a:lnTo>
                    <a:pt x="462684" y="21358"/>
                  </a:lnTo>
                  <a:cubicBezTo>
                    <a:pt x="496101" y="8840"/>
                    <a:pt x="529519" y="494"/>
                    <a:pt x="571291" y="4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23" name="任意多边形 37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481638" y="3503613"/>
              <a:ext cx="1284287" cy="584200"/>
            </a:xfrm>
            <a:custGeom>
              <a:avLst/>
              <a:gdLst>
                <a:gd name="T0" fmla="*/ 705317 w 1283353"/>
                <a:gd name="T1" fmla="*/ 1084 h 584886"/>
                <a:gd name="T2" fmla="*/ 826543 w 1283353"/>
                <a:gd name="T3" fmla="*/ 17742 h 584886"/>
                <a:gd name="T4" fmla="*/ 832479 w 1283353"/>
                <a:gd name="T5" fmla="*/ 19942 h 584886"/>
                <a:gd name="T6" fmla="*/ 825909 w 1283353"/>
                <a:gd name="T7" fmla="*/ 18192 h 584886"/>
                <a:gd name="T8" fmla="*/ 1214592 w 1283353"/>
                <a:gd name="T9" fmla="*/ 347842 h 584886"/>
                <a:gd name="T10" fmla="*/ 1284287 w 1283353"/>
                <a:gd name="T11" fmla="*/ 444898 h 584886"/>
                <a:gd name="T12" fmla="*/ 1170891 w 1283353"/>
                <a:gd name="T13" fmla="*/ 475860 h 584886"/>
                <a:gd name="T14" fmla="*/ 579910 w 1283353"/>
                <a:gd name="T15" fmla="*/ 584142 h 584886"/>
                <a:gd name="T16" fmla="*/ 458684 w 1283353"/>
                <a:gd name="T17" fmla="*/ 567483 h 584886"/>
                <a:gd name="T18" fmla="*/ 456777 w 1283353"/>
                <a:gd name="T19" fmla="*/ 566749 h 584886"/>
                <a:gd name="T20" fmla="*/ 457897 w 1283353"/>
                <a:gd name="T21" fmla="*/ 567034 h 584886"/>
                <a:gd name="T22" fmla="*/ 69614 w 1283353"/>
                <a:gd name="T23" fmla="*/ 237385 h 584886"/>
                <a:gd name="T24" fmla="*/ 0 w 1283353"/>
                <a:gd name="T25" fmla="*/ 140341 h 584886"/>
                <a:gd name="T26" fmla="*/ 113815 w 1283353"/>
                <a:gd name="T27" fmla="*/ 109366 h 584886"/>
                <a:gd name="T28" fmla="*/ 705317 w 1283353"/>
                <a:gd name="T29" fmla="*/ 1084 h 58488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83353"/>
                <a:gd name="T46" fmla="*/ 0 h 584886"/>
                <a:gd name="T47" fmla="*/ 1283353 w 1283353"/>
                <a:gd name="T48" fmla="*/ 584886 h 58488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83353" h="584886">
                  <a:moveTo>
                    <a:pt x="704804" y="1085"/>
                  </a:moveTo>
                  <a:cubicBezTo>
                    <a:pt x="746576" y="-3085"/>
                    <a:pt x="788348" y="5254"/>
                    <a:pt x="825942" y="17763"/>
                  </a:cubicBezTo>
                  <a:lnTo>
                    <a:pt x="831874" y="19965"/>
                  </a:lnTo>
                  <a:lnTo>
                    <a:pt x="825308" y="18213"/>
                  </a:lnTo>
                  <a:cubicBezTo>
                    <a:pt x="946586" y="74523"/>
                    <a:pt x="1095046" y="199655"/>
                    <a:pt x="1213709" y="348250"/>
                  </a:cubicBezTo>
                  <a:lnTo>
                    <a:pt x="1283353" y="445420"/>
                  </a:lnTo>
                  <a:lnTo>
                    <a:pt x="1170039" y="476419"/>
                  </a:lnTo>
                  <a:cubicBezTo>
                    <a:pt x="955436" y="532708"/>
                    <a:pt x="708981" y="586913"/>
                    <a:pt x="579488" y="584828"/>
                  </a:cubicBezTo>
                  <a:cubicBezTo>
                    <a:pt x="537717" y="584828"/>
                    <a:pt x="495945" y="580658"/>
                    <a:pt x="458350" y="568149"/>
                  </a:cubicBezTo>
                  <a:lnTo>
                    <a:pt x="456445" y="567415"/>
                  </a:lnTo>
                  <a:lnTo>
                    <a:pt x="457564" y="567700"/>
                  </a:lnTo>
                  <a:cubicBezTo>
                    <a:pt x="336412" y="511391"/>
                    <a:pt x="188104" y="386258"/>
                    <a:pt x="69563" y="237664"/>
                  </a:cubicBezTo>
                  <a:lnTo>
                    <a:pt x="0" y="140506"/>
                  </a:lnTo>
                  <a:lnTo>
                    <a:pt x="113732" y="109494"/>
                  </a:lnTo>
                  <a:cubicBezTo>
                    <a:pt x="328857" y="53205"/>
                    <a:pt x="575311" y="-1000"/>
                    <a:pt x="704804" y="10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24" name="任意多边形 45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476875" y="2447925"/>
              <a:ext cx="1293813" cy="588963"/>
            </a:xfrm>
            <a:custGeom>
              <a:avLst/>
              <a:gdLst>
                <a:gd name="T0" fmla="*/ 584750 w 1293475"/>
                <a:gd name="T1" fmla="*/ 59 h 589382"/>
                <a:gd name="T2" fmla="*/ 1175455 w 1293475"/>
                <a:gd name="T3" fmla="*/ 108652 h 589382"/>
                <a:gd name="T4" fmla="*/ 1293813 w 1293475"/>
                <a:gd name="T5" fmla="*/ 141076 h 589382"/>
                <a:gd name="T6" fmla="*/ 1219135 w 1293475"/>
                <a:gd name="T7" fmla="*/ 244201 h 589382"/>
                <a:gd name="T8" fmla="*/ 830633 w 1293475"/>
                <a:gd name="T9" fmla="*/ 567769 h 589382"/>
                <a:gd name="T10" fmla="*/ 834159 w 1293475"/>
                <a:gd name="T11" fmla="*/ 567006 h 589382"/>
                <a:gd name="T12" fmla="*/ 831268 w 1293475"/>
                <a:gd name="T13" fmla="*/ 568080 h 589382"/>
                <a:gd name="T14" fmla="*/ 710099 w 1293475"/>
                <a:gd name="T15" fmla="*/ 588963 h 589382"/>
                <a:gd name="T16" fmla="*/ 118872 w 1293475"/>
                <a:gd name="T17" fmla="*/ 477238 h 589382"/>
                <a:gd name="T18" fmla="*/ 0 w 1293475"/>
                <a:gd name="T19" fmla="*/ 444930 h 589382"/>
                <a:gd name="T20" fmla="*/ 74692 w 1293475"/>
                <a:gd name="T21" fmla="*/ 341235 h 589382"/>
                <a:gd name="T22" fmla="*/ 462794 w 1293475"/>
                <a:gd name="T23" fmla="*/ 17165 h 589382"/>
                <a:gd name="T24" fmla="*/ 462063 w 1293475"/>
                <a:gd name="T25" fmla="*/ 17352 h 589382"/>
                <a:gd name="T26" fmla="*/ 463580 w 1293475"/>
                <a:gd name="T27" fmla="*/ 16765 h 589382"/>
                <a:gd name="T28" fmla="*/ 584750 w 1293475"/>
                <a:gd name="T29" fmla="*/ 59 h 58938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93475"/>
                <a:gd name="T46" fmla="*/ 0 h 589382"/>
                <a:gd name="T47" fmla="*/ 1293475 w 1293475"/>
                <a:gd name="T48" fmla="*/ 589382 h 58938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93475" h="589382">
                  <a:moveTo>
                    <a:pt x="584597" y="59"/>
                  </a:moveTo>
                  <a:cubicBezTo>
                    <a:pt x="714090" y="-2031"/>
                    <a:pt x="960545" y="52304"/>
                    <a:pt x="1175148" y="108729"/>
                  </a:cubicBezTo>
                  <a:lnTo>
                    <a:pt x="1293475" y="141176"/>
                  </a:lnTo>
                  <a:lnTo>
                    <a:pt x="1218817" y="244375"/>
                  </a:lnTo>
                  <a:cubicBezTo>
                    <a:pt x="1100154" y="390892"/>
                    <a:pt x="951694" y="511860"/>
                    <a:pt x="830416" y="568173"/>
                  </a:cubicBezTo>
                  <a:lnTo>
                    <a:pt x="833941" y="567409"/>
                  </a:lnTo>
                  <a:lnTo>
                    <a:pt x="831051" y="568484"/>
                  </a:lnTo>
                  <a:cubicBezTo>
                    <a:pt x="793457" y="581023"/>
                    <a:pt x="751685" y="589382"/>
                    <a:pt x="709913" y="589382"/>
                  </a:cubicBezTo>
                  <a:cubicBezTo>
                    <a:pt x="580420" y="589382"/>
                    <a:pt x="333966" y="534002"/>
                    <a:pt x="118841" y="477578"/>
                  </a:cubicBezTo>
                  <a:lnTo>
                    <a:pt x="0" y="445247"/>
                  </a:lnTo>
                  <a:lnTo>
                    <a:pt x="74672" y="341478"/>
                  </a:lnTo>
                  <a:cubicBezTo>
                    <a:pt x="193213" y="194448"/>
                    <a:pt x="341521" y="73487"/>
                    <a:pt x="462673" y="17177"/>
                  </a:cubicBezTo>
                  <a:lnTo>
                    <a:pt x="461942" y="17364"/>
                  </a:lnTo>
                  <a:lnTo>
                    <a:pt x="463459" y="16777"/>
                  </a:lnTo>
                  <a:cubicBezTo>
                    <a:pt x="501054" y="4238"/>
                    <a:pt x="542826" y="59"/>
                    <a:pt x="584597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25" name="任意多边形 24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7558088" y="2035175"/>
              <a:ext cx="3152775" cy="0"/>
            </a:xfrm>
            <a:custGeom>
              <a:avLst/>
              <a:gdLst>
                <a:gd name="T0" fmla="*/ 3152775 w 3152775"/>
                <a:gd name="T1" fmla="*/ 0 h 635"/>
                <a:gd name="T2" fmla="*/ 0 w 3152775"/>
                <a:gd name="T3" fmla="*/ 0 h 635"/>
                <a:gd name="T4" fmla="*/ 0 60000 65536"/>
                <a:gd name="T5" fmla="*/ 0 60000 65536"/>
                <a:gd name="T6" fmla="*/ 0 w 3152775"/>
                <a:gd name="T7" fmla="*/ 0 h 635"/>
                <a:gd name="T8" fmla="*/ 3152775 w 3152775"/>
                <a:gd name="T9" fmla="*/ 0 h 6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52775" h="635">
                  <a:moveTo>
                    <a:pt x="3152775" y="0"/>
                  </a:moveTo>
                  <a:lnTo>
                    <a:pt x="0" y="0"/>
                  </a:lnTo>
                </a:path>
              </a:pathLst>
            </a:custGeom>
            <a:grpFill/>
            <a:ln w="12700" cap="flat" cmpd="sng">
              <a:solidFill>
                <a:srgbClr val="FEFEFE"/>
              </a:solidFill>
              <a:prstDash val="sysDash"/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526" name="文本框 25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4767033" y="3042107"/>
              <a:ext cx="573549" cy="48826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02</a:t>
              </a:r>
              <a:endParaRPr lang="en-US" altLang="zh-CN" sz="2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527" name="文本框 26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720994" y="5050294"/>
              <a:ext cx="573549" cy="48826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04</a:t>
              </a:r>
              <a:endParaRPr lang="en-US" altLang="zh-CN" sz="20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528" name="文本框 27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975230" y="1938795"/>
              <a:ext cx="567227" cy="486637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01</a:t>
              </a:r>
              <a:endParaRPr lang="en-US" altLang="zh-CN" sz="20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529" name="文本框 28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952225" y="4018419"/>
              <a:ext cx="573549" cy="48826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03</a:t>
              </a:r>
              <a:endParaRPr lang="en-US" altLang="zh-CN" sz="20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7099109" y="1296485"/>
            <a:ext cx="2543511" cy="1313379"/>
            <a:chOff x="874713" y="3236288"/>
            <a:chExt cx="2543511" cy="1313379"/>
          </a:xfrm>
          <a:noFill/>
        </p:grpSpPr>
        <p:sp>
          <p:nvSpPr>
            <p:cNvPr id="43" name="矩形 42"/>
            <p:cNvSpPr/>
            <p:nvPr>
              <p:custDataLst>
                <p:tags r:id="rId21"/>
              </p:custDataLst>
            </p:nvPr>
          </p:nvSpPr>
          <p:spPr>
            <a:xfrm>
              <a:off x="890587" y="3683527"/>
              <a:ext cx="2527637" cy="866140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数据质量在数据治理过程中占据很重要的地位，需要不断提升和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评估数据质量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4" name="矩形 43"/>
            <p:cNvSpPr/>
            <p:nvPr>
              <p:custDataLst>
                <p:tags r:id="rId22"/>
              </p:custDataLst>
            </p:nvPr>
          </p:nvSpPr>
          <p:spPr>
            <a:xfrm>
              <a:off x="874713" y="3236288"/>
              <a:ext cx="2241974" cy="42354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加强数据质量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监控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7099300" y="3006090"/>
            <a:ext cx="2997200" cy="1186980"/>
            <a:chOff x="874712" y="3236288"/>
            <a:chExt cx="2527637" cy="1187049"/>
          </a:xfrm>
          <a:noFill/>
        </p:grpSpPr>
        <p:sp>
          <p:nvSpPr>
            <p:cNvPr id="47" name="矩形 46"/>
            <p:cNvSpPr/>
            <p:nvPr>
              <p:custDataLst>
                <p:tags r:id="rId23"/>
              </p:custDataLst>
            </p:nvPr>
          </p:nvSpPr>
          <p:spPr>
            <a:xfrm>
              <a:off x="874712" y="3815607"/>
              <a:ext cx="2527637" cy="607730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目前使用的开源调度系统，需要根据业务情况进行二次开发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8" name="矩形 47"/>
            <p:cNvSpPr/>
            <p:nvPr>
              <p:custDataLst>
                <p:tags r:id="rId24"/>
              </p:custDataLst>
            </p:nvPr>
          </p:nvSpPr>
          <p:spPr>
            <a:xfrm>
              <a:off x="874713" y="3236288"/>
              <a:ext cx="2241974" cy="755694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实现更强大的调度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系统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1886329" y="2042911"/>
            <a:ext cx="2568277" cy="1218129"/>
            <a:chOff x="834072" y="3236288"/>
            <a:chExt cx="2568277" cy="1218129"/>
          </a:xfrm>
          <a:noFill/>
        </p:grpSpPr>
        <p:sp>
          <p:nvSpPr>
            <p:cNvPr id="50" name="矩形 49"/>
            <p:cNvSpPr/>
            <p:nvPr>
              <p:custDataLst>
                <p:tags r:id="rId25"/>
              </p:custDataLst>
            </p:nvPr>
          </p:nvSpPr>
          <p:spPr>
            <a:xfrm>
              <a:off x="834072" y="3846722"/>
              <a:ext cx="2527637" cy="60769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不断优化各个功能的易用性和稳定性，提升用户的使用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体验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1" name="矩形 50"/>
            <p:cNvSpPr/>
            <p:nvPr>
              <p:custDataLst>
                <p:tags r:id="rId26"/>
              </p:custDataLst>
            </p:nvPr>
          </p:nvSpPr>
          <p:spPr>
            <a:xfrm>
              <a:off x="1160375" y="3236288"/>
              <a:ext cx="2241974" cy="42354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提升用户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体验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1948559" y="3984186"/>
            <a:ext cx="2527637" cy="1077159"/>
            <a:chOff x="896302" y="3236288"/>
            <a:chExt cx="2527637" cy="1077159"/>
          </a:xfrm>
          <a:noFill/>
        </p:grpSpPr>
        <p:sp>
          <p:nvSpPr>
            <p:cNvPr id="53" name="矩形 52"/>
            <p:cNvSpPr/>
            <p:nvPr>
              <p:custDataLst>
                <p:tags r:id="rId27"/>
              </p:custDataLst>
            </p:nvPr>
          </p:nvSpPr>
          <p:spPr>
            <a:xfrm>
              <a:off x="896302" y="3705752"/>
              <a:ext cx="2527637" cy="60769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加强对实时计算的稳定性提升和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算子可视化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矩形 53"/>
            <p:cNvSpPr/>
            <p:nvPr>
              <p:custDataLst>
                <p:tags r:id="rId28"/>
              </p:custDataLst>
            </p:nvPr>
          </p:nvSpPr>
          <p:spPr>
            <a:xfrm>
              <a:off x="1160375" y="3236288"/>
              <a:ext cx="2241974" cy="423545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实时计算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5852160" y="1760220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2"/>
            </p:custDataLst>
          </p:nvPr>
        </p:nvSpPr>
        <p:spPr>
          <a:xfrm>
            <a:off x="2399665" y="1750060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15355" y="1931670"/>
            <a:ext cx="2551430" cy="25457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6015355" y="4712970"/>
            <a:ext cx="2538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公众号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扫码即可加入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2821305" y="4712970"/>
            <a:ext cx="1872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分享嘉宾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二维码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descr="公众号二维码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1265" y="1877695"/>
            <a:ext cx="2653665" cy="265366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84575" y="1445260"/>
            <a:ext cx="5022850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1500">
                <a:solidFill>
                  <a:srgbClr val="2D6E58"/>
                </a:solidFill>
              </a:rPr>
              <a:t>THANKS</a:t>
            </a:r>
            <a:endParaRPr lang="en-US" altLang="zh-CN" sz="11500">
              <a:solidFill>
                <a:srgbClr val="2D6E58"/>
              </a:solidFill>
            </a:endParaRPr>
          </a:p>
          <a:p>
            <a:endParaRPr lang="en-US" altLang="zh-CN" sz="11500">
              <a:solidFill>
                <a:srgbClr val="2D6E58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69510" y="3552190"/>
            <a:ext cx="24549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0">
                <a:solidFill>
                  <a:srgbClr val="2D6E58"/>
                </a:solidFill>
              </a:rPr>
              <a:t>Q&amp;A</a:t>
            </a:r>
            <a:endParaRPr lang="en-US" altLang="zh-CN" sz="8000">
              <a:solidFill>
                <a:srgbClr val="2D6E5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业务面临的挑战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业务面临的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挑战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406900" y="1871028"/>
            <a:ext cx="3429000" cy="3179762"/>
            <a:chOff x="4406900" y="2401888"/>
            <a:chExt cx="3429000" cy="3179762"/>
          </a:xfrm>
        </p:grpSpPr>
        <p:sp>
          <p:nvSpPr>
            <p:cNvPr id="6" name="任意多边形 16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 rot="2796417">
              <a:off x="5012532" y="2251869"/>
              <a:ext cx="1143000" cy="1443037"/>
            </a:xfrm>
            <a:custGeom>
              <a:avLst/>
              <a:gdLst>
                <a:gd name="T0" fmla="*/ 85965 w 1997680"/>
                <a:gd name="T1" fmla="*/ 471208 h 2524712"/>
                <a:gd name="T2" fmla="*/ 531923 w 1997680"/>
                <a:gd name="T3" fmla="*/ 0 h 2524712"/>
                <a:gd name="T4" fmla="*/ 732573 w 1997680"/>
                <a:gd name="T5" fmla="*/ 189500 h 2524712"/>
                <a:gd name="T6" fmla="*/ 947302 w 1997680"/>
                <a:gd name="T7" fmla="*/ 392298 h 2524712"/>
                <a:gd name="T8" fmla="*/ 1143000 w 1997680"/>
                <a:gd name="T9" fmla="*/ 577122 h 2524712"/>
                <a:gd name="T10" fmla="*/ 966969 w 1997680"/>
                <a:gd name="T11" fmla="*/ 763120 h 2524712"/>
                <a:gd name="T12" fmla="*/ 967995 w 1997680"/>
                <a:gd name="T13" fmla="*/ 764089 h 2524712"/>
                <a:gd name="T14" fmla="*/ 953499 w 1997680"/>
                <a:gd name="T15" fmla="*/ 782868 h 2524712"/>
                <a:gd name="T16" fmla="*/ 933465 w 1997680"/>
                <a:gd name="T17" fmla="*/ 934834 h 2524712"/>
                <a:gd name="T18" fmla="*/ 934391 w 1997680"/>
                <a:gd name="T19" fmla="*/ 937169 h 2524712"/>
                <a:gd name="T20" fmla="*/ 933999 w 1997680"/>
                <a:gd name="T21" fmla="*/ 937289 h 2524712"/>
                <a:gd name="T22" fmla="*/ 1013097 w 1997680"/>
                <a:gd name="T23" fmla="*/ 1196770 h 2524712"/>
                <a:gd name="T24" fmla="*/ 203517 w 1997680"/>
                <a:gd name="T25" fmla="*/ 1443037 h 2524712"/>
                <a:gd name="T26" fmla="*/ 17510 w 1997680"/>
                <a:gd name="T27" fmla="*/ 832834 h 2524712"/>
                <a:gd name="T28" fmla="*/ 18324 w 1997680"/>
                <a:gd name="T29" fmla="*/ 832586 h 2524712"/>
                <a:gd name="T30" fmla="*/ 16402 w 1997680"/>
                <a:gd name="T31" fmla="*/ 827736 h 2524712"/>
                <a:gd name="T32" fmla="*/ 57997 w 1997680"/>
                <a:gd name="T33" fmla="*/ 512210 h 2524712"/>
                <a:gd name="T34" fmla="*/ 88095 w 1997680"/>
                <a:gd name="T35" fmla="*/ 473220 h 25247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97680"/>
                <a:gd name="T55" fmla="*/ 0 h 2524712"/>
                <a:gd name="T56" fmla="*/ 1997680 w 1997680"/>
                <a:gd name="T57" fmla="*/ 2524712 h 25247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97680" h="2524712">
                  <a:moveTo>
                    <a:pt x="150246" y="824418"/>
                  </a:moveTo>
                  <a:lnTo>
                    <a:pt x="929670" y="0"/>
                  </a:lnTo>
                  <a:lnTo>
                    <a:pt x="1280355" y="331546"/>
                  </a:lnTo>
                  <a:lnTo>
                    <a:pt x="1655649" y="686358"/>
                  </a:lnTo>
                  <a:lnTo>
                    <a:pt x="1997680" y="1009723"/>
                  </a:lnTo>
                  <a:lnTo>
                    <a:pt x="1690021" y="1335142"/>
                  </a:lnTo>
                  <a:lnTo>
                    <a:pt x="1691814" y="1336837"/>
                  </a:lnTo>
                  <a:lnTo>
                    <a:pt x="1666479" y="1369692"/>
                  </a:lnTo>
                  <a:cubicBezTo>
                    <a:pt x="1616466" y="1450265"/>
                    <a:pt x="1605036" y="1547518"/>
                    <a:pt x="1631465" y="1635569"/>
                  </a:cubicBezTo>
                  <a:lnTo>
                    <a:pt x="1633083" y="1639655"/>
                  </a:lnTo>
                  <a:lnTo>
                    <a:pt x="1632398" y="1639864"/>
                  </a:lnTo>
                  <a:lnTo>
                    <a:pt x="1770641" y="2093848"/>
                  </a:lnTo>
                  <a:lnTo>
                    <a:pt x="355698" y="2524712"/>
                  </a:lnTo>
                  <a:lnTo>
                    <a:pt x="30604" y="1457111"/>
                  </a:lnTo>
                  <a:lnTo>
                    <a:pt x="32026" y="1456678"/>
                  </a:lnTo>
                  <a:lnTo>
                    <a:pt x="28667" y="1448193"/>
                  </a:lnTo>
                  <a:cubicBezTo>
                    <a:pt x="-26207" y="1265374"/>
                    <a:pt x="-2477" y="1063448"/>
                    <a:pt x="101365" y="896153"/>
                  </a:cubicBezTo>
                  <a:lnTo>
                    <a:pt x="153968" y="827937"/>
                  </a:lnTo>
                  <a:lnTo>
                    <a:pt x="150246" y="824418"/>
                  </a:lnTo>
                  <a:close/>
                </a:path>
              </a:pathLst>
            </a:custGeom>
            <a:solidFill>
              <a:srgbClr val="2D6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7" name="任意多边形 1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 rot="18803583" flipH="1">
              <a:off x="6077744" y="2258219"/>
              <a:ext cx="1133475" cy="1443037"/>
            </a:xfrm>
            <a:custGeom>
              <a:avLst/>
              <a:gdLst>
                <a:gd name="T0" fmla="*/ 531440 w 1982833"/>
                <a:gd name="T1" fmla="*/ 0 h 2524712"/>
                <a:gd name="T2" fmla="*/ 85887 w 1982833"/>
                <a:gd name="T3" fmla="*/ 471208 h 2524712"/>
                <a:gd name="T4" fmla="*/ 88015 w 1982833"/>
                <a:gd name="T5" fmla="*/ 473220 h 2524712"/>
                <a:gd name="T6" fmla="*/ 57945 w 1982833"/>
                <a:gd name="T7" fmla="*/ 512210 h 2524712"/>
                <a:gd name="T8" fmla="*/ 16387 w 1982833"/>
                <a:gd name="T9" fmla="*/ 827736 h 2524712"/>
                <a:gd name="T10" fmla="*/ 18307 w 1982833"/>
                <a:gd name="T11" fmla="*/ 832586 h 2524712"/>
                <a:gd name="T12" fmla="*/ 17495 w 1982833"/>
                <a:gd name="T13" fmla="*/ 832834 h 2524712"/>
                <a:gd name="T14" fmla="*/ 203333 w 1982833"/>
                <a:gd name="T15" fmla="*/ 1443037 h 2524712"/>
                <a:gd name="T16" fmla="*/ 971612 w 1982833"/>
                <a:gd name="T17" fmla="*/ 1209121 h 2524712"/>
                <a:gd name="T18" fmla="*/ 895708 w 1982833"/>
                <a:gd name="T19" fmla="*/ 959889 h 2524712"/>
                <a:gd name="T20" fmla="*/ 896099 w 1982833"/>
                <a:gd name="T21" fmla="*/ 959769 h 2524712"/>
                <a:gd name="T22" fmla="*/ 895174 w 1982833"/>
                <a:gd name="T23" fmla="*/ 957433 h 2524712"/>
                <a:gd name="T24" fmla="*/ 915189 w 1982833"/>
                <a:gd name="T25" fmla="*/ 805468 h 2524712"/>
                <a:gd name="T26" fmla="*/ 929672 w 1982833"/>
                <a:gd name="T27" fmla="*/ 786689 h 2524712"/>
                <a:gd name="T28" fmla="*/ 928647 w 1982833"/>
                <a:gd name="T29" fmla="*/ 785720 h 2524712"/>
                <a:gd name="T30" fmla="*/ 1133475 w 1982833"/>
                <a:gd name="T31" fmla="*/ 569099 h 2524712"/>
                <a:gd name="T32" fmla="*/ 946442 w 1982833"/>
                <a:gd name="T33" fmla="*/ 392298 h 2524712"/>
                <a:gd name="T34" fmla="*/ 731908 w 1982833"/>
                <a:gd name="T35" fmla="*/ 189500 h 25247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82833"/>
                <a:gd name="T55" fmla="*/ 0 h 2524712"/>
                <a:gd name="T56" fmla="*/ 1982833 w 1982833"/>
                <a:gd name="T57" fmla="*/ 2524712 h 25247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82833" h="2524712">
                  <a:moveTo>
                    <a:pt x="929670" y="0"/>
                  </a:moveTo>
                  <a:lnTo>
                    <a:pt x="150246" y="824418"/>
                  </a:lnTo>
                  <a:lnTo>
                    <a:pt x="153968" y="827937"/>
                  </a:lnTo>
                  <a:lnTo>
                    <a:pt x="101365" y="896153"/>
                  </a:lnTo>
                  <a:cubicBezTo>
                    <a:pt x="-2477" y="1063448"/>
                    <a:pt x="-26207" y="1265374"/>
                    <a:pt x="28667" y="1448193"/>
                  </a:cubicBezTo>
                  <a:lnTo>
                    <a:pt x="32026" y="1456678"/>
                  </a:lnTo>
                  <a:lnTo>
                    <a:pt x="30604" y="1457111"/>
                  </a:lnTo>
                  <a:lnTo>
                    <a:pt x="355698" y="2524712"/>
                  </a:lnTo>
                  <a:lnTo>
                    <a:pt x="1699679" y="2115457"/>
                  </a:lnTo>
                  <a:lnTo>
                    <a:pt x="1566897" y="1679404"/>
                  </a:lnTo>
                  <a:lnTo>
                    <a:pt x="1567582" y="1679195"/>
                  </a:lnTo>
                  <a:lnTo>
                    <a:pt x="1565964" y="1675108"/>
                  </a:lnTo>
                  <a:cubicBezTo>
                    <a:pt x="1539535" y="1587058"/>
                    <a:pt x="1550964" y="1489806"/>
                    <a:pt x="1600977" y="1409232"/>
                  </a:cubicBezTo>
                  <a:lnTo>
                    <a:pt x="1626313" y="1376377"/>
                  </a:lnTo>
                  <a:lnTo>
                    <a:pt x="1624520" y="1374682"/>
                  </a:lnTo>
                  <a:lnTo>
                    <a:pt x="1982833" y="995685"/>
                  </a:lnTo>
                  <a:lnTo>
                    <a:pt x="1655649" y="686358"/>
                  </a:lnTo>
                  <a:lnTo>
                    <a:pt x="1280355" y="331546"/>
                  </a:lnTo>
                  <a:lnTo>
                    <a:pt x="929670" y="0"/>
                  </a:lnTo>
                  <a:close/>
                </a:path>
              </a:pathLst>
            </a:custGeom>
            <a:solidFill>
              <a:srgbClr val="2D6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8" name="任意多边形 18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 rot="-811666" flipH="1" flipV="1">
              <a:off x="6707188" y="3327400"/>
              <a:ext cx="1128712" cy="1443038"/>
            </a:xfrm>
            <a:custGeom>
              <a:avLst/>
              <a:gdLst>
                <a:gd name="T0" fmla="*/ 203331 w 1974521"/>
                <a:gd name="T1" fmla="*/ 1443038 h 2524712"/>
                <a:gd name="T2" fmla="*/ 17494 w 1974521"/>
                <a:gd name="T3" fmla="*/ 832834 h 2524712"/>
                <a:gd name="T4" fmla="*/ 18307 w 1974521"/>
                <a:gd name="T5" fmla="*/ 832587 h 2524712"/>
                <a:gd name="T6" fmla="*/ 16387 w 1974521"/>
                <a:gd name="T7" fmla="*/ 827737 h 2524712"/>
                <a:gd name="T8" fmla="*/ 57944 w 1974521"/>
                <a:gd name="T9" fmla="*/ 512210 h 2524712"/>
                <a:gd name="T10" fmla="*/ 88014 w 1974521"/>
                <a:gd name="T11" fmla="*/ 473220 h 2524712"/>
                <a:gd name="T12" fmla="*/ 85886 w 1974521"/>
                <a:gd name="T13" fmla="*/ 471209 h 2524712"/>
                <a:gd name="T14" fmla="*/ 531435 w 1974521"/>
                <a:gd name="T15" fmla="*/ 0 h 2524712"/>
                <a:gd name="T16" fmla="*/ 731900 w 1974521"/>
                <a:gd name="T17" fmla="*/ 189500 h 2524712"/>
                <a:gd name="T18" fmla="*/ 946433 w 1974521"/>
                <a:gd name="T19" fmla="*/ 392298 h 2524712"/>
                <a:gd name="T20" fmla="*/ 1128712 w 1974521"/>
                <a:gd name="T21" fmla="*/ 564608 h 2524712"/>
                <a:gd name="T22" fmla="*/ 931863 w 1974521"/>
                <a:gd name="T23" fmla="*/ 772794 h 2524712"/>
                <a:gd name="T24" fmla="*/ 932888 w 1974521"/>
                <a:gd name="T25" fmla="*/ 773762 h 2524712"/>
                <a:gd name="T26" fmla="*/ 918405 w 1974521"/>
                <a:gd name="T27" fmla="*/ 792541 h 2524712"/>
                <a:gd name="T28" fmla="*/ 898390 w 1974521"/>
                <a:gd name="T29" fmla="*/ 944507 h 2524712"/>
                <a:gd name="T30" fmla="*/ 899315 w 1974521"/>
                <a:gd name="T31" fmla="*/ 946843 h 2524712"/>
                <a:gd name="T32" fmla="*/ 898923 w 1974521"/>
                <a:gd name="T33" fmla="*/ 946962 h 2524712"/>
                <a:gd name="T34" fmla="*/ 978156 w 1974521"/>
                <a:gd name="T35" fmla="*/ 1207126 h 25247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74521"/>
                <a:gd name="T55" fmla="*/ 0 h 2524712"/>
                <a:gd name="T56" fmla="*/ 1974521 w 1974521"/>
                <a:gd name="T57" fmla="*/ 2524712 h 25247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74521" h="2524712">
                  <a:moveTo>
                    <a:pt x="355698" y="2524712"/>
                  </a:moveTo>
                  <a:lnTo>
                    <a:pt x="30604" y="1457111"/>
                  </a:lnTo>
                  <a:lnTo>
                    <a:pt x="32026" y="1456678"/>
                  </a:lnTo>
                  <a:lnTo>
                    <a:pt x="28667" y="1448193"/>
                  </a:lnTo>
                  <a:cubicBezTo>
                    <a:pt x="-26207" y="1265374"/>
                    <a:pt x="-2477" y="1063448"/>
                    <a:pt x="101365" y="896153"/>
                  </a:cubicBezTo>
                  <a:lnTo>
                    <a:pt x="153968" y="827937"/>
                  </a:lnTo>
                  <a:lnTo>
                    <a:pt x="150246" y="824418"/>
                  </a:lnTo>
                  <a:lnTo>
                    <a:pt x="929670" y="0"/>
                  </a:lnTo>
                  <a:lnTo>
                    <a:pt x="1280355" y="331546"/>
                  </a:lnTo>
                  <a:lnTo>
                    <a:pt x="1655649" y="686358"/>
                  </a:lnTo>
                  <a:lnTo>
                    <a:pt x="1974521" y="987827"/>
                  </a:lnTo>
                  <a:lnTo>
                    <a:pt x="1630161" y="1352065"/>
                  </a:lnTo>
                  <a:lnTo>
                    <a:pt x="1631954" y="1353760"/>
                  </a:lnTo>
                  <a:lnTo>
                    <a:pt x="1606619" y="1386615"/>
                  </a:lnTo>
                  <a:cubicBezTo>
                    <a:pt x="1556606" y="1467188"/>
                    <a:pt x="1545177" y="1564441"/>
                    <a:pt x="1571605" y="1652492"/>
                  </a:cubicBezTo>
                  <a:lnTo>
                    <a:pt x="1573223" y="1656578"/>
                  </a:lnTo>
                  <a:lnTo>
                    <a:pt x="1572538" y="1656786"/>
                  </a:lnTo>
                  <a:lnTo>
                    <a:pt x="1711144" y="2111965"/>
                  </a:lnTo>
                  <a:lnTo>
                    <a:pt x="355698" y="2524712"/>
                  </a:lnTo>
                  <a:close/>
                </a:path>
              </a:pathLst>
            </a:custGeom>
            <a:solidFill>
              <a:srgbClr val="2D6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9" name="任意多边形 19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 rot="811666" flipV="1">
              <a:off x="4406900" y="3328988"/>
              <a:ext cx="1144588" cy="1443037"/>
            </a:xfrm>
            <a:custGeom>
              <a:avLst/>
              <a:gdLst>
                <a:gd name="T0" fmla="*/ 203178 w 2003794"/>
                <a:gd name="T1" fmla="*/ 1443037 h 2524712"/>
                <a:gd name="T2" fmla="*/ 999303 w 2003794"/>
                <a:gd name="T3" fmla="*/ 1200459 h 2524712"/>
                <a:gd name="T4" fmla="*/ 924048 w 2003794"/>
                <a:gd name="T5" fmla="*/ 953173 h 2524712"/>
                <a:gd name="T6" fmla="*/ 924440 w 2003794"/>
                <a:gd name="T7" fmla="*/ 953053 h 2524712"/>
                <a:gd name="T8" fmla="*/ 923515 w 2003794"/>
                <a:gd name="T9" fmla="*/ 950718 h 2524712"/>
                <a:gd name="T10" fmla="*/ 943515 w 2003794"/>
                <a:gd name="T11" fmla="*/ 798752 h 2524712"/>
                <a:gd name="T12" fmla="*/ 957987 w 2003794"/>
                <a:gd name="T13" fmla="*/ 779974 h 2524712"/>
                <a:gd name="T14" fmla="*/ 956963 w 2003794"/>
                <a:gd name="T15" fmla="*/ 779004 h 2524712"/>
                <a:gd name="T16" fmla="*/ 1144588 w 2003794"/>
                <a:gd name="T17" fmla="*/ 580425 h 2524712"/>
                <a:gd name="T18" fmla="*/ 945724 w 2003794"/>
                <a:gd name="T19" fmla="*/ 392298 h 2524712"/>
                <a:gd name="T20" fmla="*/ 731352 w 2003794"/>
                <a:gd name="T21" fmla="*/ 189500 h 2524712"/>
                <a:gd name="T22" fmla="*/ 531037 w 2003794"/>
                <a:gd name="T23" fmla="*/ 0 h 2524712"/>
                <a:gd name="T24" fmla="*/ 85822 w 2003794"/>
                <a:gd name="T25" fmla="*/ 471208 h 2524712"/>
                <a:gd name="T26" fmla="*/ 87948 w 2003794"/>
                <a:gd name="T27" fmla="*/ 473220 h 2524712"/>
                <a:gd name="T28" fmla="*/ 57901 w 2003794"/>
                <a:gd name="T29" fmla="*/ 512210 h 2524712"/>
                <a:gd name="T30" fmla="*/ 16375 w 2003794"/>
                <a:gd name="T31" fmla="*/ 827736 h 2524712"/>
                <a:gd name="T32" fmla="*/ 18294 w 2003794"/>
                <a:gd name="T33" fmla="*/ 832586 h 2524712"/>
                <a:gd name="T34" fmla="*/ 17481 w 2003794"/>
                <a:gd name="T35" fmla="*/ 832834 h 25247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03794"/>
                <a:gd name="T55" fmla="*/ 0 h 2524712"/>
                <a:gd name="T56" fmla="*/ 2003794 w 2003794"/>
                <a:gd name="T57" fmla="*/ 2524712 h 25247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03794" h="2524712">
                  <a:moveTo>
                    <a:pt x="355698" y="2524712"/>
                  </a:moveTo>
                  <a:lnTo>
                    <a:pt x="1749448" y="2100302"/>
                  </a:lnTo>
                  <a:lnTo>
                    <a:pt x="1617702" y="1667654"/>
                  </a:lnTo>
                  <a:lnTo>
                    <a:pt x="1618387" y="1667445"/>
                  </a:lnTo>
                  <a:lnTo>
                    <a:pt x="1616769" y="1663359"/>
                  </a:lnTo>
                  <a:cubicBezTo>
                    <a:pt x="1590341" y="1575308"/>
                    <a:pt x="1601770" y="1478056"/>
                    <a:pt x="1651782" y="1397482"/>
                  </a:cubicBezTo>
                  <a:lnTo>
                    <a:pt x="1677117" y="1364628"/>
                  </a:lnTo>
                  <a:lnTo>
                    <a:pt x="1675325" y="1362932"/>
                  </a:lnTo>
                  <a:lnTo>
                    <a:pt x="2003794" y="1015502"/>
                  </a:lnTo>
                  <a:lnTo>
                    <a:pt x="1655649" y="686358"/>
                  </a:lnTo>
                  <a:lnTo>
                    <a:pt x="1280355" y="331546"/>
                  </a:lnTo>
                  <a:lnTo>
                    <a:pt x="929670" y="0"/>
                  </a:lnTo>
                  <a:lnTo>
                    <a:pt x="150246" y="824418"/>
                  </a:lnTo>
                  <a:lnTo>
                    <a:pt x="153968" y="827937"/>
                  </a:lnTo>
                  <a:lnTo>
                    <a:pt x="101365" y="896153"/>
                  </a:lnTo>
                  <a:cubicBezTo>
                    <a:pt x="-2477" y="1063448"/>
                    <a:pt x="-26207" y="1265374"/>
                    <a:pt x="28667" y="1448193"/>
                  </a:cubicBezTo>
                  <a:lnTo>
                    <a:pt x="32026" y="1456678"/>
                  </a:lnTo>
                  <a:lnTo>
                    <a:pt x="30604" y="1457111"/>
                  </a:lnTo>
                  <a:lnTo>
                    <a:pt x="355698" y="2524712"/>
                  </a:lnTo>
                  <a:close/>
                </a:path>
              </a:pathLst>
            </a:custGeom>
            <a:solidFill>
              <a:srgbClr val="2D6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0" name="任意多边形 20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 rot="18755030" flipV="1">
              <a:off x="5018882" y="4296568"/>
              <a:ext cx="1130300" cy="1439863"/>
            </a:xfrm>
            <a:custGeom>
              <a:avLst/>
              <a:gdLst>
                <a:gd name="T0" fmla="*/ 1007332 w 1424028"/>
                <a:gd name="T1" fmla="*/ 1195122 h 1814500"/>
                <a:gd name="T2" fmla="*/ 923615 w 1424028"/>
                <a:gd name="T3" fmla="*/ 920264 h 1814500"/>
                <a:gd name="T4" fmla="*/ 924006 w 1424028"/>
                <a:gd name="T5" fmla="*/ 920146 h 1814500"/>
                <a:gd name="T6" fmla="*/ 923081 w 1424028"/>
                <a:gd name="T7" fmla="*/ 917809 h 1814500"/>
                <a:gd name="T8" fmla="*/ 943103 w 1424028"/>
                <a:gd name="T9" fmla="*/ 765808 h 1814500"/>
                <a:gd name="T10" fmla="*/ 957591 w 1424028"/>
                <a:gd name="T11" fmla="*/ 747024 h 1814500"/>
                <a:gd name="T12" fmla="*/ 956566 w 1424028"/>
                <a:gd name="T13" fmla="*/ 746055 h 1814500"/>
                <a:gd name="T14" fmla="*/ 1130300 w 1424028"/>
                <a:gd name="T15" fmla="*/ 562339 h 1814500"/>
                <a:gd name="T16" fmla="*/ 946776 w 1424028"/>
                <a:gd name="T17" fmla="*/ 388876 h 1814500"/>
                <a:gd name="T18" fmla="*/ 780439 w 1424028"/>
                <a:gd name="T19" fmla="*/ 231657 h 1814500"/>
                <a:gd name="T20" fmla="*/ 528306 w 1424028"/>
                <a:gd name="T21" fmla="*/ 0 h 1814500"/>
                <a:gd name="T22" fmla="*/ 85918 w 1424028"/>
                <a:gd name="T23" fmla="*/ 467806 h 1814500"/>
                <a:gd name="T24" fmla="*/ 88046 w 1424028"/>
                <a:gd name="T25" fmla="*/ 469817 h 1814500"/>
                <a:gd name="T26" fmla="*/ 57965 w 1424028"/>
                <a:gd name="T27" fmla="*/ 508816 h 1814500"/>
                <a:gd name="T28" fmla="*/ 16393 w 1424028"/>
                <a:gd name="T29" fmla="*/ 824417 h 1814500"/>
                <a:gd name="T30" fmla="*/ 18314 w 1424028"/>
                <a:gd name="T31" fmla="*/ 829268 h 1814500"/>
                <a:gd name="T32" fmla="*/ 17501 w 1424028"/>
                <a:gd name="T33" fmla="*/ 829516 h 1814500"/>
                <a:gd name="T34" fmla="*/ 203405 w 1424028"/>
                <a:gd name="T35" fmla="*/ 1439863 h 18145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24028"/>
                <a:gd name="T55" fmla="*/ 0 h 1814500"/>
                <a:gd name="T56" fmla="*/ 1424028 w 1424028"/>
                <a:gd name="T57" fmla="*/ 1814500 h 18145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24028" h="1814500">
                  <a:moveTo>
                    <a:pt x="1269105" y="1506080"/>
                  </a:moveTo>
                  <a:lnTo>
                    <a:pt x="1163632" y="1159707"/>
                  </a:lnTo>
                  <a:lnTo>
                    <a:pt x="1164125" y="1159558"/>
                  </a:lnTo>
                  <a:lnTo>
                    <a:pt x="1162960" y="1156613"/>
                  </a:lnTo>
                  <a:cubicBezTo>
                    <a:pt x="1143919" y="1093177"/>
                    <a:pt x="1152153" y="1023111"/>
                    <a:pt x="1188185" y="965063"/>
                  </a:cubicBezTo>
                  <a:lnTo>
                    <a:pt x="1206437" y="941392"/>
                  </a:lnTo>
                  <a:lnTo>
                    <a:pt x="1205146" y="940171"/>
                  </a:lnTo>
                  <a:lnTo>
                    <a:pt x="1424028" y="708654"/>
                  </a:lnTo>
                  <a:lnTo>
                    <a:pt x="1192812" y="490058"/>
                  </a:lnTo>
                  <a:lnTo>
                    <a:pt x="983249" y="291932"/>
                  </a:lnTo>
                  <a:lnTo>
                    <a:pt x="665595" y="0"/>
                  </a:lnTo>
                  <a:lnTo>
                    <a:pt x="108245" y="589524"/>
                  </a:lnTo>
                  <a:lnTo>
                    <a:pt x="110926" y="592059"/>
                  </a:lnTo>
                  <a:lnTo>
                    <a:pt x="73028" y="641205"/>
                  </a:lnTo>
                  <a:cubicBezTo>
                    <a:pt x="-1785" y="761733"/>
                    <a:pt x="-18881" y="907210"/>
                    <a:pt x="20653" y="1038922"/>
                  </a:cubicBezTo>
                  <a:lnTo>
                    <a:pt x="23073" y="1045035"/>
                  </a:lnTo>
                  <a:lnTo>
                    <a:pt x="22049" y="1045347"/>
                  </a:lnTo>
                  <a:lnTo>
                    <a:pt x="256263" y="1814500"/>
                  </a:lnTo>
                  <a:lnTo>
                    <a:pt x="1269105" y="1506080"/>
                  </a:lnTo>
                  <a:close/>
                </a:path>
              </a:pathLst>
            </a:custGeom>
            <a:solidFill>
              <a:srgbClr val="2D6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1" name="任意多边形 2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 rot="2844970" flipH="1" flipV="1">
              <a:off x="6092032" y="4294981"/>
              <a:ext cx="1130300" cy="1443037"/>
            </a:xfrm>
            <a:custGeom>
              <a:avLst/>
              <a:gdLst>
                <a:gd name="T0" fmla="*/ 984607 w 1424033"/>
                <a:gd name="T1" fmla="*/ 1205269 h 1818928"/>
                <a:gd name="T2" fmla="*/ 203404 w 1424033"/>
                <a:gd name="T3" fmla="*/ 1443037 h 1818928"/>
                <a:gd name="T4" fmla="*/ 17501 w 1424033"/>
                <a:gd name="T5" fmla="*/ 832833 h 1818928"/>
                <a:gd name="T6" fmla="*/ 18314 w 1424033"/>
                <a:gd name="T7" fmla="*/ 832587 h 1818928"/>
                <a:gd name="T8" fmla="*/ 16393 w 1424033"/>
                <a:gd name="T9" fmla="*/ 827736 h 1818928"/>
                <a:gd name="T10" fmla="*/ 57965 w 1424033"/>
                <a:gd name="T11" fmla="*/ 512210 h 1818928"/>
                <a:gd name="T12" fmla="*/ 88045 w 1424033"/>
                <a:gd name="T13" fmla="*/ 473220 h 1818928"/>
                <a:gd name="T14" fmla="*/ 85917 w 1424033"/>
                <a:gd name="T15" fmla="*/ 471209 h 1818928"/>
                <a:gd name="T16" fmla="*/ 531626 w 1424033"/>
                <a:gd name="T17" fmla="*/ 0 h 1818928"/>
                <a:gd name="T18" fmla="*/ 732163 w 1424033"/>
                <a:gd name="T19" fmla="*/ 189500 h 1818928"/>
                <a:gd name="T20" fmla="*/ 946773 w 1424033"/>
                <a:gd name="T21" fmla="*/ 392298 h 1818928"/>
                <a:gd name="T22" fmla="*/ 1130300 w 1424033"/>
                <a:gd name="T23" fmla="*/ 565725 h 1818928"/>
                <a:gd name="T24" fmla="*/ 937784 w 1424033"/>
                <a:gd name="T25" fmla="*/ 769255 h 1818928"/>
                <a:gd name="T26" fmla="*/ 938809 w 1424033"/>
                <a:gd name="T27" fmla="*/ 770224 h 1818928"/>
                <a:gd name="T28" fmla="*/ 924322 w 1424033"/>
                <a:gd name="T29" fmla="*/ 789003 h 1818928"/>
                <a:gd name="T30" fmla="*/ 904299 w 1424033"/>
                <a:gd name="T31" fmla="*/ 940969 h 1818928"/>
                <a:gd name="T32" fmla="*/ 905224 w 1424033"/>
                <a:gd name="T33" fmla="*/ 943304 h 1818928"/>
                <a:gd name="T34" fmla="*/ 904833 w 1424033"/>
                <a:gd name="T35" fmla="*/ 943423 h 18189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24033"/>
                <a:gd name="T55" fmla="*/ 0 h 1818928"/>
                <a:gd name="T56" fmla="*/ 1424033 w 1424033"/>
                <a:gd name="T57" fmla="*/ 1818928 h 18189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24033" h="1818928">
                  <a:moveTo>
                    <a:pt x="1240478" y="1519225"/>
                  </a:moveTo>
                  <a:lnTo>
                    <a:pt x="256263" y="1818928"/>
                  </a:lnTo>
                  <a:lnTo>
                    <a:pt x="22049" y="1049775"/>
                  </a:lnTo>
                  <a:lnTo>
                    <a:pt x="23073" y="1049464"/>
                  </a:lnTo>
                  <a:lnTo>
                    <a:pt x="20653" y="1043350"/>
                  </a:lnTo>
                  <a:cubicBezTo>
                    <a:pt x="-18881" y="911639"/>
                    <a:pt x="-1785" y="766161"/>
                    <a:pt x="73029" y="645633"/>
                  </a:cubicBezTo>
                  <a:lnTo>
                    <a:pt x="110926" y="596487"/>
                  </a:lnTo>
                  <a:lnTo>
                    <a:pt x="108245" y="593952"/>
                  </a:lnTo>
                  <a:lnTo>
                    <a:pt x="669780" y="0"/>
                  </a:lnTo>
                  <a:lnTo>
                    <a:pt x="922431" y="238862"/>
                  </a:lnTo>
                  <a:lnTo>
                    <a:pt x="1192812" y="494486"/>
                  </a:lnTo>
                  <a:lnTo>
                    <a:pt x="1424033" y="713088"/>
                  </a:lnTo>
                  <a:lnTo>
                    <a:pt x="1181487" y="969635"/>
                  </a:lnTo>
                  <a:lnTo>
                    <a:pt x="1182779" y="970857"/>
                  </a:lnTo>
                  <a:lnTo>
                    <a:pt x="1164527" y="994527"/>
                  </a:lnTo>
                  <a:cubicBezTo>
                    <a:pt x="1128494" y="1052576"/>
                    <a:pt x="1120260" y="1122642"/>
                    <a:pt x="1139301" y="1186078"/>
                  </a:cubicBezTo>
                  <a:lnTo>
                    <a:pt x="1140466" y="1189021"/>
                  </a:lnTo>
                  <a:lnTo>
                    <a:pt x="1139973" y="1189172"/>
                  </a:lnTo>
                  <a:lnTo>
                    <a:pt x="1240478" y="1519225"/>
                  </a:lnTo>
                  <a:close/>
                </a:path>
              </a:pathLst>
            </a:custGeom>
            <a:solidFill>
              <a:srgbClr val="2D6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pSp>
          <p:nvGrpSpPr>
            <p:cNvPr id="13" name="组合 69"/>
            <p:cNvGrpSpPr/>
            <p:nvPr/>
          </p:nvGrpSpPr>
          <p:grpSpPr bwMode="auto">
            <a:xfrm>
              <a:off x="5330825" y="2720975"/>
              <a:ext cx="395288" cy="381000"/>
              <a:chOff x="0" y="0"/>
              <a:chExt cx="645684" cy="620945"/>
            </a:xfrm>
            <a:solidFill>
              <a:schemeClr val="bg1"/>
            </a:solidFill>
          </p:grpSpPr>
          <p:sp>
            <p:nvSpPr>
              <p:cNvPr id="14" name="Oval 131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77563" y="0"/>
                <a:ext cx="290558" cy="2942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" name="Freeform 134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0" y="340170"/>
                <a:ext cx="645684" cy="280775"/>
              </a:xfrm>
              <a:custGeom>
                <a:avLst/>
                <a:gdLst>
                  <a:gd name="T0" fmla="*/ 35 w 200"/>
                  <a:gd name="T1" fmla="*/ 87 h 87"/>
                  <a:gd name="T2" fmla="*/ 35 w 200"/>
                  <a:gd name="T3" fmla="*/ 72 h 87"/>
                  <a:gd name="T4" fmla="*/ 46 w 200"/>
                  <a:gd name="T5" fmla="*/ 72 h 87"/>
                  <a:gd name="T6" fmla="*/ 46 w 200"/>
                  <a:gd name="T7" fmla="*/ 87 h 87"/>
                  <a:gd name="T8" fmla="*/ 155 w 200"/>
                  <a:gd name="T9" fmla="*/ 87 h 87"/>
                  <a:gd name="T10" fmla="*/ 155 w 200"/>
                  <a:gd name="T11" fmla="*/ 72 h 87"/>
                  <a:gd name="T12" fmla="*/ 166 w 200"/>
                  <a:gd name="T13" fmla="*/ 72 h 87"/>
                  <a:gd name="T14" fmla="*/ 166 w 200"/>
                  <a:gd name="T15" fmla="*/ 87 h 87"/>
                  <a:gd name="T16" fmla="*/ 199 w 200"/>
                  <a:gd name="T17" fmla="*/ 87 h 87"/>
                  <a:gd name="T18" fmla="*/ 200 w 200"/>
                  <a:gd name="T19" fmla="*/ 43 h 87"/>
                  <a:gd name="T20" fmla="*/ 156 w 200"/>
                  <a:gd name="T21" fmla="*/ 0 h 87"/>
                  <a:gd name="T22" fmla="*/ 156 w 200"/>
                  <a:gd name="T23" fmla="*/ 0 h 87"/>
                  <a:gd name="T24" fmla="*/ 156 w 200"/>
                  <a:gd name="T25" fmla="*/ 0 h 87"/>
                  <a:gd name="T26" fmla="*/ 140 w 200"/>
                  <a:gd name="T27" fmla="*/ 0 h 87"/>
                  <a:gd name="T28" fmla="*/ 100 w 200"/>
                  <a:gd name="T29" fmla="*/ 80 h 87"/>
                  <a:gd name="T30" fmla="*/ 60 w 200"/>
                  <a:gd name="T31" fmla="*/ 0 h 87"/>
                  <a:gd name="T32" fmla="*/ 45 w 200"/>
                  <a:gd name="T33" fmla="*/ 0 h 87"/>
                  <a:gd name="T34" fmla="*/ 45 w 200"/>
                  <a:gd name="T35" fmla="*/ 0 h 87"/>
                  <a:gd name="T36" fmla="*/ 44 w 200"/>
                  <a:gd name="T37" fmla="*/ 0 h 87"/>
                  <a:gd name="T38" fmla="*/ 1 w 200"/>
                  <a:gd name="T39" fmla="*/ 43 h 87"/>
                  <a:gd name="T40" fmla="*/ 0 w 200"/>
                  <a:gd name="T41" fmla="*/ 87 h 87"/>
                  <a:gd name="T42" fmla="*/ 35 w 200"/>
                  <a:gd name="T43" fmla="*/ 87 h 8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0"/>
                  <a:gd name="T67" fmla="*/ 0 h 87"/>
                  <a:gd name="T68" fmla="*/ 200 w 200"/>
                  <a:gd name="T69" fmla="*/ 87 h 8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0" h="87">
                    <a:moveTo>
                      <a:pt x="35" y="87"/>
                    </a:moveTo>
                    <a:cubicBezTo>
                      <a:pt x="35" y="72"/>
                      <a:pt x="35" y="72"/>
                      <a:pt x="35" y="72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87"/>
                      <a:pt x="46" y="87"/>
                      <a:pt x="46" y="87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66" y="72"/>
                      <a:pt x="166" y="72"/>
                      <a:pt x="166" y="72"/>
                    </a:cubicBezTo>
                    <a:cubicBezTo>
                      <a:pt x="166" y="87"/>
                      <a:pt x="166" y="87"/>
                      <a:pt x="166" y="87"/>
                    </a:cubicBezTo>
                    <a:cubicBezTo>
                      <a:pt x="199" y="87"/>
                      <a:pt x="199" y="87"/>
                      <a:pt x="199" y="87"/>
                    </a:cubicBezTo>
                    <a:cubicBezTo>
                      <a:pt x="199" y="47"/>
                      <a:pt x="200" y="43"/>
                      <a:pt x="200" y="43"/>
                    </a:cubicBezTo>
                    <a:cubicBezTo>
                      <a:pt x="200" y="19"/>
                      <a:pt x="180" y="0"/>
                      <a:pt x="156" y="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00" y="80"/>
                      <a:pt x="100" y="80"/>
                      <a:pt x="100" y="8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5" y="0"/>
                      <a:pt x="44" y="0"/>
                      <a:pt x="44" y="0"/>
                    </a:cubicBezTo>
                    <a:cubicBezTo>
                      <a:pt x="20" y="0"/>
                      <a:pt x="1" y="19"/>
                      <a:pt x="1" y="43"/>
                    </a:cubicBezTo>
                    <a:cubicBezTo>
                      <a:pt x="1" y="43"/>
                      <a:pt x="0" y="47"/>
                      <a:pt x="0" y="87"/>
                    </a:cubicBezTo>
                    <a:lnTo>
                      <a:pt x="35" y="8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6" name="组合 72"/>
            <p:cNvGrpSpPr/>
            <p:nvPr/>
          </p:nvGrpSpPr>
          <p:grpSpPr bwMode="auto">
            <a:xfrm>
              <a:off x="4657725" y="3832225"/>
              <a:ext cx="533400" cy="404813"/>
              <a:chOff x="0" y="0"/>
              <a:chExt cx="509646" cy="387231"/>
            </a:xfrm>
            <a:solidFill>
              <a:schemeClr val="bg1"/>
            </a:solidFill>
          </p:grpSpPr>
          <p:sp>
            <p:nvSpPr>
              <p:cNvPr id="17" name="Freeform 20"/>
              <p:cNvSpPr>
                <a:spLocks noEditPoints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0" y="51839"/>
                <a:ext cx="337890" cy="335392"/>
              </a:xfrm>
              <a:custGeom>
                <a:avLst/>
                <a:gdLst>
                  <a:gd name="T0" fmla="*/ 229 w 229"/>
                  <a:gd name="T1" fmla="*/ 128 h 227"/>
                  <a:gd name="T2" fmla="*/ 229 w 229"/>
                  <a:gd name="T3" fmla="*/ 98 h 227"/>
                  <a:gd name="T4" fmla="*/ 206 w 229"/>
                  <a:gd name="T5" fmla="*/ 93 h 227"/>
                  <a:gd name="T6" fmla="*/ 200 w 229"/>
                  <a:gd name="T7" fmla="*/ 76 h 227"/>
                  <a:gd name="T8" fmla="*/ 216 w 229"/>
                  <a:gd name="T9" fmla="*/ 58 h 227"/>
                  <a:gd name="T10" fmla="*/ 198 w 229"/>
                  <a:gd name="T11" fmla="*/ 34 h 227"/>
                  <a:gd name="T12" fmla="*/ 176 w 229"/>
                  <a:gd name="T13" fmla="*/ 44 h 227"/>
                  <a:gd name="T14" fmla="*/ 161 w 229"/>
                  <a:gd name="T15" fmla="*/ 33 h 227"/>
                  <a:gd name="T16" fmla="*/ 164 w 229"/>
                  <a:gd name="T17" fmla="*/ 9 h 227"/>
                  <a:gd name="T18" fmla="*/ 135 w 229"/>
                  <a:gd name="T19" fmla="*/ 0 h 227"/>
                  <a:gd name="T20" fmla="*/ 123 w 229"/>
                  <a:gd name="T21" fmla="*/ 20 h 227"/>
                  <a:gd name="T22" fmla="*/ 114 w 229"/>
                  <a:gd name="T23" fmla="*/ 20 h 227"/>
                  <a:gd name="T24" fmla="*/ 105 w 229"/>
                  <a:gd name="T25" fmla="*/ 20 h 227"/>
                  <a:gd name="T26" fmla="*/ 93 w 229"/>
                  <a:gd name="T27" fmla="*/ 0 h 227"/>
                  <a:gd name="T28" fmla="*/ 65 w 229"/>
                  <a:gd name="T29" fmla="*/ 9 h 227"/>
                  <a:gd name="T30" fmla="*/ 67 w 229"/>
                  <a:gd name="T31" fmla="*/ 33 h 227"/>
                  <a:gd name="T32" fmla="*/ 52 w 229"/>
                  <a:gd name="T33" fmla="*/ 44 h 227"/>
                  <a:gd name="T34" fmla="*/ 30 w 229"/>
                  <a:gd name="T35" fmla="*/ 34 h 227"/>
                  <a:gd name="T36" fmla="*/ 13 w 229"/>
                  <a:gd name="T37" fmla="*/ 58 h 227"/>
                  <a:gd name="T38" fmla="*/ 29 w 229"/>
                  <a:gd name="T39" fmla="*/ 76 h 227"/>
                  <a:gd name="T40" fmla="*/ 23 w 229"/>
                  <a:gd name="T41" fmla="*/ 94 h 227"/>
                  <a:gd name="T42" fmla="*/ 0 w 229"/>
                  <a:gd name="T43" fmla="*/ 98 h 227"/>
                  <a:gd name="T44" fmla="*/ 0 w 229"/>
                  <a:gd name="T45" fmla="*/ 128 h 227"/>
                  <a:gd name="T46" fmla="*/ 23 w 229"/>
                  <a:gd name="T47" fmla="*/ 133 h 227"/>
                  <a:gd name="T48" fmla="*/ 29 w 229"/>
                  <a:gd name="T49" fmla="*/ 151 h 227"/>
                  <a:gd name="T50" fmla="*/ 13 w 229"/>
                  <a:gd name="T51" fmla="*/ 169 h 227"/>
                  <a:gd name="T52" fmla="*/ 31 w 229"/>
                  <a:gd name="T53" fmla="*/ 193 h 227"/>
                  <a:gd name="T54" fmla="*/ 52 w 229"/>
                  <a:gd name="T55" fmla="*/ 183 h 227"/>
                  <a:gd name="T56" fmla="*/ 67 w 229"/>
                  <a:gd name="T57" fmla="*/ 194 h 227"/>
                  <a:gd name="T58" fmla="*/ 65 w 229"/>
                  <a:gd name="T59" fmla="*/ 218 h 227"/>
                  <a:gd name="T60" fmla="*/ 93 w 229"/>
                  <a:gd name="T61" fmla="*/ 227 h 227"/>
                  <a:gd name="T62" fmla="*/ 105 w 229"/>
                  <a:gd name="T63" fmla="*/ 206 h 227"/>
                  <a:gd name="T64" fmla="*/ 114 w 229"/>
                  <a:gd name="T65" fmla="*/ 207 h 227"/>
                  <a:gd name="T66" fmla="*/ 124 w 229"/>
                  <a:gd name="T67" fmla="*/ 206 h 227"/>
                  <a:gd name="T68" fmla="*/ 135 w 229"/>
                  <a:gd name="T69" fmla="*/ 227 h 227"/>
                  <a:gd name="T70" fmla="*/ 164 w 229"/>
                  <a:gd name="T71" fmla="*/ 217 h 227"/>
                  <a:gd name="T72" fmla="*/ 161 w 229"/>
                  <a:gd name="T73" fmla="*/ 194 h 227"/>
                  <a:gd name="T74" fmla="*/ 176 w 229"/>
                  <a:gd name="T75" fmla="*/ 183 h 227"/>
                  <a:gd name="T76" fmla="*/ 198 w 229"/>
                  <a:gd name="T77" fmla="*/ 193 h 227"/>
                  <a:gd name="T78" fmla="*/ 216 w 229"/>
                  <a:gd name="T79" fmla="*/ 168 h 227"/>
                  <a:gd name="T80" fmla="*/ 200 w 229"/>
                  <a:gd name="T81" fmla="*/ 151 h 227"/>
                  <a:gd name="T82" fmla="*/ 206 w 229"/>
                  <a:gd name="T83" fmla="*/ 133 h 227"/>
                  <a:gd name="T84" fmla="*/ 229 w 229"/>
                  <a:gd name="T85" fmla="*/ 128 h 227"/>
                  <a:gd name="T86" fmla="*/ 114 w 229"/>
                  <a:gd name="T87" fmla="*/ 180 h 227"/>
                  <a:gd name="T88" fmla="*/ 47 w 229"/>
                  <a:gd name="T89" fmla="*/ 113 h 227"/>
                  <a:gd name="T90" fmla="*/ 114 w 229"/>
                  <a:gd name="T91" fmla="*/ 46 h 227"/>
                  <a:gd name="T92" fmla="*/ 181 w 229"/>
                  <a:gd name="T93" fmla="*/ 113 h 227"/>
                  <a:gd name="T94" fmla="*/ 114 w 229"/>
                  <a:gd name="T95" fmla="*/ 180 h 22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29"/>
                  <a:gd name="T145" fmla="*/ 0 h 227"/>
                  <a:gd name="T146" fmla="*/ 229 w 229"/>
                  <a:gd name="T147" fmla="*/ 227 h 22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29" h="227">
                    <a:moveTo>
                      <a:pt x="229" y="128"/>
                    </a:moveTo>
                    <a:cubicBezTo>
                      <a:pt x="229" y="98"/>
                      <a:pt x="229" y="98"/>
                      <a:pt x="229" y="98"/>
                    </a:cubicBezTo>
                    <a:cubicBezTo>
                      <a:pt x="206" y="93"/>
                      <a:pt x="206" y="93"/>
                      <a:pt x="206" y="93"/>
                    </a:cubicBezTo>
                    <a:cubicBezTo>
                      <a:pt x="204" y="87"/>
                      <a:pt x="202" y="81"/>
                      <a:pt x="200" y="76"/>
                    </a:cubicBezTo>
                    <a:cubicBezTo>
                      <a:pt x="216" y="58"/>
                      <a:pt x="216" y="58"/>
                      <a:pt x="216" y="58"/>
                    </a:cubicBezTo>
                    <a:cubicBezTo>
                      <a:pt x="198" y="34"/>
                      <a:pt x="198" y="34"/>
                      <a:pt x="198" y="34"/>
                    </a:cubicBezTo>
                    <a:cubicBezTo>
                      <a:pt x="176" y="44"/>
                      <a:pt x="176" y="44"/>
                      <a:pt x="176" y="44"/>
                    </a:cubicBezTo>
                    <a:cubicBezTo>
                      <a:pt x="172" y="39"/>
                      <a:pt x="167" y="36"/>
                      <a:pt x="161" y="33"/>
                    </a:cubicBezTo>
                    <a:cubicBezTo>
                      <a:pt x="164" y="9"/>
                      <a:pt x="164" y="9"/>
                      <a:pt x="164" y="9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23" y="20"/>
                      <a:pt x="123" y="20"/>
                      <a:pt x="123" y="20"/>
                    </a:cubicBezTo>
                    <a:cubicBezTo>
                      <a:pt x="120" y="20"/>
                      <a:pt x="117" y="20"/>
                      <a:pt x="114" y="20"/>
                    </a:cubicBezTo>
                    <a:cubicBezTo>
                      <a:pt x="111" y="20"/>
                      <a:pt x="108" y="20"/>
                      <a:pt x="105" y="20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6"/>
                      <a:pt x="57" y="39"/>
                      <a:pt x="52" y="4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29" y="76"/>
                      <a:pt x="29" y="76"/>
                      <a:pt x="29" y="76"/>
                    </a:cubicBezTo>
                    <a:cubicBezTo>
                      <a:pt x="26" y="81"/>
                      <a:pt x="24" y="87"/>
                      <a:pt x="23" y="94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23" y="133"/>
                      <a:pt x="23" y="133"/>
                      <a:pt x="23" y="133"/>
                    </a:cubicBezTo>
                    <a:cubicBezTo>
                      <a:pt x="24" y="139"/>
                      <a:pt x="26" y="145"/>
                      <a:pt x="29" y="151"/>
                    </a:cubicBezTo>
                    <a:cubicBezTo>
                      <a:pt x="13" y="169"/>
                      <a:pt x="13" y="169"/>
                      <a:pt x="13" y="169"/>
                    </a:cubicBezTo>
                    <a:cubicBezTo>
                      <a:pt x="31" y="193"/>
                      <a:pt x="31" y="193"/>
                      <a:pt x="31" y="193"/>
                    </a:cubicBezTo>
                    <a:cubicBezTo>
                      <a:pt x="52" y="183"/>
                      <a:pt x="52" y="183"/>
                      <a:pt x="52" y="183"/>
                    </a:cubicBezTo>
                    <a:cubicBezTo>
                      <a:pt x="57" y="187"/>
                      <a:pt x="62" y="191"/>
                      <a:pt x="67" y="194"/>
                    </a:cubicBezTo>
                    <a:cubicBezTo>
                      <a:pt x="65" y="218"/>
                      <a:pt x="65" y="218"/>
                      <a:pt x="65" y="218"/>
                    </a:cubicBezTo>
                    <a:cubicBezTo>
                      <a:pt x="93" y="227"/>
                      <a:pt x="93" y="227"/>
                      <a:pt x="93" y="227"/>
                    </a:cubicBezTo>
                    <a:cubicBezTo>
                      <a:pt x="105" y="206"/>
                      <a:pt x="105" y="206"/>
                      <a:pt x="105" y="206"/>
                    </a:cubicBezTo>
                    <a:cubicBezTo>
                      <a:pt x="108" y="207"/>
                      <a:pt x="111" y="207"/>
                      <a:pt x="114" y="207"/>
                    </a:cubicBezTo>
                    <a:cubicBezTo>
                      <a:pt x="117" y="207"/>
                      <a:pt x="121" y="207"/>
                      <a:pt x="124" y="206"/>
                    </a:cubicBezTo>
                    <a:cubicBezTo>
                      <a:pt x="135" y="227"/>
                      <a:pt x="135" y="227"/>
                      <a:pt x="135" y="227"/>
                    </a:cubicBezTo>
                    <a:cubicBezTo>
                      <a:pt x="164" y="217"/>
                      <a:pt x="164" y="217"/>
                      <a:pt x="164" y="217"/>
                    </a:cubicBezTo>
                    <a:cubicBezTo>
                      <a:pt x="161" y="194"/>
                      <a:pt x="161" y="194"/>
                      <a:pt x="161" y="194"/>
                    </a:cubicBezTo>
                    <a:cubicBezTo>
                      <a:pt x="167" y="191"/>
                      <a:pt x="172" y="187"/>
                      <a:pt x="176" y="183"/>
                    </a:cubicBezTo>
                    <a:cubicBezTo>
                      <a:pt x="198" y="193"/>
                      <a:pt x="198" y="193"/>
                      <a:pt x="198" y="193"/>
                    </a:cubicBezTo>
                    <a:cubicBezTo>
                      <a:pt x="216" y="168"/>
                      <a:pt x="216" y="168"/>
                      <a:pt x="216" y="168"/>
                    </a:cubicBezTo>
                    <a:cubicBezTo>
                      <a:pt x="200" y="151"/>
                      <a:pt x="200" y="151"/>
                      <a:pt x="200" y="151"/>
                    </a:cubicBezTo>
                    <a:cubicBezTo>
                      <a:pt x="202" y="145"/>
                      <a:pt x="204" y="139"/>
                      <a:pt x="206" y="133"/>
                    </a:cubicBezTo>
                    <a:lnTo>
                      <a:pt x="229" y="128"/>
                    </a:lnTo>
                    <a:close/>
                    <a:moveTo>
                      <a:pt x="114" y="180"/>
                    </a:moveTo>
                    <a:cubicBezTo>
                      <a:pt x="77" y="180"/>
                      <a:pt x="47" y="150"/>
                      <a:pt x="47" y="113"/>
                    </a:cubicBezTo>
                    <a:cubicBezTo>
                      <a:pt x="47" y="76"/>
                      <a:pt x="77" y="46"/>
                      <a:pt x="114" y="46"/>
                    </a:cubicBezTo>
                    <a:cubicBezTo>
                      <a:pt x="151" y="46"/>
                      <a:pt x="181" y="76"/>
                      <a:pt x="181" y="113"/>
                    </a:cubicBezTo>
                    <a:cubicBezTo>
                      <a:pt x="181" y="150"/>
                      <a:pt x="151" y="180"/>
                      <a:pt x="114" y="1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Freeform 21"/>
              <p:cNvSpPr>
                <a:spLocks noEditPoints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09785" y="0"/>
                <a:ext cx="199861" cy="199861"/>
              </a:xfrm>
              <a:custGeom>
                <a:avLst/>
                <a:gdLst>
                  <a:gd name="T0" fmla="*/ 135 w 135"/>
                  <a:gd name="T1" fmla="*/ 76 h 135"/>
                  <a:gd name="T2" fmla="*/ 135 w 135"/>
                  <a:gd name="T3" fmla="*/ 58 h 135"/>
                  <a:gd name="T4" fmla="*/ 122 w 135"/>
                  <a:gd name="T5" fmla="*/ 55 h 135"/>
                  <a:gd name="T6" fmla="*/ 118 w 135"/>
                  <a:gd name="T7" fmla="*/ 45 h 135"/>
                  <a:gd name="T8" fmla="*/ 128 w 135"/>
                  <a:gd name="T9" fmla="*/ 34 h 135"/>
                  <a:gd name="T10" fmla="*/ 117 w 135"/>
                  <a:gd name="T11" fmla="*/ 20 h 135"/>
                  <a:gd name="T12" fmla="*/ 104 w 135"/>
                  <a:gd name="T13" fmla="*/ 26 h 135"/>
                  <a:gd name="T14" fmla="*/ 96 w 135"/>
                  <a:gd name="T15" fmla="*/ 19 h 135"/>
                  <a:gd name="T16" fmla="*/ 97 w 135"/>
                  <a:gd name="T17" fmla="*/ 5 h 135"/>
                  <a:gd name="T18" fmla="*/ 80 w 135"/>
                  <a:gd name="T19" fmla="*/ 0 h 135"/>
                  <a:gd name="T20" fmla="*/ 73 w 135"/>
                  <a:gd name="T21" fmla="*/ 12 h 135"/>
                  <a:gd name="T22" fmla="*/ 67 w 135"/>
                  <a:gd name="T23" fmla="*/ 12 h 135"/>
                  <a:gd name="T24" fmla="*/ 62 w 135"/>
                  <a:gd name="T25" fmla="*/ 12 h 135"/>
                  <a:gd name="T26" fmla="*/ 55 w 135"/>
                  <a:gd name="T27" fmla="*/ 0 h 135"/>
                  <a:gd name="T28" fmla="*/ 38 w 135"/>
                  <a:gd name="T29" fmla="*/ 5 h 135"/>
                  <a:gd name="T30" fmla="*/ 39 w 135"/>
                  <a:gd name="T31" fmla="*/ 19 h 135"/>
                  <a:gd name="T32" fmla="*/ 30 w 135"/>
                  <a:gd name="T33" fmla="*/ 26 h 135"/>
                  <a:gd name="T34" fmla="*/ 18 w 135"/>
                  <a:gd name="T35" fmla="*/ 20 h 135"/>
                  <a:gd name="T36" fmla="*/ 7 w 135"/>
                  <a:gd name="T37" fmla="*/ 34 h 135"/>
                  <a:gd name="T38" fmla="*/ 17 w 135"/>
                  <a:gd name="T39" fmla="*/ 45 h 135"/>
                  <a:gd name="T40" fmla="*/ 13 w 135"/>
                  <a:gd name="T41" fmla="*/ 55 h 135"/>
                  <a:gd name="T42" fmla="*/ 0 w 135"/>
                  <a:gd name="T43" fmla="*/ 58 h 135"/>
                  <a:gd name="T44" fmla="*/ 0 w 135"/>
                  <a:gd name="T45" fmla="*/ 76 h 135"/>
                  <a:gd name="T46" fmla="*/ 13 w 135"/>
                  <a:gd name="T47" fmla="*/ 79 h 135"/>
                  <a:gd name="T48" fmla="*/ 17 w 135"/>
                  <a:gd name="T49" fmla="*/ 90 h 135"/>
                  <a:gd name="T50" fmla="*/ 7 w 135"/>
                  <a:gd name="T51" fmla="*/ 100 h 135"/>
                  <a:gd name="T52" fmla="*/ 18 w 135"/>
                  <a:gd name="T53" fmla="*/ 114 h 135"/>
                  <a:gd name="T54" fmla="*/ 31 w 135"/>
                  <a:gd name="T55" fmla="*/ 109 h 135"/>
                  <a:gd name="T56" fmla="*/ 39 w 135"/>
                  <a:gd name="T57" fmla="*/ 115 h 135"/>
                  <a:gd name="T58" fmla="*/ 38 w 135"/>
                  <a:gd name="T59" fmla="*/ 129 h 135"/>
                  <a:gd name="T60" fmla="*/ 55 w 135"/>
                  <a:gd name="T61" fmla="*/ 135 h 135"/>
                  <a:gd name="T62" fmla="*/ 62 w 135"/>
                  <a:gd name="T63" fmla="*/ 122 h 135"/>
                  <a:gd name="T64" fmla="*/ 68 w 135"/>
                  <a:gd name="T65" fmla="*/ 123 h 135"/>
                  <a:gd name="T66" fmla="*/ 73 w 135"/>
                  <a:gd name="T67" fmla="*/ 122 h 135"/>
                  <a:gd name="T68" fmla="*/ 80 w 135"/>
                  <a:gd name="T69" fmla="*/ 135 h 135"/>
                  <a:gd name="T70" fmla="*/ 97 w 135"/>
                  <a:gd name="T71" fmla="*/ 129 h 135"/>
                  <a:gd name="T72" fmla="*/ 96 w 135"/>
                  <a:gd name="T73" fmla="*/ 115 h 135"/>
                  <a:gd name="T74" fmla="*/ 104 w 135"/>
                  <a:gd name="T75" fmla="*/ 109 h 135"/>
                  <a:gd name="T76" fmla="*/ 117 w 135"/>
                  <a:gd name="T77" fmla="*/ 114 h 135"/>
                  <a:gd name="T78" fmla="*/ 128 w 135"/>
                  <a:gd name="T79" fmla="*/ 100 h 135"/>
                  <a:gd name="T80" fmla="*/ 118 w 135"/>
                  <a:gd name="T81" fmla="*/ 89 h 135"/>
                  <a:gd name="T82" fmla="*/ 122 w 135"/>
                  <a:gd name="T83" fmla="*/ 79 h 135"/>
                  <a:gd name="T84" fmla="*/ 135 w 135"/>
                  <a:gd name="T85" fmla="*/ 76 h 135"/>
                  <a:gd name="T86" fmla="*/ 67 w 135"/>
                  <a:gd name="T87" fmla="*/ 107 h 135"/>
                  <a:gd name="T88" fmla="*/ 28 w 135"/>
                  <a:gd name="T89" fmla="*/ 67 h 135"/>
                  <a:gd name="T90" fmla="*/ 67 w 135"/>
                  <a:gd name="T91" fmla="*/ 27 h 135"/>
                  <a:gd name="T92" fmla="*/ 107 w 135"/>
                  <a:gd name="T93" fmla="*/ 67 h 135"/>
                  <a:gd name="T94" fmla="*/ 67 w 135"/>
                  <a:gd name="T95" fmla="*/ 107 h 1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5"/>
                  <a:gd name="T145" fmla="*/ 0 h 135"/>
                  <a:gd name="T146" fmla="*/ 135 w 135"/>
                  <a:gd name="T147" fmla="*/ 135 h 13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5" h="135">
                    <a:moveTo>
                      <a:pt x="135" y="76"/>
                    </a:moveTo>
                    <a:cubicBezTo>
                      <a:pt x="135" y="58"/>
                      <a:pt x="135" y="58"/>
                      <a:pt x="135" y="58"/>
                    </a:cubicBezTo>
                    <a:cubicBezTo>
                      <a:pt x="122" y="55"/>
                      <a:pt x="122" y="55"/>
                      <a:pt x="122" y="55"/>
                    </a:cubicBezTo>
                    <a:cubicBezTo>
                      <a:pt x="121" y="52"/>
                      <a:pt x="120" y="48"/>
                      <a:pt x="118" y="45"/>
                    </a:cubicBezTo>
                    <a:cubicBezTo>
                      <a:pt x="128" y="34"/>
                      <a:pt x="128" y="34"/>
                      <a:pt x="128" y="34"/>
                    </a:cubicBezTo>
                    <a:cubicBezTo>
                      <a:pt x="117" y="20"/>
                      <a:pt x="117" y="20"/>
                      <a:pt x="117" y="20"/>
                    </a:cubicBezTo>
                    <a:cubicBezTo>
                      <a:pt x="104" y="26"/>
                      <a:pt x="104" y="26"/>
                      <a:pt x="104" y="26"/>
                    </a:cubicBezTo>
                    <a:cubicBezTo>
                      <a:pt x="102" y="23"/>
                      <a:pt x="99" y="21"/>
                      <a:pt x="96" y="19"/>
                    </a:cubicBezTo>
                    <a:cubicBezTo>
                      <a:pt x="97" y="5"/>
                      <a:pt x="97" y="5"/>
                      <a:pt x="97" y="5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73" y="12"/>
                      <a:pt x="73" y="12"/>
                      <a:pt x="73" y="12"/>
                    </a:cubicBezTo>
                    <a:cubicBezTo>
                      <a:pt x="71" y="12"/>
                      <a:pt x="69" y="12"/>
                      <a:pt x="67" y="12"/>
                    </a:cubicBezTo>
                    <a:cubicBezTo>
                      <a:pt x="66" y="12"/>
                      <a:pt x="64" y="12"/>
                      <a:pt x="62" y="12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6" y="21"/>
                      <a:pt x="33" y="23"/>
                      <a:pt x="30" y="26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17" y="45"/>
                      <a:pt x="17" y="45"/>
                      <a:pt x="17" y="45"/>
                    </a:cubicBezTo>
                    <a:cubicBezTo>
                      <a:pt x="15" y="48"/>
                      <a:pt x="14" y="52"/>
                      <a:pt x="13" y="55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3" y="79"/>
                      <a:pt x="13" y="79"/>
                      <a:pt x="13" y="79"/>
                    </a:cubicBezTo>
                    <a:cubicBezTo>
                      <a:pt x="14" y="83"/>
                      <a:pt x="15" y="86"/>
                      <a:pt x="17" y="90"/>
                    </a:cubicBezTo>
                    <a:cubicBezTo>
                      <a:pt x="7" y="100"/>
                      <a:pt x="7" y="100"/>
                      <a:pt x="7" y="100"/>
                    </a:cubicBezTo>
                    <a:cubicBezTo>
                      <a:pt x="18" y="114"/>
                      <a:pt x="18" y="114"/>
                      <a:pt x="18" y="114"/>
                    </a:cubicBezTo>
                    <a:cubicBezTo>
                      <a:pt x="31" y="109"/>
                      <a:pt x="31" y="109"/>
                      <a:pt x="31" y="109"/>
                    </a:cubicBezTo>
                    <a:cubicBezTo>
                      <a:pt x="33" y="111"/>
                      <a:pt x="36" y="113"/>
                      <a:pt x="39" y="115"/>
                    </a:cubicBezTo>
                    <a:cubicBezTo>
                      <a:pt x="38" y="129"/>
                      <a:pt x="38" y="129"/>
                      <a:pt x="38" y="129"/>
                    </a:cubicBezTo>
                    <a:cubicBezTo>
                      <a:pt x="55" y="135"/>
                      <a:pt x="55" y="135"/>
                      <a:pt x="55" y="135"/>
                    </a:cubicBezTo>
                    <a:cubicBezTo>
                      <a:pt x="62" y="122"/>
                      <a:pt x="62" y="122"/>
                      <a:pt x="62" y="122"/>
                    </a:cubicBezTo>
                    <a:cubicBezTo>
                      <a:pt x="64" y="123"/>
                      <a:pt x="66" y="123"/>
                      <a:pt x="68" y="123"/>
                    </a:cubicBezTo>
                    <a:cubicBezTo>
                      <a:pt x="69" y="123"/>
                      <a:pt x="71" y="123"/>
                      <a:pt x="73" y="122"/>
                    </a:cubicBezTo>
                    <a:cubicBezTo>
                      <a:pt x="80" y="135"/>
                      <a:pt x="80" y="135"/>
                      <a:pt x="80" y="135"/>
                    </a:cubicBezTo>
                    <a:cubicBezTo>
                      <a:pt x="97" y="129"/>
                      <a:pt x="97" y="129"/>
                      <a:pt x="97" y="129"/>
                    </a:cubicBezTo>
                    <a:cubicBezTo>
                      <a:pt x="96" y="115"/>
                      <a:pt x="96" y="115"/>
                      <a:pt x="96" y="115"/>
                    </a:cubicBezTo>
                    <a:cubicBezTo>
                      <a:pt x="99" y="113"/>
                      <a:pt x="102" y="111"/>
                      <a:pt x="104" y="109"/>
                    </a:cubicBezTo>
                    <a:cubicBezTo>
                      <a:pt x="117" y="114"/>
                      <a:pt x="117" y="114"/>
                      <a:pt x="117" y="114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18" y="89"/>
                      <a:pt x="118" y="89"/>
                      <a:pt x="118" y="89"/>
                    </a:cubicBezTo>
                    <a:cubicBezTo>
                      <a:pt x="120" y="86"/>
                      <a:pt x="121" y="83"/>
                      <a:pt x="122" y="79"/>
                    </a:cubicBezTo>
                    <a:lnTo>
                      <a:pt x="135" y="76"/>
                    </a:lnTo>
                    <a:close/>
                    <a:moveTo>
                      <a:pt x="67" y="107"/>
                    </a:moveTo>
                    <a:cubicBezTo>
                      <a:pt x="46" y="107"/>
                      <a:pt x="28" y="89"/>
                      <a:pt x="28" y="67"/>
                    </a:cubicBezTo>
                    <a:cubicBezTo>
                      <a:pt x="28" y="45"/>
                      <a:pt x="46" y="27"/>
                      <a:pt x="67" y="27"/>
                    </a:cubicBezTo>
                    <a:cubicBezTo>
                      <a:pt x="89" y="27"/>
                      <a:pt x="107" y="45"/>
                      <a:pt x="107" y="67"/>
                    </a:cubicBezTo>
                    <a:cubicBezTo>
                      <a:pt x="107" y="89"/>
                      <a:pt x="89" y="107"/>
                      <a:pt x="67" y="10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9" name="组合 75"/>
            <p:cNvGrpSpPr/>
            <p:nvPr/>
          </p:nvGrpSpPr>
          <p:grpSpPr bwMode="auto">
            <a:xfrm>
              <a:off x="5365750" y="4833938"/>
              <a:ext cx="301625" cy="387350"/>
              <a:chOff x="0" y="0"/>
              <a:chExt cx="563562" cy="720725"/>
            </a:xfrm>
            <a:solidFill>
              <a:schemeClr val="bg1"/>
            </a:solidFill>
          </p:grpSpPr>
          <p:sp>
            <p:nvSpPr>
              <p:cNvPr id="20" name="Freeform 32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09550" y="0"/>
                <a:ext cx="142875" cy="720725"/>
              </a:xfrm>
              <a:custGeom>
                <a:avLst/>
                <a:gdLst>
                  <a:gd name="T0" fmla="*/ 64 w 64"/>
                  <a:gd name="T1" fmla="*/ 289 h 321"/>
                  <a:gd name="T2" fmla="*/ 32 w 64"/>
                  <a:gd name="T3" fmla="*/ 321 h 321"/>
                  <a:gd name="T4" fmla="*/ 0 w 64"/>
                  <a:gd name="T5" fmla="*/ 289 h 321"/>
                  <a:gd name="T6" fmla="*/ 0 w 64"/>
                  <a:gd name="T7" fmla="*/ 32 h 321"/>
                  <a:gd name="T8" fmla="*/ 32 w 64"/>
                  <a:gd name="T9" fmla="*/ 0 h 321"/>
                  <a:gd name="T10" fmla="*/ 64 w 64"/>
                  <a:gd name="T11" fmla="*/ 32 h 321"/>
                  <a:gd name="T12" fmla="*/ 64 w 64"/>
                  <a:gd name="T13" fmla="*/ 289 h 3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"/>
                  <a:gd name="T22" fmla="*/ 0 h 321"/>
                  <a:gd name="T23" fmla="*/ 64 w 64"/>
                  <a:gd name="T24" fmla="*/ 321 h 3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" h="321">
                    <a:moveTo>
                      <a:pt x="64" y="289"/>
                    </a:moveTo>
                    <a:cubicBezTo>
                      <a:pt x="64" y="307"/>
                      <a:pt x="49" y="321"/>
                      <a:pt x="32" y="321"/>
                    </a:cubicBezTo>
                    <a:cubicBezTo>
                      <a:pt x="14" y="321"/>
                      <a:pt x="0" y="307"/>
                      <a:pt x="0" y="28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4" y="14"/>
                      <a:pt x="64" y="32"/>
                    </a:cubicBezTo>
                    <a:lnTo>
                      <a:pt x="64" y="2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Freeform 33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0" y="439737"/>
                <a:ext cx="141288" cy="280988"/>
              </a:xfrm>
              <a:custGeom>
                <a:avLst/>
                <a:gdLst>
                  <a:gd name="T0" fmla="*/ 63 w 63"/>
                  <a:gd name="T1" fmla="*/ 93 h 125"/>
                  <a:gd name="T2" fmla="*/ 32 w 63"/>
                  <a:gd name="T3" fmla="*/ 125 h 125"/>
                  <a:gd name="T4" fmla="*/ 0 w 63"/>
                  <a:gd name="T5" fmla="*/ 93 h 125"/>
                  <a:gd name="T6" fmla="*/ 0 w 63"/>
                  <a:gd name="T7" fmla="*/ 32 h 125"/>
                  <a:gd name="T8" fmla="*/ 32 w 63"/>
                  <a:gd name="T9" fmla="*/ 0 h 125"/>
                  <a:gd name="T10" fmla="*/ 63 w 63"/>
                  <a:gd name="T11" fmla="*/ 32 h 125"/>
                  <a:gd name="T12" fmla="*/ 63 w 63"/>
                  <a:gd name="T13" fmla="*/ 93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125"/>
                  <a:gd name="T23" fmla="*/ 63 w 63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125">
                    <a:moveTo>
                      <a:pt x="63" y="93"/>
                    </a:moveTo>
                    <a:cubicBezTo>
                      <a:pt x="63" y="111"/>
                      <a:pt x="49" y="125"/>
                      <a:pt x="32" y="125"/>
                    </a:cubicBezTo>
                    <a:cubicBezTo>
                      <a:pt x="14" y="125"/>
                      <a:pt x="0" y="111"/>
                      <a:pt x="0" y="93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3" y="14"/>
                      <a:pt x="63" y="32"/>
                    </a:cubicBezTo>
                    <a:lnTo>
                      <a:pt x="63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2" name="Freeform 3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20687" y="231775"/>
                <a:ext cx="142875" cy="488950"/>
              </a:xfrm>
              <a:custGeom>
                <a:avLst/>
                <a:gdLst>
                  <a:gd name="T0" fmla="*/ 64 w 64"/>
                  <a:gd name="T1" fmla="*/ 186 h 218"/>
                  <a:gd name="T2" fmla="*/ 32 w 64"/>
                  <a:gd name="T3" fmla="*/ 218 h 218"/>
                  <a:gd name="T4" fmla="*/ 0 w 64"/>
                  <a:gd name="T5" fmla="*/ 186 h 218"/>
                  <a:gd name="T6" fmla="*/ 0 w 64"/>
                  <a:gd name="T7" fmla="*/ 32 h 218"/>
                  <a:gd name="T8" fmla="*/ 32 w 64"/>
                  <a:gd name="T9" fmla="*/ 0 h 218"/>
                  <a:gd name="T10" fmla="*/ 64 w 64"/>
                  <a:gd name="T11" fmla="*/ 32 h 218"/>
                  <a:gd name="T12" fmla="*/ 64 w 64"/>
                  <a:gd name="T13" fmla="*/ 186 h 2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4"/>
                  <a:gd name="T22" fmla="*/ 0 h 218"/>
                  <a:gd name="T23" fmla="*/ 64 w 64"/>
                  <a:gd name="T24" fmla="*/ 218 h 2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4" h="218">
                    <a:moveTo>
                      <a:pt x="64" y="186"/>
                    </a:moveTo>
                    <a:cubicBezTo>
                      <a:pt x="64" y="204"/>
                      <a:pt x="49" y="218"/>
                      <a:pt x="32" y="218"/>
                    </a:cubicBezTo>
                    <a:cubicBezTo>
                      <a:pt x="14" y="218"/>
                      <a:pt x="0" y="204"/>
                      <a:pt x="0" y="18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49" y="0"/>
                      <a:pt x="64" y="14"/>
                      <a:pt x="64" y="32"/>
                    </a:cubicBezTo>
                    <a:lnTo>
                      <a:pt x="64" y="18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3" name="组合 79"/>
            <p:cNvGrpSpPr/>
            <p:nvPr/>
          </p:nvGrpSpPr>
          <p:grpSpPr bwMode="auto">
            <a:xfrm>
              <a:off x="6588125" y="2790825"/>
              <a:ext cx="346075" cy="342900"/>
              <a:chOff x="0" y="0"/>
              <a:chExt cx="453105" cy="448433"/>
            </a:xfrm>
            <a:solidFill>
              <a:schemeClr val="bg1"/>
            </a:solidFill>
          </p:grpSpPr>
          <p:sp>
            <p:nvSpPr>
              <p:cNvPr id="24" name="Freeform 136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0" y="251309"/>
                <a:ext cx="453105" cy="197124"/>
              </a:xfrm>
              <a:custGeom>
                <a:avLst/>
                <a:gdLst>
                  <a:gd name="T0" fmla="*/ 103 w 205"/>
                  <a:gd name="T1" fmla="*/ 19 h 89"/>
                  <a:gd name="T2" fmla="*/ 47 w 205"/>
                  <a:gd name="T3" fmla="*/ 0 h 89"/>
                  <a:gd name="T4" fmla="*/ 0 w 205"/>
                  <a:gd name="T5" fmla="*/ 0 h 89"/>
                  <a:gd name="T6" fmla="*/ 0 w 205"/>
                  <a:gd name="T7" fmla="*/ 67 h 89"/>
                  <a:gd name="T8" fmla="*/ 22 w 205"/>
                  <a:gd name="T9" fmla="*/ 89 h 89"/>
                  <a:gd name="T10" fmla="*/ 183 w 205"/>
                  <a:gd name="T11" fmla="*/ 89 h 89"/>
                  <a:gd name="T12" fmla="*/ 205 w 205"/>
                  <a:gd name="T13" fmla="*/ 67 h 89"/>
                  <a:gd name="T14" fmla="*/ 205 w 205"/>
                  <a:gd name="T15" fmla="*/ 0 h 89"/>
                  <a:gd name="T16" fmla="*/ 158 w 205"/>
                  <a:gd name="T17" fmla="*/ 0 h 89"/>
                  <a:gd name="T18" fmla="*/ 103 w 205"/>
                  <a:gd name="T19" fmla="*/ 19 h 8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5"/>
                  <a:gd name="T31" fmla="*/ 0 h 89"/>
                  <a:gd name="T32" fmla="*/ 205 w 205"/>
                  <a:gd name="T33" fmla="*/ 89 h 8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5" h="89">
                    <a:moveTo>
                      <a:pt x="103" y="19"/>
                    </a:moveTo>
                    <a:cubicBezTo>
                      <a:pt x="82" y="19"/>
                      <a:pt x="62" y="12"/>
                      <a:pt x="4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79"/>
                      <a:pt x="10" y="89"/>
                      <a:pt x="22" y="89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95" y="89"/>
                      <a:pt x="205" y="79"/>
                      <a:pt x="205" y="67"/>
                    </a:cubicBezTo>
                    <a:cubicBezTo>
                      <a:pt x="205" y="0"/>
                      <a:pt x="205" y="0"/>
                      <a:pt x="205" y="0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43" y="12"/>
                      <a:pt x="124" y="19"/>
                      <a:pt x="103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" name="Freeform 137"/>
              <p:cNvSpPr>
                <a:spLocks noEditPoints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0" y="0"/>
                <a:ext cx="453105" cy="260652"/>
              </a:xfrm>
              <a:custGeom>
                <a:avLst/>
                <a:gdLst>
                  <a:gd name="T0" fmla="*/ 183 w 205"/>
                  <a:gd name="T1" fmla="*/ 42 h 118"/>
                  <a:gd name="T2" fmla="*/ 180 w 205"/>
                  <a:gd name="T3" fmla="*/ 42 h 118"/>
                  <a:gd name="T4" fmla="*/ 154 w 205"/>
                  <a:gd name="T5" fmla="*/ 42 h 118"/>
                  <a:gd name="T6" fmla="*/ 154 w 205"/>
                  <a:gd name="T7" fmla="*/ 22 h 118"/>
                  <a:gd name="T8" fmla="*/ 132 w 205"/>
                  <a:gd name="T9" fmla="*/ 0 h 118"/>
                  <a:gd name="T10" fmla="*/ 73 w 205"/>
                  <a:gd name="T11" fmla="*/ 0 h 118"/>
                  <a:gd name="T12" fmla="*/ 51 w 205"/>
                  <a:gd name="T13" fmla="*/ 22 h 118"/>
                  <a:gd name="T14" fmla="*/ 51 w 205"/>
                  <a:gd name="T15" fmla="*/ 42 h 118"/>
                  <a:gd name="T16" fmla="*/ 25 w 205"/>
                  <a:gd name="T17" fmla="*/ 42 h 118"/>
                  <a:gd name="T18" fmla="*/ 22 w 205"/>
                  <a:gd name="T19" fmla="*/ 42 h 118"/>
                  <a:gd name="T20" fmla="*/ 0 w 205"/>
                  <a:gd name="T21" fmla="*/ 64 h 118"/>
                  <a:gd name="T22" fmla="*/ 0 w 205"/>
                  <a:gd name="T23" fmla="*/ 101 h 118"/>
                  <a:gd name="T24" fmla="*/ 54 w 205"/>
                  <a:gd name="T25" fmla="*/ 101 h 118"/>
                  <a:gd name="T26" fmla="*/ 103 w 205"/>
                  <a:gd name="T27" fmla="*/ 118 h 118"/>
                  <a:gd name="T28" fmla="*/ 151 w 205"/>
                  <a:gd name="T29" fmla="*/ 101 h 118"/>
                  <a:gd name="T30" fmla="*/ 205 w 205"/>
                  <a:gd name="T31" fmla="*/ 101 h 118"/>
                  <a:gd name="T32" fmla="*/ 205 w 205"/>
                  <a:gd name="T33" fmla="*/ 64 h 118"/>
                  <a:gd name="T34" fmla="*/ 183 w 205"/>
                  <a:gd name="T35" fmla="*/ 42 h 118"/>
                  <a:gd name="T36" fmla="*/ 67 w 205"/>
                  <a:gd name="T37" fmla="*/ 26 h 118"/>
                  <a:gd name="T38" fmla="*/ 67 w 205"/>
                  <a:gd name="T39" fmla="*/ 22 h 118"/>
                  <a:gd name="T40" fmla="*/ 73 w 205"/>
                  <a:gd name="T41" fmla="*/ 17 h 118"/>
                  <a:gd name="T42" fmla="*/ 132 w 205"/>
                  <a:gd name="T43" fmla="*/ 17 h 118"/>
                  <a:gd name="T44" fmla="*/ 138 w 205"/>
                  <a:gd name="T45" fmla="*/ 22 h 118"/>
                  <a:gd name="T46" fmla="*/ 138 w 205"/>
                  <a:gd name="T47" fmla="*/ 26 h 118"/>
                  <a:gd name="T48" fmla="*/ 138 w 205"/>
                  <a:gd name="T49" fmla="*/ 42 h 118"/>
                  <a:gd name="T50" fmla="*/ 67 w 205"/>
                  <a:gd name="T51" fmla="*/ 42 h 118"/>
                  <a:gd name="T52" fmla="*/ 67 w 205"/>
                  <a:gd name="T53" fmla="*/ 26 h 118"/>
                  <a:gd name="T54" fmla="*/ 101 w 205"/>
                  <a:gd name="T55" fmla="*/ 101 h 118"/>
                  <a:gd name="T56" fmla="*/ 85 w 205"/>
                  <a:gd name="T57" fmla="*/ 86 h 118"/>
                  <a:gd name="T58" fmla="*/ 101 w 205"/>
                  <a:gd name="T59" fmla="*/ 70 h 118"/>
                  <a:gd name="T60" fmla="*/ 117 w 205"/>
                  <a:gd name="T61" fmla="*/ 86 h 118"/>
                  <a:gd name="T62" fmla="*/ 101 w 205"/>
                  <a:gd name="T63" fmla="*/ 101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118"/>
                  <a:gd name="T98" fmla="*/ 205 w 205"/>
                  <a:gd name="T99" fmla="*/ 118 h 11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118">
                    <a:moveTo>
                      <a:pt x="183" y="42"/>
                    </a:moveTo>
                    <a:cubicBezTo>
                      <a:pt x="180" y="42"/>
                      <a:pt x="180" y="42"/>
                      <a:pt x="180" y="42"/>
                    </a:cubicBezTo>
                    <a:cubicBezTo>
                      <a:pt x="154" y="42"/>
                      <a:pt x="154" y="42"/>
                      <a:pt x="154" y="42"/>
                    </a:cubicBezTo>
                    <a:cubicBezTo>
                      <a:pt x="154" y="22"/>
                      <a:pt x="154" y="22"/>
                      <a:pt x="154" y="22"/>
                    </a:cubicBezTo>
                    <a:cubicBezTo>
                      <a:pt x="154" y="10"/>
                      <a:pt x="144" y="0"/>
                      <a:pt x="132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61" y="0"/>
                      <a:pt x="51" y="10"/>
                      <a:pt x="51" y="22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10" y="42"/>
                      <a:pt x="0" y="52"/>
                      <a:pt x="0" y="64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67" y="112"/>
                      <a:pt x="84" y="118"/>
                      <a:pt x="103" y="118"/>
                    </a:cubicBezTo>
                    <a:cubicBezTo>
                      <a:pt x="121" y="118"/>
                      <a:pt x="138" y="112"/>
                      <a:pt x="151" y="101"/>
                    </a:cubicBezTo>
                    <a:cubicBezTo>
                      <a:pt x="205" y="101"/>
                      <a:pt x="205" y="101"/>
                      <a:pt x="205" y="101"/>
                    </a:cubicBezTo>
                    <a:cubicBezTo>
                      <a:pt x="205" y="64"/>
                      <a:pt x="205" y="64"/>
                      <a:pt x="205" y="64"/>
                    </a:cubicBezTo>
                    <a:cubicBezTo>
                      <a:pt x="205" y="52"/>
                      <a:pt x="195" y="42"/>
                      <a:pt x="183" y="42"/>
                    </a:cubicBezTo>
                    <a:close/>
                    <a:moveTo>
                      <a:pt x="67" y="26"/>
                    </a:moveTo>
                    <a:cubicBezTo>
                      <a:pt x="67" y="22"/>
                      <a:pt x="67" y="22"/>
                      <a:pt x="67" y="22"/>
                    </a:cubicBezTo>
                    <a:cubicBezTo>
                      <a:pt x="67" y="19"/>
                      <a:pt x="70" y="17"/>
                      <a:pt x="73" y="17"/>
                    </a:cubicBezTo>
                    <a:cubicBezTo>
                      <a:pt x="132" y="17"/>
                      <a:pt x="132" y="17"/>
                      <a:pt x="132" y="17"/>
                    </a:cubicBezTo>
                    <a:cubicBezTo>
                      <a:pt x="135" y="17"/>
                      <a:pt x="138" y="19"/>
                      <a:pt x="138" y="22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67" y="42"/>
                      <a:pt x="67" y="42"/>
                      <a:pt x="67" y="42"/>
                    </a:cubicBezTo>
                    <a:lnTo>
                      <a:pt x="67" y="26"/>
                    </a:lnTo>
                    <a:close/>
                    <a:moveTo>
                      <a:pt x="101" y="101"/>
                    </a:moveTo>
                    <a:cubicBezTo>
                      <a:pt x="92" y="101"/>
                      <a:pt x="85" y="94"/>
                      <a:pt x="85" y="86"/>
                    </a:cubicBezTo>
                    <a:cubicBezTo>
                      <a:pt x="85" y="77"/>
                      <a:pt x="92" y="70"/>
                      <a:pt x="101" y="70"/>
                    </a:cubicBezTo>
                    <a:cubicBezTo>
                      <a:pt x="110" y="70"/>
                      <a:pt x="117" y="77"/>
                      <a:pt x="117" y="86"/>
                    </a:cubicBezTo>
                    <a:cubicBezTo>
                      <a:pt x="117" y="94"/>
                      <a:pt x="110" y="101"/>
                      <a:pt x="101" y="1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6" name="组合 82"/>
            <p:cNvGrpSpPr/>
            <p:nvPr/>
          </p:nvGrpSpPr>
          <p:grpSpPr bwMode="auto">
            <a:xfrm>
              <a:off x="7189788" y="3895725"/>
              <a:ext cx="357187" cy="341313"/>
              <a:chOff x="0" y="0"/>
              <a:chExt cx="2438400" cy="2332038"/>
            </a:xfrm>
            <a:solidFill>
              <a:schemeClr val="bg1"/>
            </a:solidFill>
          </p:grpSpPr>
          <p:sp>
            <p:nvSpPr>
              <p:cNvPr id="27" name="Freeform 25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893763" y="1676400"/>
                <a:ext cx="655638" cy="655638"/>
              </a:xfrm>
              <a:custGeom>
                <a:avLst/>
                <a:gdLst>
                  <a:gd name="T0" fmla="*/ 206 w 413"/>
                  <a:gd name="T1" fmla="*/ 413 h 413"/>
                  <a:gd name="T2" fmla="*/ 0 w 413"/>
                  <a:gd name="T3" fmla="*/ 0 h 413"/>
                  <a:gd name="T4" fmla="*/ 413 w 413"/>
                  <a:gd name="T5" fmla="*/ 0 h 413"/>
                  <a:gd name="T6" fmla="*/ 206 w 413"/>
                  <a:gd name="T7" fmla="*/ 413 h 4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13"/>
                  <a:gd name="T13" fmla="*/ 0 h 413"/>
                  <a:gd name="T14" fmla="*/ 413 w 413"/>
                  <a:gd name="T15" fmla="*/ 413 h 4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13" h="413">
                    <a:moveTo>
                      <a:pt x="206" y="413"/>
                    </a:moveTo>
                    <a:lnTo>
                      <a:pt x="0" y="0"/>
                    </a:lnTo>
                    <a:lnTo>
                      <a:pt x="413" y="0"/>
                    </a:lnTo>
                    <a:lnTo>
                      <a:pt x="206" y="4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任意多边形 84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0" y="0"/>
                <a:ext cx="2438400" cy="1774825"/>
              </a:xfrm>
              <a:custGeom>
                <a:avLst/>
                <a:gdLst>
                  <a:gd name="T0" fmla="*/ 290196 w 2438400"/>
                  <a:gd name="T1" fmla="*/ 0 h 1774825"/>
                  <a:gd name="T2" fmla="*/ 2151973 w 2438400"/>
                  <a:gd name="T3" fmla="*/ 0 h 1774825"/>
                  <a:gd name="T4" fmla="*/ 2438400 w 2438400"/>
                  <a:gd name="T5" fmla="*/ 286384 h 1774825"/>
                  <a:gd name="T6" fmla="*/ 2438400 w 2438400"/>
                  <a:gd name="T7" fmla="*/ 1484673 h 1774825"/>
                  <a:gd name="T8" fmla="*/ 2151973 w 2438400"/>
                  <a:gd name="T9" fmla="*/ 1774825 h 1774825"/>
                  <a:gd name="T10" fmla="*/ 290196 w 2438400"/>
                  <a:gd name="T11" fmla="*/ 1774825 h 1774825"/>
                  <a:gd name="T12" fmla="*/ 0 w 2438400"/>
                  <a:gd name="T13" fmla="*/ 1484673 h 1774825"/>
                  <a:gd name="T14" fmla="*/ 0 w 2438400"/>
                  <a:gd name="T15" fmla="*/ 286384 h 1774825"/>
                  <a:gd name="T16" fmla="*/ 290196 w 2438400"/>
                  <a:gd name="T17" fmla="*/ 0 h 1774825"/>
                  <a:gd name="T18" fmla="*/ 471488 w 2438400"/>
                  <a:gd name="T19" fmla="*/ 425450 h 1774825"/>
                  <a:gd name="T20" fmla="*/ 471488 w 2438400"/>
                  <a:gd name="T21" fmla="*/ 598488 h 1774825"/>
                  <a:gd name="T22" fmla="*/ 1971676 w 2438400"/>
                  <a:gd name="T23" fmla="*/ 598488 h 1774825"/>
                  <a:gd name="T24" fmla="*/ 1971676 w 2438400"/>
                  <a:gd name="T25" fmla="*/ 425450 h 1774825"/>
                  <a:gd name="T26" fmla="*/ 471488 w 2438400"/>
                  <a:gd name="T27" fmla="*/ 425450 h 1774825"/>
                  <a:gd name="T28" fmla="*/ 471488 w 2438400"/>
                  <a:gd name="T29" fmla="*/ 801688 h 1774825"/>
                  <a:gd name="T30" fmla="*/ 471488 w 2438400"/>
                  <a:gd name="T31" fmla="*/ 971551 h 1774825"/>
                  <a:gd name="T32" fmla="*/ 1971676 w 2438400"/>
                  <a:gd name="T33" fmla="*/ 971551 h 1774825"/>
                  <a:gd name="T34" fmla="*/ 1971676 w 2438400"/>
                  <a:gd name="T35" fmla="*/ 801688 h 1774825"/>
                  <a:gd name="T36" fmla="*/ 471488 w 2438400"/>
                  <a:gd name="T37" fmla="*/ 801688 h 1774825"/>
                  <a:gd name="T38" fmla="*/ 471488 w 2438400"/>
                  <a:gd name="T39" fmla="*/ 1174750 h 1774825"/>
                  <a:gd name="T40" fmla="*/ 471488 w 2438400"/>
                  <a:gd name="T41" fmla="*/ 1347788 h 1774825"/>
                  <a:gd name="T42" fmla="*/ 1971676 w 2438400"/>
                  <a:gd name="T43" fmla="*/ 1347788 h 1774825"/>
                  <a:gd name="T44" fmla="*/ 1971676 w 2438400"/>
                  <a:gd name="T45" fmla="*/ 1174750 h 1774825"/>
                  <a:gd name="T46" fmla="*/ 471488 w 2438400"/>
                  <a:gd name="T47" fmla="*/ 1174750 h 177482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438400"/>
                  <a:gd name="T73" fmla="*/ 0 h 1774825"/>
                  <a:gd name="T74" fmla="*/ 2438400 w 2438400"/>
                  <a:gd name="T75" fmla="*/ 1774825 h 177482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438400" h="1774825">
                    <a:moveTo>
                      <a:pt x="290196" y="0"/>
                    </a:moveTo>
                    <a:cubicBezTo>
                      <a:pt x="2151973" y="0"/>
                      <a:pt x="2151973" y="0"/>
                      <a:pt x="2151973" y="0"/>
                    </a:cubicBezTo>
                    <a:cubicBezTo>
                      <a:pt x="2310262" y="0"/>
                      <a:pt x="2438400" y="128119"/>
                      <a:pt x="2438400" y="286384"/>
                    </a:cubicBezTo>
                    <a:lnTo>
                      <a:pt x="2438400" y="1484673"/>
                    </a:lnTo>
                    <a:cubicBezTo>
                      <a:pt x="2438400" y="1646706"/>
                      <a:pt x="2310262" y="1774825"/>
                      <a:pt x="2151973" y="1774825"/>
                    </a:cubicBezTo>
                    <a:cubicBezTo>
                      <a:pt x="290196" y="1774825"/>
                      <a:pt x="290196" y="1774825"/>
                      <a:pt x="290196" y="1774825"/>
                    </a:cubicBezTo>
                    <a:cubicBezTo>
                      <a:pt x="131907" y="1774825"/>
                      <a:pt x="0" y="1646706"/>
                      <a:pt x="0" y="1484673"/>
                    </a:cubicBezTo>
                    <a:cubicBezTo>
                      <a:pt x="0" y="286384"/>
                      <a:pt x="0" y="286384"/>
                      <a:pt x="0" y="286384"/>
                    </a:cubicBezTo>
                    <a:cubicBezTo>
                      <a:pt x="0" y="128119"/>
                      <a:pt x="131907" y="0"/>
                      <a:pt x="290196" y="0"/>
                    </a:cubicBezTo>
                    <a:close/>
                    <a:moveTo>
                      <a:pt x="471488" y="425450"/>
                    </a:moveTo>
                    <a:lnTo>
                      <a:pt x="471488" y="598488"/>
                    </a:lnTo>
                    <a:lnTo>
                      <a:pt x="1971676" y="598488"/>
                    </a:lnTo>
                    <a:lnTo>
                      <a:pt x="1971676" y="425450"/>
                    </a:lnTo>
                    <a:lnTo>
                      <a:pt x="471488" y="425450"/>
                    </a:lnTo>
                    <a:close/>
                    <a:moveTo>
                      <a:pt x="471488" y="801688"/>
                    </a:moveTo>
                    <a:lnTo>
                      <a:pt x="471488" y="971551"/>
                    </a:lnTo>
                    <a:lnTo>
                      <a:pt x="1971676" y="971551"/>
                    </a:lnTo>
                    <a:lnTo>
                      <a:pt x="1971676" y="801688"/>
                    </a:lnTo>
                    <a:lnTo>
                      <a:pt x="471488" y="801688"/>
                    </a:lnTo>
                    <a:close/>
                    <a:moveTo>
                      <a:pt x="471488" y="1174750"/>
                    </a:moveTo>
                    <a:lnTo>
                      <a:pt x="471488" y="1347788"/>
                    </a:lnTo>
                    <a:lnTo>
                      <a:pt x="1971676" y="1347788"/>
                    </a:lnTo>
                    <a:lnTo>
                      <a:pt x="1971676" y="1174750"/>
                    </a:lnTo>
                    <a:lnTo>
                      <a:pt x="471488" y="11747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9" name="组合 85"/>
            <p:cNvGrpSpPr/>
            <p:nvPr/>
          </p:nvGrpSpPr>
          <p:grpSpPr bwMode="auto">
            <a:xfrm>
              <a:off x="6556375" y="4833938"/>
              <a:ext cx="387350" cy="438150"/>
              <a:chOff x="0" y="0"/>
              <a:chExt cx="406393" cy="459645"/>
            </a:xfrm>
            <a:solidFill>
              <a:schemeClr val="bg1"/>
            </a:solidFill>
          </p:grpSpPr>
          <p:sp>
            <p:nvSpPr>
              <p:cNvPr id="30" name="Freeform 148"/>
              <p:cNvSpPr>
                <a:spLocks noEditPoints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55120" y="0"/>
                <a:ext cx="351273" cy="456842"/>
              </a:xfrm>
              <a:custGeom>
                <a:avLst/>
                <a:gdLst>
                  <a:gd name="T0" fmla="*/ 157 w 159"/>
                  <a:gd name="T1" fmla="*/ 185 h 207"/>
                  <a:gd name="T2" fmla="*/ 89 w 159"/>
                  <a:gd name="T3" fmla="*/ 79 h 207"/>
                  <a:gd name="T4" fmla="*/ 92 w 159"/>
                  <a:gd name="T5" fmla="*/ 24 h 207"/>
                  <a:gd name="T6" fmla="*/ 42 w 159"/>
                  <a:gd name="T7" fmla="*/ 4 h 207"/>
                  <a:gd name="T8" fmla="*/ 70 w 159"/>
                  <a:gd name="T9" fmla="*/ 48 h 207"/>
                  <a:gd name="T10" fmla="*/ 37 w 159"/>
                  <a:gd name="T11" fmla="*/ 69 h 207"/>
                  <a:gd name="T12" fmla="*/ 10 w 159"/>
                  <a:gd name="T13" fmla="*/ 27 h 207"/>
                  <a:gd name="T14" fmla="*/ 10 w 159"/>
                  <a:gd name="T15" fmla="*/ 77 h 207"/>
                  <a:gd name="T16" fmla="*/ 62 w 159"/>
                  <a:gd name="T17" fmla="*/ 96 h 207"/>
                  <a:gd name="T18" fmla="*/ 130 w 159"/>
                  <a:gd name="T19" fmla="*/ 202 h 207"/>
                  <a:gd name="T20" fmla="*/ 143 w 159"/>
                  <a:gd name="T21" fmla="*/ 205 h 207"/>
                  <a:gd name="T22" fmla="*/ 154 w 159"/>
                  <a:gd name="T23" fmla="*/ 197 h 207"/>
                  <a:gd name="T24" fmla="*/ 157 w 159"/>
                  <a:gd name="T25" fmla="*/ 185 h 207"/>
                  <a:gd name="T26" fmla="*/ 144 w 159"/>
                  <a:gd name="T27" fmla="*/ 193 h 207"/>
                  <a:gd name="T28" fmla="*/ 134 w 159"/>
                  <a:gd name="T29" fmla="*/ 191 h 207"/>
                  <a:gd name="T30" fmla="*/ 137 w 159"/>
                  <a:gd name="T31" fmla="*/ 182 h 207"/>
                  <a:gd name="T32" fmla="*/ 146 w 159"/>
                  <a:gd name="T33" fmla="*/ 184 h 207"/>
                  <a:gd name="T34" fmla="*/ 144 w 159"/>
                  <a:gd name="T35" fmla="*/ 193 h 20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9"/>
                  <a:gd name="T55" fmla="*/ 0 h 207"/>
                  <a:gd name="T56" fmla="*/ 159 w 159"/>
                  <a:gd name="T57" fmla="*/ 207 h 20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9" h="207">
                    <a:moveTo>
                      <a:pt x="157" y="185"/>
                    </a:moveTo>
                    <a:cubicBezTo>
                      <a:pt x="89" y="79"/>
                      <a:pt x="89" y="79"/>
                      <a:pt x="89" y="79"/>
                    </a:cubicBezTo>
                    <a:cubicBezTo>
                      <a:pt x="101" y="63"/>
                      <a:pt x="103" y="42"/>
                      <a:pt x="92" y="24"/>
                    </a:cubicBezTo>
                    <a:cubicBezTo>
                      <a:pt x="81" y="8"/>
                      <a:pt x="61" y="0"/>
                      <a:pt x="42" y="4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37" y="69"/>
                      <a:pt x="37" y="69"/>
                      <a:pt x="37" y="69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" y="42"/>
                      <a:pt x="0" y="61"/>
                      <a:pt x="10" y="77"/>
                    </a:cubicBezTo>
                    <a:cubicBezTo>
                      <a:pt x="21" y="95"/>
                      <a:pt x="43" y="102"/>
                      <a:pt x="62" y="96"/>
                    </a:cubicBezTo>
                    <a:cubicBezTo>
                      <a:pt x="130" y="202"/>
                      <a:pt x="130" y="202"/>
                      <a:pt x="130" y="202"/>
                    </a:cubicBezTo>
                    <a:cubicBezTo>
                      <a:pt x="133" y="206"/>
                      <a:pt x="138" y="207"/>
                      <a:pt x="143" y="205"/>
                    </a:cubicBezTo>
                    <a:cubicBezTo>
                      <a:pt x="154" y="197"/>
                      <a:pt x="154" y="197"/>
                      <a:pt x="154" y="197"/>
                    </a:cubicBezTo>
                    <a:cubicBezTo>
                      <a:pt x="158" y="195"/>
                      <a:pt x="159" y="189"/>
                      <a:pt x="157" y="185"/>
                    </a:cubicBezTo>
                    <a:close/>
                    <a:moveTo>
                      <a:pt x="144" y="193"/>
                    </a:moveTo>
                    <a:cubicBezTo>
                      <a:pt x="141" y="195"/>
                      <a:pt x="136" y="195"/>
                      <a:pt x="134" y="191"/>
                    </a:cubicBezTo>
                    <a:cubicBezTo>
                      <a:pt x="132" y="188"/>
                      <a:pt x="133" y="184"/>
                      <a:pt x="137" y="182"/>
                    </a:cubicBezTo>
                    <a:cubicBezTo>
                      <a:pt x="140" y="180"/>
                      <a:pt x="144" y="181"/>
                      <a:pt x="146" y="184"/>
                    </a:cubicBezTo>
                    <a:cubicBezTo>
                      <a:pt x="148" y="187"/>
                      <a:pt x="147" y="191"/>
                      <a:pt x="144" y="19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1" name="Freeform 149"/>
              <p:cNvSpPr>
                <a:spLocks noEditPoints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0" y="231691"/>
                <a:ext cx="231691" cy="227954"/>
              </a:xfrm>
              <a:custGeom>
                <a:avLst/>
                <a:gdLst>
                  <a:gd name="T0" fmla="*/ 91 w 105"/>
                  <a:gd name="T1" fmla="*/ 26 h 103"/>
                  <a:gd name="T2" fmla="*/ 97 w 105"/>
                  <a:gd name="T3" fmla="*/ 20 h 103"/>
                  <a:gd name="T4" fmla="*/ 84 w 105"/>
                  <a:gd name="T5" fmla="*/ 7 h 103"/>
                  <a:gd name="T6" fmla="*/ 78 w 105"/>
                  <a:gd name="T7" fmla="*/ 13 h 103"/>
                  <a:gd name="T8" fmla="*/ 62 w 105"/>
                  <a:gd name="T9" fmla="*/ 7 h 103"/>
                  <a:gd name="T10" fmla="*/ 62 w 105"/>
                  <a:gd name="T11" fmla="*/ 0 h 103"/>
                  <a:gd name="T12" fmla="*/ 43 w 105"/>
                  <a:gd name="T13" fmla="*/ 0 h 103"/>
                  <a:gd name="T14" fmla="*/ 43 w 105"/>
                  <a:gd name="T15" fmla="*/ 7 h 103"/>
                  <a:gd name="T16" fmla="*/ 28 w 105"/>
                  <a:gd name="T17" fmla="*/ 13 h 103"/>
                  <a:gd name="T18" fmla="*/ 22 w 105"/>
                  <a:gd name="T19" fmla="*/ 7 h 103"/>
                  <a:gd name="T20" fmla="*/ 8 w 105"/>
                  <a:gd name="T21" fmla="*/ 20 h 103"/>
                  <a:gd name="T22" fmla="*/ 15 w 105"/>
                  <a:gd name="T23" fmla="*/ 27 h 103"/>
                  <a:gd name="T24" fmla="*/ 8 w 105"/>
                  <a:gd name="T25" fmla="*/ 42 h 103"/>
                  <a:gd name="T26" fmla="*/ 0 w 105"/>
                  <a:gd name="T27" fmla="*/ 42 h 103"/>
                  <a:gd name="T28" fmla="*/ 0 w 105"/>
                  <a:gd name="T29" fmla="*/ 61 h 103"/>
                  <a:gd name="T30" fmla="*/ 9 w 105"/>
                  <a:gd name="T31" fmla="*/ 61 h 103"/>
                  <a:gd name="T32" fmla="*/ 15 w 105"/>
                  <a:gd name="T33" fmla="*/ 76 h 103"/>
                  <a:gd name="T34" fmla="*/ 9 w 105"/>
                  <a:gd name="T35" fmla="*/ 82 h 103"/>
                  <a:gd name="T36" fmla="*/ 22 w 105"/>
                  <a:gd name="T37" fmla="*/ 95 h 103"/>
                  <a:gd name="T38" fmla="*/ 28 w 105"/>
                  <a:gd name="T39" fmla="*/ 89 h 103"/>
                  <a:gd name="T40" fmla="*/ 43 w 105"/>
                  <a:gd name="T41" fmla="*/ 95 h 103"/>
                  <a:gd name="T42" fmla="*/ 43 w 105"/>
                  <a:gd name="T43" fmla="*/ 103 h 103"/>
                  <a:gd name="T44" fmla="*/ 62 w 105"/>
                  <a:gd name="T45" fmla="*/ 103 h 103"/>
                  <a:gd name="T46" fmla="*/ 62 w 105"/>
                  <a:gd name="T47" fmla="*/ 95 h 103"/>
                  <a:gd name="T48" fmla="*/ 77 w 105"/>
                  <a:gd name="T49" fmla="*/ 89 h 103"/>
                  <a:gd name="T50" fmla="*/ 83 w 105"/>
                  <a:gd name="T51" fmla="*/ 95 h 103"/>
                  <a:gd name="T52" fmla="*/ 96 w 105"/>
                  <a:gd name="T53" fmla="*/ 82 h 103"/>
                  <a:gd name="T54" fmla="*/ 91 w 105"/>
                  <a:gd name="T55" fmla="*/ 76 h 103"/>
                  <a:gd name="T56" fmla="*/ 97 w 105"/>
                  <a:gd name="T57" fmla="*/ 61 h 103"/>
                  <a:gd name="T58" fmla="*/ 105 w 105"/>
                  <a:gd name="T59" fmla="*/ 61 h 103"/>
                  <a:gd name="T60" fmla="*/ 105 w 105"/>
                  <a:gd name="T61" fmla="*/ 42 h 103"/>
                  <a:gd name="T62" fmla="*/ 97 w 105"/>
                  <a:gd name="T63" fmla="*/ 42 h 103"/>
                  <a:gd name="T64" fmla="*/ 91 w 105"/>
                  <a:gd name="T65" fmla="*/ 26 h 103"/>
                  <a:gd name="T66" fmla="*/ 53 w 105"/>
                  <a:gd name="T67" fmla="*/ 83 h 103"/>
                  <a:gd name="T68" fmla="*/ 21 w 105"/>
                  <a:gd name="T69" fmla="*/ 51 h 103"/>
                  <a:gd name="T70" fmla="*/ 53 w 105"/>
                  <a:gd name="T71" fmla="*/ 19 h 103"/>
                  <a:gd name="T72" fmla="*/ 85 w 105"/>
                  <a:gd name="T73" fmla="*/ 51 h 103"/>
                  <a:gd name="T74" fmla="*/ 53 w 105"/>
                  <a:gd name="T75" fmla="*/ 83 h 10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5"/>
                  <a:gd name="T115" fmla="*/ 0 h 103"/>
                  <a:gd name="T116" fmla="*/ 105 w 105"/>
                  <a:gd name="T117" fmla="*/ 103 h 10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5" h="103">
                    <a:moveTo>
                      <a:pt x="91" y="26"/>
                    </a:moveTo>
                    <a:cubicBezTo>
                      <a:pt x="97" y="20"/>
                      <a:pt x="97" y="20"/>
                      <a:pt x="97" y="20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3" y="10"/>
                      <a:pt x="67" y="8"/>
                      <a:pt x="62" y="7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8"/>
                      <a:pt x="33" y="10"/>
                      <a:pt x="28" y="1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2" y="31"/>
                      <a:pt x="10" y="36"/>
                      <a:pt x="8" y="42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9" y="61"/>
                      <a:pt x="9" y="61"/>
                      <a:pt x="9" y="61"/>
                    </a:cubicBezTo>
                    <a:cubicBezTo>
                      <a:pt x="10" y="66"/>
                      <a:pt x="12" y="71"/>
                      <a:pt x="15" y="76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8" y="89"/>
                      <a:pt x="28" y="89"/>
                      <a:pt x="28" y="89"/>
                    </a:cubicBezTo>
                    <a:cubicBezTo>
                      <a:pt x="33" y="92"/>
                      <a:pt x="38" y="94"/>
                      <a:pt x="43" y="95"/>
                    </a:cubicBezTo>
                    <a:cubicBezTo>
                      <a:pt x="43" y="103"/>
                      <a:pt x="43" y="103"/>
                      <a:pt x="43" y="103"/>
                    </a:cubicBezTo>
                    <a:cubicBezTo>
                      <a:pt x="62" y="103"/>
                      <a:pt x="62" y="103"/>
                      <a:pt x="62" y="103"/>
                    </a:cubicBezTo>
                    <a:cubicBezTo>
                      <a:pt x="62" y="95"/>
                      <a:pt x="62" y="95"/>
                      <a:pt x="62" y="95"/>
                    </a:cubicBezTo>
                    <a:cubicBezTo>
                      <a:pt x="67" y="94"/>
                      <a:pt x="73" y="92"/>
                      <a:pt x="77" y="89"/>
                    </a:cubicBezTo>
                    <a:cubicBezTo>
                      <a:pt x="83" y="95"/>
                      <a:pt x="83" y="95"/>
                      <a:pt x="83" y="95"/>
                    </a:cubicBezTo>
                    <a:cubicBezTo>
                      <a:pt x="96" y="82"/>
                      <a:pt x="96" y="82"/>
                      <a:pt x="96" y="82"/>
                    </a:cubicBezTo>
                    <a:cubicBezTo>
                      <a:pt x="91" y="76"/>
                      <a:pt x="91" y="76"/>
                      <a:pt x="91" y="76"/>
                    </a:cubicBezTo>
                    <a:cubicBezTo>
                      <a:pt x="94" y="71"/>
                      <a:pt x="96" y="66"/>
                      <a:pt x="97" y="61"/>
                    </a:cubicBezTo>
                    <a:cubicBezTo>
                      <a:pt x="105" y="61"/>
                      <a:pt x="105" y="61"/>
                      <a:pt x="105" y="61"/>
                    </a:cubicBezTo>
                    <a:cubicBezTo>
                      <a:pt x="105" y="42"/>
                      <a:pt x="105" y="42"/>
                      <a:pt x="105" y="42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6" y="36"/>
                      <a:pt x="94" y="31"/>
                      <a:pt x="91" y="26"/>
                    </a:cubicBezTo>
                    <a:close/>
                    <a:moveTo>
                      <a:pt x="53" y="83"/>
                    </a:moveTo>
                    <a:cubicBezTo>
                      <a:pt x="35" y="83"/>
                      <a:pt x="21" y="69"/>
                      <a:pt x="21" y="51"/>
                    </a:cubicBezTo>
                    <a:cubicBezTo>
                      <a:pt x="21" y="33"/>
                      <a:pt x="35" y="19"/>
                      <a:pt x="53" y="19"/>
                    </a:cubicBezTo>
                    <a:cubicBezTo>
                      <a:pt x="71" y="19"/>
                      <a:pt x="85" y="33"/>
                      <a:pt x="85" y="51"/>
                    </a:cubicBezTo>
                    <a:cubicBezTo>
                      <a:pt x="85" y="69"/>
                      <a:pt x="71" y="83"/>
                      <a:pt x="53" y="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2" name="Oval 150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97160" y="326983"/>
                <a:ext cx="37370" cy="3737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zh-CN" altLang="zh-CN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>
            <a:off x="931863" y="1409439"/>
            <a:ext cx="3411537" cy="3998995"/>
            <a:chOff x="931863" y="1940299"/>
            <a:chExt cx="3411537" cy="3998995"/>
          </a:xfrm>
        </p:grpSpPr>
        <p:sp>
          <p:nvSpPr>
            <p:cNvPr id="34" name="直接连接符 28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1014413" y="2362200"/>
              <a:ext cx="1582737" cy="0"/>
            </a:xfrm>
            <a:prstGeom prst="line">
              <a:avLst/>
            </a:prstGeom>
            <a:ln w="31750" cap="rnd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椭圆 29"/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931863" y="2265363"/>
              <a:ext cx="179387" cy="17938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6" name="直接连接符 30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1014413" y="3856038"/>
              <a:ext cx="1582737" cy="1587"/>
            </a:xfrm>
            <a:prstGeom prst="line">
              <a:avLst/>
            </a:prstGeom>
            <a:ln w="31750" cap="rnd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椭圆 31"/>
            <p:cNvSpPr>
              <a:spLocks noChangeAspect="1"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931863" y="3759200"/>
              <a:ext cx="179387" cy="17938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anchor="ctr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lvl="0" algn="ctr" eaLnBrk="1" hangingPunct="1">
                <a:buClrTx/>
                <a:buSzTx/>
                <a:buFontTx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8" name="直接连接符 32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>
              <a:off x="1014413" y="5348288"/>
              <a:ext cx="1582737" cy="0"/>
            </a:xfrm>
            <a:prstGeom prst="line">
              <a:avLst/>
            </a:prstGeom>
            <a:ln w="31750" cap="rnd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椭圆 33"/>
            <p:cNvSpPr>
              <a:spLocks noChangeAspect="1"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931863" y="5251450"/>
              <a:ext cx="179387" cy="17938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anchor="ctr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lvl="0" algn="ctr" eaLnBrk="1" hangingPunct="1">
                <a:buClrTx/>
                <a:buSzTx/>
                <a:buFontTx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0" name="矩形 39"/>
            <p:cNvSpPr/>
            <p:nvPr>
              <p:custDataLst>
                <p:tags r:id="rId30"/>
              </p:custDataLst>
            </p:nvPr>
          </p:nvSpPr>
          <p:spPr>
            <a:xfrm>
              <a:off x="1095163" y="5331599"/>
              <a:ext cx="3248237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各业务系统之间对于同一个指标的口径大相径庭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1" name="矩形 40"/>
            <p:cNvSpPr/>
            <p:nvPr>
              <p:custDataLst>
                <p:tags r:id="rId31"/>
              </p:custDataLst>
            </p:nvPr>
          </p:nvSpPr>
          <p:spPr>
            <a:xfrm>
              <a:off x="1095163" y="1940299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数据孤岛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2" name="矩形 41"/>
            <p:cNvSpPr/>
            <p:nvPr>
              <p:custDataLst>
                <p:tags r:id="rId32"/>
              </p:custDataLst>
            </p:nvPr>
          </p:nvSpPr>
          <p:spPr>
            <a:xfrm>
              <a:off x="1095163" y="3427549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数据质量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33"/>
              </p:custDataLst>
            </p:nvPr>
          </p:nvSpPr>
          <p:spPr>
            <a:xfrm>
              <a:off x="1095163" y="4914667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指标口径不统一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4" name="矩形 43"/>
            <p:cNvSpPr/>
            <p:nvPr>
              <p:custDataLst>
                <p:tags r:id="rId34"/>
              </p:custDataLst>
            </p:nvPr>
          </p:nvSpPr>
          <p:spPr>
            <a:xfrm>
              <a:off x="1095163" y="3844481"/>
              <a:ext cx="3248237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大数据时代，数据质量经常无法得到有效保证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5" name="矩形 44"/>
            <p:cNvSpPr/>
            <p:nvPr>
              <p:custDataLst>
                <p:tags r:id="rId35"/>
              </p:custDataLst>
            </p:nvPr>
          </p:nvSpPr>
          <p:spPr>
            <a:xfrm>
              <a:off x="1095163" y="2402448"/>
              <a:ext cx="3248237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数据存在于不同的业务系统，企业内部数据很难保持一致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7876904" y="1409439"/>
            <a:ext cx="3451496" cy="3957085"/>
            <a:chOff x="7876904" y="1940299"/>
            <a:chExt cx="3451496" cy="3957085"/>
          </a:xfrm>
        </p:grpSpPr>
        <p:sp>
          <p:nvSpPr>
            <p:cNvPr id="47" name="直接连接符 34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H="1" flipV="1">
              <a:off x="9629775" y="2354263"/>
              <a:ext cx="1584325" cy="0"/>
            </a:xfrm>
            <a:prstGeom prst="line">
              <a:avLst/>
            </a:prstGeom>
            <a:ln w="31750">
              <a:gradFill>
                <a:gsLst>
                  <a:gs pos="0">
                    <a:schemeClr val="accent1">
                      <a:hueOff val="-4200000"/>
                    </a:schemeClr>
                  </a:gs>
                  <a:gs pos="100000">
                    <a:schemeClr val="accent1"/>
                  </a:gs>
                </a:gsLst>
              </a:gra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椭圆 35"/>
            <p:cNvSpPr>
              <a:spLocks noChangeAspect="1" noChangeArrowheads="1"/>
            </p:cNvSpPr>
            <p:nvPr>
              <p:custDataLst>
                <p:tags r:id="rId37"/>
              </p:custDataLst>
            </p:nvPr>
          </p:nvSpPr>
          <p:spPr bwMode="auto">
            <a:xfrm flipH="1" flipV="1">
              <a:off x="11115675" y="2270125"/>
              <a:ext cx="179388" cy="180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9" name="直接连接符 36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H="1" flipV="1">
              <a:off x="9663113" y="3783013"/>
              <a:ext cx="1582737" cy="0"/>
            </a:xfrm>
            <a:prstGeom prst="line">
              <a:avLst/>
            </a:prstGeom>
            <a:ln w="31750">
              <a:gradFill>
                <a:gsLst>
                  <a:gs pos="0">
                    <a:schemeClr val="accent1">
                      <a:hueOff val="-4200000"/>
                    </a:schemeClr>
                  </a:gs>
                  <a:gs pos="100000">
                    <a:schemeClr val="accent1"/>
                  </a:gs>
                </a:gsLst>
              </a:gra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椭圆 37"/>
            <p:cNvSpPr>
              <a:spLocks noChangeAspect="1" noChangeArrowheads="1"/>
            </p:cNvSpPr>
            <p:nvPr>
              <p:custDataLst>
                <p:tags r:id="rId39"/>
              </p:custDataLst>
            </p:nvPr>
          </p:nvSpPr>
          <p:spPr bwMode="auto">
            <a:xfrm flipH="1" flipV="1">
              <a:off x="11149013" y="3698875"/>
              <a:ext cx="179387" cy="180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anchor="ctr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lvl="0" algn="ctr" eaLnBrk="1" hangingPunct="1">
                <a:buClrTx/>
                <a:buSzTx/>
                <a:buFontTx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1" name="直接连接符 38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 flipV="1">
              <a:off x="9663113" y="5276850"/>
              <a:ext cx="1582737" cy="0"/>
            </a:xfrm>
            <a:prstGeom prst="line">
              <a:avLst/>
            </a:prstGeom>
            <a:ln w="31750">
              <a:gradFill>
                <a:gsLst>
                  <a:gs pos="0">
                    <a:schemeClr val="accent1">
                      <a:hueOff val="-4200000"/>
                    </a:schemeClr>
                  </a:gs>
                  <a:gs pos="100000">
                    <a:schemeClr val="accent1"/>
                  </a:gs>
                </a:gsLst>
              </a:gra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2" name="椭圆 39"/>
            <p:cNvSpPr>
              <a:spLocks noChangeAspect="1" noChangeArrowheads="1"/>
            </p:cNvSpPr>
            <p:nvPr>
              <p:custDataLst>
                <p:tags r:id="rId41"/>
              </p:custDataLst>
            </p:nvPr>
          </p:nvSpPr>
          <p:spPr bwMode="auto">
            <a:xfrm flipH="1" flipV="1">
              <a:off x="11149013" y="5194300"/>
              <a:ext cx="179387" cy="17938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anchor="ctr">
              <a:no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lvl="0" algn="ctr" eaLnBrk="1" hangingPunct="1">
                <a:buClrTx/>
                <a:buSzTx/>
                <a:buFontTx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3" name="矩形 52"/>
            <p:cNvSpPr/>
            <p:nvPr>
              <p:custDataLst>
                <p:tags r:id="rId42"/>
              </p:custDataLst>
            </p:nvPr>
          </p:nvSpPr>
          <p:spPr>
            <a:xfrm>
              <a:off x="7876904" y="5289689"/>
              <a:ext cx="3248237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随着业务越来越复杂，开发和运维成本越来越大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矩形 53"/>
            <p:cNvSpPr/>
            <p:nvPr>
              <p:custDataLst>
                <p:tags r:id="rId43"/>
              </p:custDataLst>
            </p:nvPr>
          </p:nvSpPr>
          <p:spPr>
            <a:xfrm>
              <a:off x="8448404" y="1940299"/>
              <a:ext cx="2677160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取数效率低下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5" name="矩形 54"/>
            <p:cNvSpPr/>
            <p:nvPr>
              <p:custDataLst>
                <p:tags r:id="rId44"/>
              </p:custDataLst>
            </p:nvPr>
          </p:nvSpPr>
          <p:spPr>
            <a:xfrm>
              <a:off x="8883167" y="3356429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数据时效性低下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6" name="矩形 55"/>
            <p:cNvSpPr/>
            <p:nvPr>
              <p:custDataLst>
                <p:tags r:id="rId45"/>
              </p:custDataLst>
            </p:nvPr>
          </p:nvSpPr>
          <p:spPr>
            <a:xfrm>
              <a:off x="8907297" y="4797827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开发成本过高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7" name="矩形 56"/>
            <p:cNvSpPr/>
            <p:nvPr>
              <p:custDataLst>
                <p:tags r:id="rId46"/>
              </p:custDataLst>
            </p:nvPr>
          </p:nvSpPr>
          <p:spPr>
            <a:xfrm>
              <a:off x="7876904" y="3803841"/>
              <a:ext cx="3248237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在某些实时分析场景，数据经常无法在规定时间内展示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8" name="矩形 57"/>
            <p:cNvSpPr/>
            <p:nvPr>
              <p:custDataLst>
                <p:tags r:id="rId47"/>
              </p:custDataLst>
            </p:nvPr>
          </p:nvSpPr>
          <p:spPr>
            <a:xfrm>
              <a:off x="7876904" y="2374508"/>
              <a:ext cx="3248237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对于多系统的取数场景，取数效率十分低下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轻量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级数据中台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架构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轻量级数据中台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架构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9410" y="671195"/>
            <a:ext cx="11473180" cy="562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核心模块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设计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--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元数据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数据源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管理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5365" name="六边形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5400000">
            <a:off x="633095" y="2094230"/>
            <a:ext cx="2965450" cy="2203450"/>
          </a:xfrm>
          <a:prstGeom prst="hexagon">
            <a:avLst>
              <a:gd name="adj" fmla="val 25018"/>
              <a:gd name="vf" fmla="val 115470"/>
            </a:avLst>
          </a:prstGeom>
          <a:solidFill>
            <a:srgbClr val="2D6E58"/>
          </a:solidFill>
          <a:ln w="6350">
            <a:solidFill>
              <a:srgbClr val="FFFFFF">
                <a:alpha val="50195"/>
              </a:srgbClr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367" name="六边形 1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5400000">
            <a:off x="4523584" y="2094071"/>
            <a:ext cx="2965446" cy="220503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D6E58"/>
          </a:solidFill>
          <a:ln w="6350">
            <a:solidFill>
              <a:srgbClr val="FFFFFF">
                <a:alpha val="50195"/>
              </a:srgbClr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369" name="六边形 1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5400000">
            <a:off x="8435975" y="2094230"/>
            <a:ext cx="2965450" cy="2203450"/>
          </a:xfrm>
          <a:prstGeom prst="hexagon">
            <a:avLst>
              <a:gd name="adj" fmla="val 25018"/>
              <a:gd name="vf" fmla="val 115470"/>
            </a:avLst>
          </a:prstGeom>
          <a:solidFill>
            <a:srgbClr val="2D6E58"/>
          </a:solidFill>
          <a:ln w="6350">
            <a:solidFill>
              <a:srgbClr val="FFFFFF">
                <a:alpha val="50195"/>
              </a:srgbClr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90204" pitchFamily="34" charset="0"/>
              <a:defRPr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4" name="矩形 33"/>
          <p:cNvSpPr/>
          <p:nvPr>
            <p:custDataLst>
              <p:tags r:id="rId7"/>
            </p:custDataLst>
          </p:nvPr>
        </p:nvSpPr>
        <p:spPr>
          <a:xfrm>
            <a:off x="699346" y="4959363"/>
            <a:ext cx="2775374" cy="86614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系统内置了十几种常见的数据源，比如关系型、文件型、消息队列等各种数据源。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矩形 34"/>
          <p:cNvSpPr/>
          <p:nvPr>
            <p:custDataLst>
              <p:tags r:id="rId8"/>
            </p:custDataLst>
          </p:nvPr>
        </p:nvSpPr>
        <p:spPr>
          <a:xfrm>
            <a:off x="963295" y="3841395"/>
            <a:ext cx="2349076" cy="423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数据源类型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>
            <p:custDataLst>
              <p:tags r:id="rId9"/>
            </p:custDataLst>
          </p:nvPr>
        </p:nvSpPr>
        <p:spPr>
          <a:xfrm>
            <a:off x="4848437" y="3842030"/>
            <a:ext cx="2349076" cy="423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元数据采集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7" name="矩形 36"/>
          <p:cNvSpPr/>
          <p:nvPr>
            <p:custDataLst>
              <p:tags r:id="rId10"/>
            </p:custDataLst>
          </p:nvPr>
        </p:nvSpPr>
        <p:spPr>
          <a:xfrm>
            <a:off x="8759455" y="3841395"/>
            <a:ext cx="2349076" cy="423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元数据查询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8" name="矩形 37"/>
          <p:cNvSpPr/>
          <p:nvPr>
            <p:custDataLst>
              <p:tags r:id="rId11"/>
            </p:custDataLst>
          </p:nvPr>
        </p:nvSpPr>
        <p:spPr>
          <a:xfrm>
            <a:off x="4640580" y="4878070"/>
            <a:ext cx="3060065" cy="86614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定期或手动采集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JDBC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类型的数据源，对于文件型或者消息型的需要手工维护，并且实记录同步日志。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矩形 38"/>
          <p:cNvSpPr/>
          <p:nvPr>
            <p:custDataLst>
              <p:tags r:id="rId12"/>
            </p:custDataLst>
          </p:nvPr>
        </p:nvSpPr>
        <p:spPr>
          <a:xfrm>
            <a:off x="8546465" y="4877435"/>
            <a:ext cx="3060065" cy="11245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对于采集过来的元数据，可以查询详细信息，包括字段基本信息、存储位置、建表语句、版本信息等，也可以查询相关的血缘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rPr>
              <a:t>关系。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" name="图片占位符 4"/>
          <p:cNvPicPr>
            <a:picLocks noGrp="1" noChangeAspect="1"/>
          </p:cNvPicPr>
          <p:nvPr>
            <p:custDataLst>
              <p:tags r:id="rId1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2" r="16682"/>
          <a:stretch>
            <a:fillRect/>
          </a:stretch>
        </p:blipFill>
        <p:spPr>
          <a:xfrm>
            <a:off x="1328420" y="2110227"/>
            <a:ext cx="1568450" cy="1568450"/>
          </a:xfrm>
          <a:custGeom>
            <a:avLst/>
            <a:gdLst>
              <a:gd name="connsiteX0" fmla="*/ 784225 w 1568450"/>
              <a:gd name="connsiteY0" fmla="*/ 0 h 1568450"/>
              <a:gd name="connsiteX1" fmla="*/ 1568450 w 1568450"/>
              <a:gd name="connsiteY1" fmla="*/ 784225 h 1568450"/>
              <a:gd name="connsiteX2" fmla="*/ 784225 w 1568450"/>
              <a:gd name="connsiteY2" fmla="*/ 1568450 h 1568450"/>
              <a:gd name="connsiteX3" fmla="*/ 0 w 1568450"/>
              <a:gd name="connsiteY3" fmla="*/ 784225 h 1568450"/>
              <a:gd name="connsiteX4" fmla="*/ 784225 w 1568450"/>
              <a:gd name="connsiteY4" fmla="*/ 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1568450">
                <a:moveTo>
                  <a:pt x="784225" y="0"/>
                </a:moveTo>
                <a:cubicBezTo>
                  <a:pt x="1217341" y="0"/>
                  <a:pt x="1568450" y="351109"/>
                  <a:pt x="1568450" y="784225"/>
                </a:cubicBezTo>
                <a:cubicBezTo>
                  <a:pt x="1568450" y="1217341"/>
                  <a:pt x="1217341" y="1568450"/>
                  <a:pt x="784225" y="1568450"/>
                </a:cubicBezTo>
                <a:cubicBezTo>
                  <a:pt x="351109" y="1568450"/>
                  <a:pt x="0" y="1217341"/>
                  <a:pt x="0" y="784225"/>
                </a:cubicBezTo>
                <a:cubicBezTo>
                  <a:pt x="0" y="351109"/>
                  <a:pt x="351109" y="0"/>
                  <a:pt x="784225" y="0"/>
                </a:cubicBezTo>
                <a:close/>
              </a:path>
            </a:pathLst>
          </a:custGeom>
        </p:spPr>
      </p:pic>
      <p:pic>
        <p:nvPicPr>
          <p:cNvPr id="6" name="图片占位符 5"/>
          <p:cNvPicPr>
            <a:picLocks noGrp="1" noChangeAspect="1"/>
          </p:cNvPicPr>
          <p:nvPr>
            <p:custDataLst>
              <p:tags r:id="rId1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7" r="14977"/>
          <a:stretch>
            <a:fillRect/>
          </a:stretch>
        </p:blipFill>
        <p:spPr>
          <a:xfrm>
            <a:off x="5219700" y="2110862"/>
            <a:ext cx="1566864" cy="1568450"/>
          </a:xfrm>
          <a:custGeom>
            <a:avLst/>
            <a:gdLst>
              <a:gd name="connsiteX0" fmla="*/ 783432 w 1566864"/>
              <a:gd name="connsiteY0" fmla="*/ 0 h 1568450"/>
              <a:gd name="connsiteX1" fmla="*/ 1566864 w 1566864"/>
              <a:gd name="connsiteY1" fmla="*/ 784225 h 1568450"/>
              <a:gd name="connsiteX2" fmla="*/ 783432 w 1566864"/>
              <a:gd name="connsiteY2" fmla="*/ 1568450 h 1568450"/>
              <a:gd name="connsiteX3" fmla="*/ 0 w 1566864"/>
              <a:gd name="connsiteY3" fmla="*/ 784225 h 1568450"/>
              <a:gd name="connsiteX4" fmla="*/ 783432 w 1566864"/>
              <a:gd name="connsiteY4" fmla="*/ 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6864" h="1568450">
                <a:moveTo>
                  <a:pt x="783432" y="0"/>
                </a:moveTo>
                <a:cubicBezTo>
                  <a:pt x="1216110" y="0"/>
                  <a:pt x="1566864" y="351109"/>
                  <a:pt x="1566864" y="784225"/>
                </a:cubicBezTo>
                <a:cubicBezTo>
                  <a:pt x="1566864" y="1217341"/>
                  <a:pt x="1216110" y="1568450"/>
                  <a:pt x="783432" y="1568450"/>
                </a:cubicBezTo>
                <a:cubicBezTo>
                  <a:pt x="350754" y="1568450"/>
                  <a:pt x="0" y="1217341"/>
                  <a:pt x="0" y="784225"/>
                </a:cubicBezTo>
                <a:cubicBezTo>
                  <a:pt x="0" y="351109"/>
                  <a:pt x="350754" y="0"/>
                  <a:pt x="783432" y="0"/>
                </a:cubicBezTo>
                <a:close/>
              </a:path>
            </a:pathLst>
          </a:custGeom>
        </p:spPr>
      </p:pic>
      <p:pic>
        <p:nvPicPr>
          <p:cNvPr id="7" name="图片占位符 6"/>
          <p:cNvPicPr>
            <a:picLocks noGrp="1" noChangeAspect="1"/>
          </p:cNvPicPr>
          <p:nvPr>
            <p:custDataLst>
              <p:tags r:id="rId1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>
            <a:fillRect/>
          </a:stretch>
        </p:blipFill>
        <p:spPr>
          <a:xfrm>
            <a:off x="9131300" y="2110227"/>
            <a:ext cx="1568450" cy="1568450"/>
          </a:xfrm>
          <a:custGeom>
            <a:avLst/>
            <a:gdLst>
              <a:gd name="connsiteX0" fmla="*/ 784225 w 1568450"/>
              <a:gd name="connsiteY0" fmla="*/ 0 h 1568450"/>
              <a:gd name="connsiteX1" fmla="*/ 1568450 w 1568450"/>
              <a:gd name="connsiteY1" fmla="*/ 784225 h 1568450"/>
              <a:gd name="connsiteX2" fmla="*/ 784225 w 1568450"/>
              <a:gd name="connsiteY2" fmla="*/ 1568450 h 1568450"/>
              <a:gd name="connsiteX3" fmla="*/ 0 w 1568450"/>
              <a:gd name="connsiteY3" fmla="*/ 784225 h 1568450"/>
              <a:gd name="connsiteX4" fmla="*/ 784225 w 1568450"/>
              <a:gd name="connsiteY4" fmla="*/ 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450" h="1568450">
                <a:moveTo>
                  <a:pt x="784225" y="0"/>
                </a:moveTo>
                <a:cubicBezTo>
                  <a:pt x="1217341" y="0"/>
                  <a:pt x="1568450" y="351109"/>
                  <a:pt x="1568450" y="784225"/>
                </a:cubicBezTo>
                <a:cubicBezTo>
                  <a:pt x="1568450" y="1217341"/>
                  <a:pt x="1217341" y="1568450"/>
                  <a:pt x="784225" y="1568450"/>
                </a:cubicBezTo>
                <a:cubicBezTo>
                  <a:pt x="351109" y="1568450"/>
                  <a:pt x="0" y="1217341"/>
                  <a:pt x="0" y="784225"/>
                </a:cubicBezTo>
                <a:cubicBezTo>
                  <a:pt x="0" y="351109"/>
                  <a:pt x="351109" y="0"/>
                  <a:pt x="784225" y="0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ldLvl="0" animBg="1"/>
      <p:bldP spid="15367" grpId="0" bldLvl="0" animBg="1"/>
      <p:bldP spid="15369" grpId="0" bldLvl="0" animBg="1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元数据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开发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405438" y="2629853"/>
            <a:ext cx="1833562" cy="1835150"/>
            <a:chOff x="5738813" y="3373438"/>
            <a:chExt cx="1833562" cy="1835150"/>
          </a:xfrm>
          <a:solidFill>
            <a:srgbClr val="2D6E58"/>
          </a:solidFill>
        </p:grpSpPr>
        <p:sp>
          <p:nvSpPr>
            <p:cNvPr id="7176" name="任意多边形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8813" y="3373438"/>
              <a:ext cx="1833562" cy="1835150"/>
            </a:xfrm>
            <a:custGeom>
              <a:avLst/>
              <a:gdLst>
                <a:gd name="T0" fmla="*/ 311557 w 2204265"/>
                <a:gd name="T1" fmla="*/ 1111658 h 2204265"/>
                <a:gd name="T2" fmla="*/ 1892707 w 2204265"/>
                <a:gd name="T3" fmla="*/ 1111658 h 2204265"/>
                <a:gd name="T4" fmla="*/ 977042 w 2204265"/>
                <a:gd name="T5" fmla="*/ 0 h 2204265"/>
                <a:gd name="T6" fmla="*/ 1276006 w 2204265"/>
                <a:gd name="T7" fmla="*/ 227584 h 2204265"/>
                <a:gd name="T8" fmla="*/ 1387705 w 2204265"/>
                <a:gd name="T9" fmla="*/ 259057 h 2204265"/>
                <a:gd name="T10" fmla="*/ 1761531 w 2204265"/>
                <a:gd name="T11" fmla="*/ 210203 h 2204265"/>
                <a:gd name="T12" fmla="*/ 1705003 w 2204265"/>
                <a:gd name="T13" fmla="*/ 435309 h 2204265"/>
                <a:gd name="T14" fmla="*/ 1782142 w 2204265"/>
                <a:gd name="T15" fmla="*/ 511190 h 2204265"/>
                <a:gd name="T16" fmla="*/ 2119154 w 2204265"/>
                <a:gd name="T17" fmla="*/ 659399 h 2204265"/>
                <a:gd name="T18" fmla="*/ 1974042 w 2204265"/>
                <a:gd name="T19" fmla="*/ 833752 h 2204265"/>
                <a:gd name="T20" fmla="*/ 2204265 w 2204265"/>
                <a:gd name="T21" fmla="*/ 977042 h 2204265"/>
                <a:gd name="T22" fmla="*/ 2012137 w 2204265"/>
                <a:gd name="T23" fmla="*/ 1268406 h 2204265"/>
                <a:gd name="T24" fmla="*/ 1985237 w 2204265"/>
                <a:gd name="T25" fmla="*/ 1394985 h 2204265"/>
                <a:gd name="T26" fmla="*/ 2119154 w 2204265"/>
                <a:gd name="T27" fmla="*/ 1544868 h 2204265"/>
                <a:gd name="T28" fmla="*/ 1820151 w 2204265"/>
                <a:gd name="T29" fmla="*/ 1705353 h 2204265"/>
                <a:gd name="T30" fmla="*/ 1731696 w 2204265"/>
                <a:gd name="T31" fmla="*/ 1804423 h 2204265"/>
                <a:gd name="T32" fmla="*/ 1761531 w 2204265"/>
                <a:gd name="T33" fmla="*/ 1994062 h 2204265"/>
                <a:gd name="T34" fmla="*/ 1429863 w 2204265"/>
                <a:gd name="T35" fmla="*/ 1991868 h 2204265"/>
                <a:gd name="T36" fmla="*/ 1262745 w 2204265"/>
                <a:gd name="T37" fmla="*/ 2038549 h 2204265"/>
                <a:gd name="T38" fmla="*/ 977042 w 2204265"/>
                <a:gd name="T39" fmla="*/ 2204265 h 2204265"/>
                <a:gd name="T40" fmla="*/ 916475 w 2204265"/>
                <a:gd name="T41" fmla="*/ 2034392 h 2204265"/>
                <a:gd name="T42" fmla="*/ 659399 w 2204265"/>
                <a:gd name="T43" fmla="*/ 2119153 h 2204265"/>
                <a:gd name="T44" fmla="*/ 496981 w 2204265"/>
                <a:gd name="T45" fmla="*/ 1826130 h 2204265"/>
                <a:gd name="T46" fmla="*/ 382878 w 2204265"/>
                <a:gd name="T47" fmla="*/ 1705753 h 2204265"/>
                <a:gd name="T48" fmla="*/ 85113 w 2204265"/>
                <a:gd name="T49" fmla="*/ 1544868 h 2204265"/>
                <a:gd name="T50" fmla="*/ 212821 w 2204265"/>
                <a:gd name="T51" fmla="*/ 1373126 h 2204265"/>
                <a:gd name="T52" fmla="*/ 0 w 2204265"/>
                <a:gd name="T53" fmla="*/ 1227224 h 2204265"/>
                <a:gd name="T54" fmla="*/ 203220 w 2204265"/>
                <a:gd name="T55" fmla="*/ 933481 h 2204265"/>
                <a:gd name="T56" fmla="*/ 243470 w 2204265"/>
                <a:gd name="T57" fmla="*/ 802476 h 2204265"/>
                <a:gd name="T58" fmla="*/ 210204 w 2204265"/>
                <a:gd name="T59" fmla="*/ 442735 h 2204265"/>
                <a:gd name="T60" fmla="*/ 470557 w 2204265"/>
                <a:gd name="T61" fmla="*/ 461243 h 2204265"/>
                <a:gd name="T62" fmla="*/ 442735 w 2204265"/>
                <a:gd name="T63" fmla="*/ 210203 h 2204265"/>
                <a:gd name="T64" fmla="*/ 815299 w 2204265"/>
                <a:gd name="T65" fmla="*/ 257661 h 2204265"/>
                <a:gd name="T66" fmla="*/ 928259 w 2204265"/>
                <a:gd name="T67" fmla="*/ 227584 h 2204265"/>
                <a:gd name="T68" fmla="*/ 0 w 2204265"/>
                <a:gd name="T69" fmla="*/ 0 h 2204265"/>
                <a:gd name="T70" fmla="*/ 2204265 w 2204265"/>
                <a:gd name="T71" fmla="*/ 2204265 h 2204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T68" t="T69" r="T70" b="T71"/>
              <a:pathLst>
                <a:path w="2204265" h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lnTo>
                    <a:pt x="9770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7177" name="椭圆 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6051550" y="3690938"/>
              <a:ext cx="1208088" cy="120808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7178" name="组合 9"/>
            <p:cNvGrpSpPr/>
            <p:nvPr/>
          </p:nvGrpSpPr>
          <p:grpSpPr bwMode="auto">
            <a:xfrm>
              <a:off x="6457950" y="4046538"/>
              <a:ext cx="444500" cy="496887"/>
              <a:chOff x="0" y="0"/>
              <a:chExt cx="402656" cy="450303"/>
            </a:xfrm>
            <a:grpFill/>
          </p:grpSpPr>
          <p:sp>
            <p:nvSpPr>
              <p:cNvPr id="7203" name="Freeform 108"/>
              <p:cNvSpPr>
                <a:spLocks noEditPoints="1"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69134" y="167228"/>
                <a:ext cx="56988" cy="57923"/>
              </a:xfrm>
              <a:custGeom>
                <a:avLst/>
                <a:gdLst>
                  <a:gd name="T0" fmla="*/ 28494 w 26"/>
                  <a:gd name="T1" fmla="*/ 0 h 26"/>
                  <a:gd name="T2" fmla="*/ 0 w 26"/>
                  <a:gd name="T3" fmla="*/ 28962 h 26"/>
                  <a:gd name="T4" fmla="*/ 28494 w 26"/>
                  <a:gd name="T5" fmla="*/ 57923 h 26"/>
                  <a:gd name="T6" fmla="*/ 56988 w 26"/>
                  <a:gd name="T7" fmla="*/ 28962 h 26"/>
                  <a:gd name="T8" fmla="*/ 28494 w 26"/>
                  <a:gd name="T9" fmla="*/ 0 h 26"/>
                  <a:gd name="T10" fmla="*/ 28494 w 26"/>
                  <a:gd name="T11" fmla="*/ 51240 h 26"/>
                  <a:gd name="T12" fmla="*/ 6576 w 26"/>
                  <a:gd name="T13" fmla="*/ 28962 h 26"/>
                  <a:gd name="T14" fmla="*/ 28494 w 26"/>
                  <a:gd name="T15" fmla="*/ 6683 h 26"/>
                  <a:gd name="T16" fmla="*/ 50412 w 26"/>
                  <a:gd name="T17" fmla="*/ 28962 h 26"/>
                  <a:gd name="T18" fmla="*/ 28494 w 26"/>
                  <a:gd name="T19" fmla="*/ 51240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"/>
                  <a:gd name="T31" fmla="*/ 0 h 26"/>
                  <a:gd name="T32" fmla="*/ 26 w 26"/>
                  <a:gd name="T33" fmla="*/ 26 h 2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" h="26">
                    <a:moveTo>
                      <a:pt x="13" y="0"/>
                    </a:moveTo>
                    <a:cubicBezTo>
                      <a:pt x="6" y="0"/>
                      <a:pt x="0" y="6"/>
                      <a:pt x="0" y="13"/>
                    </a:cubicBezTo>
                    <a:cubicBezTo>
                      <a:pt x="0" y="20"/>
                      <a:pt x="6" y="26"/>
                      <a:pt x="13" y="26"/>
                    </a:cubicBezTo>
                    <a:cubicBezTo>
                      <a:pt x="20" y="26"/>
                      <a:pt x="26" y="20"/>
                      <a:pt x="26" y="13"/>
                    </a:cubicBezTo>
                    <a:cubicBezTo>
                      <a:pt x="26" y="6"/>
                      <a:pt x="20" y="0"/>
                      <a:pt x="13" y="0"/>
                    </a:cubicBezTo>
                    <a:close/>
                    <a:moveTo>
                      <a:pt x="13" y="23"/>
                    </a:moveTo>
                    <a:cubicBezTo>
                      <a:pt x="8" y="23"/>
                      <a:pt x="3" y="18"/>
                      <a:pt x="3" y="13"/>
                    </a:cubicBezTo>
                    <a:cubicBezTo>
                      <a:pt x="3" y="7"/>
                      <a:pt x="8" y="3"/>
                      <a:pt x="13" y="3"/>
                    </a:cubicBezTo>
                    <a:cubicBezTo>
                      <a:pt x="19" y="3"/>
                      <a:pt x="23" y="7"/>
                      <a:pt x="23" y="13"/>
                    </a:cubicBezTo>
                    <a:cubicBezTo>
                      <a:pt x="23" y="18"/>
                      <a:pt x="19" y="23"/>
                      <a:pt x="13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204" name="Freeform 109"/>
              <p:cNvSpPr>
                <a:spLocks noEditPoints="1"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97125" y="129859"/>
                <a:ext cx="48580" cy="48580"/>
              </a:xfrm>
              <a:custGeom>
                <a:avLst/>
                <a:gdLst>
                  <a:gd name="T0" fmla="*/ 24290 w 22"/>
                  <a:gd name="T1" fmla="*/ 0 h 22"/>
                  <a:gd name="T2" fmla="*/ 0 w 22"/>
                  <a:gd name="T3" fmla="*/ 24290 h 22"/>
                  <a:gd name="T4" fmla="*/ 24290 w 22"/>
                  <a:gd name="T5" fmla="*/ 48580 h 22"/>
                  <a:gd name="T6" fmla="*/ 48580 w 22"/>
                  <a:gd name="T7" fmla="*/ 24290 h 22"/>
                  <a:gd name="T8" fmla="*/ 24290 w 22"/>
                  <a:gd name="T9" fmla="*/ 0 h 22"/>
                  <a:gd name="T10" fmla="*/ 24290 w 22"/>
                  <a:gd name="T11" fmla="*/ 37539 h 22"/>
                  <a:gd name="T12" fmla="*/ 11041 w 22"/>
                  <a:gd name="T13" fmla="*/ 24290 h 22"/>
                  <a:gd name="T14" fmla="*/ 24290 w 22"/>
                  <a:gd name="T15" fmla="*/ 11041 h 22"/>
                  <a:gd name="T16" fmla="*/ 37539 w 22"/>
                  <a:gd name="T17" fmla="*/ 24290 h 22"/>
                  <a:gd name="T18" fmla="*/ 24290 w 22"/>
                  <a:gd name="T19" fmla="*/ 37539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"/>
                  <a:gd name="T31" fmla="*/ 0 h 22"/>
                  <a:gd name="T32" fmla="*/ 22 w 22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" h="22">
                    <a:moveTo>
                      <a:pt x="11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7" y="22"/>
                      <a:pt x="22" y="17"/>
                      <a:pt x="22" y="11"/>
                    </a:cubicBezTo>
                    <a:cubicBezTo>
                      <a:pt x="22" y="5"/>
                      <a:pt x="17" y="0"/>
                      <a:pt x="11" y="0"/>
                    </a:cubicBezTo>
                    <a:close/>
                    <a:moveTo>
                      <a:pt x="11" y="17"/>
                    </a:moveTo>
                    <a:cubicBezTo>
                      <a:pt x="8" y="17"/>
                      <a:pt x="5" y="14"/>
                      <a:pt x="5" y="11"/>
                    </a:cubicBezTo>
                    <a:cubicBezTo>
                      <a:pt x="5" y="8"/>
                      <a:pt x="8" y="5"/>
                      <a:pt x="11" y="5"/>
                    </a:cubicBezTo>
                    <a:cubicBezTo>
                      <a:pt x="14" y="5"/>
                      <a:pt x="17" y="8"/>
                      <a:pt x="17" y="11"/>
                    </a:cubicBezTo>
                    <a:cubicBezTo>
                      <a:pt x="17" y="14"/>
                      <a:pt x="14" y="17"/>
                      <a:pt x="11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205" name="Freeform 110"/>
              <p:cNvSpPr>
                <a:spLocks noEditPoints="1"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82213" y="181242"/>
                <a:ext cx="30830" cy="30830"/>
              </a:xfrm>
              <a:custGeom>
                <a:avLst/>
                <a:gdLst>
                  <a:gd name="T0" fmla="*/ 15415 w 14"/>
                  <a:gd name="T1" fmla="*/ 0 h 14"/>
                  <a:gd name="T2" fmla="*/ 0 w 14"/>
                  <a:gd name="T3" fmla="*/ 15415 h 14"/>
                  <a:gd name="T4" fmla="*/ 15415 w 14"/>
                  <a:gd name="T5" fmla="*/ 30830 h 14"/>
                  <a:gd name="T6" fmla="*/ 30830 w 14"/>
                  <a:gd name="T7" fmla="*/ 15415 h 14"/>
                  <a:gd name="T8" fmla="*/ 15415 w 14"/>
                  <a:gd name="T9" fmla="*/ 0 h 14"/>
                  <a:gd name="T10" fmla="*/ 15415 w 14"/>
                  <a:gd name="T11" fmla="*/ 22021 h 14"/>
                  <a:gd name="T12" fmla="*/ 8809 w 14"/>
                  <a:gd name="T13" fmla="*/ 15415 h 14"/>
                  <a:gd name="T14" fmla="*/ 15415 w 14"/>
                  <a:gd name="T15" fmla="*/ 6606 h 14"/>
                  <a:gd name="T16" fmla="*/ 24224 w 14"/>
                  <a:gd name="T17" fmla="*/ 15415 h 14"/>
                  <a:gd name="T18" fmla="*/ 15415 w 14"/>
                  <a:gd name="T19" fmla="*/ 22021 h 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"/>
                  <a:gd name="T31" fmla="*/ 0 h 14"/>
                  <a:gd name="T32" fmla="*/ 14 w 14"/>
                  <a:gd name="T33" fmla="*/ 14 h 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" h="14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11" y="14"/>
                      <a:pt x="14" y="11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lose/>
                    <a:moveTo>
                      <a:pt x="7" y="10"/>
                    </a:moveTo>
                    <a:cubicBezTo>
                      <a:pt x="5" y="10"/>
                      <a:pt x="4" y="9"/>
                      <a:pt x="4" y="7"/>
                    </a:cubicBezTo>
                    <a:cubicBezTo>
                      <a:pt x="4" y="5"/>
                      <a:pt x="5" y="3"/>
                      <a:pt x="7" y="3"/>
                    </a:cubicBezTo>
                    <a:cubicBezTo>
                      <a:pt x="9" y="3"/>
                      <a:pt x="11" y="5"/>
                      <a:pt x="11" y="7"/>
                    </a:cubicBezTo>
                    <a:cubicBezTo>
                      <a:pt x="11" y="9"/>
                      <a:pt x="9" y="10"/>
                      <a:pt x="7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206" name="Freeform 111"/>
              <p:cNvSpPr>
                <a:spLocks noEditPoints="1"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72834" y="105568"/>
                <a:ext cx="97161" cy="97161"/>
              </a:xfrm>
              <a:custGeom>
                <a:avLst/>
                <a:gdLst>
                  <a:gd name="T0" fmla="*/ 48581 w 44"/>
                  <a:gd name="T1" fmla="*/ 0 h 44"/>
                  <a:gd name="T2" fmla="*/ 0 w 44"/>
                  <a:gd name="T3" fmla="*/ 48581 h 44"/>
                  <a:gd name="T4" fmla="*/ 48581 w 44"/>
                  <a:gd name="T5" fmla="*/ 97161 h 44"/>
                  <a:gd name="T6" fmla="*/ 97161 w 44"/>
                  <a:gd name="T7" fmla="*/ 48581 h 44"/>
                  <a:gd name="T8" fmla="*/ 48581 w 44"/>
                  <a:gd name="T9" fmla="*/ 0 h 44"/>
                  <a:gd name="T10" fmla="*/ 48581 w 44"/>
                  <a:gd name="T11" fmla="*/ 86120 h 44"/>
                  <a:gd name="T12" fmla="*/ 11041 w 44"/>
                  <a:gd name="T13" fmla="*/ 48581 h 44"/>
                  <a:gd name="T14" fmla="*/ 48581 w 44"/>
                  <a:gd name="T15" fmla="*/ 13249 h 44"/>
                  <a:gd name="T16" fmla="*/ 86120 w 44"/>
                  <a:gd name="T17" fmla="*/ 48581 h 44"/>
                  <a:gd name="T18" fmla="*/ 48581 w 44"/>
                  <a:gd name="T19" fmla="*/ 86120 h 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4"/>
                  <a:gd name="T31" fmla="*/ 0 h 44"/>
                  <a:gd name="T32" fmla="*/ 44 w 44"/>
                  <a:gd name="T33" fmla="*/ 44 h 4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4" h="44">
                    <a:moveTo>
                      <a:pt x="22" y="0"/>
                    </a:moveTo>
                    <a:cubicBezTo>
                      <a:pt x="10" y="0"/>
                      <a:pt x="0" y="10"/>
                      <a:pt x="0" y="22"/>
                    </a:cubicBezTo>
                    <a:cubicBezTo>
                      <a:pt x="0" y="34"/>
                      <a:pt x="10" y="44"/>
                      <a:pt x="22" y="44"/>
                    </a:cubicBezTo>
                    <a:cubicBezTo>
                      <a:pt x="34" y="44"/>
                      <a:pt x="44" y="34"/>
                      <a:pt x="44" y="22"/>
                    </a:cubicBezTo>
                    <a:cubicBezTo>
                      <a:pt x="44" y="10"/>
                      <a:pt x="34" y="0"/>
                      <a:pt x="22" y="0"/>
                    </a:cubicBezTo>
                    <a:close/>
                    <a:moveTo>
                      <a:pt x="22" y="39"/>
                    </a:moveTo>
                    <a:cubicBezTo>
                      <a:pt x="13" y="39"/>
                      <a:pt x="5" y="31"/>
                      <a:pt x="5" y="22"/>
                    </a:cubicBezTo>
                    <a:cubicBezTo>
                      <a:pt x="5" y="13"/>
                      <a:pt x="13" y="6"/>
                      <a:pt x="22" y="6"/>
                    </a:cubicBezTo>
                    <a:cubicBezTo>
                      <a:pt x="31" y="6"/>
                      <a:pt x="39" y="13"/>
                      <a:pt x="39" y="22"/>
                    </a:cubicBezTo>
                    <a:cubicBezTo>
                      <a:pt x="39" y="31"/>
                      <a:pt x="31" y="39"/>
                      <a:pt x="22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207" name="Freeform 112"/>
              <p:cNvSpPr>
                <a:spLocks noEditPoints="1"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0" y="0"/>
                <a:ext cx="402656" cy="450303"/>
              </a:xfrm>
              <a:custGeom>
                <a:avLst/>
                <a:gdLst>
                  <a:gd name="T0" fmla="*/ 347346 w 182"/>
                  <a:gd name="T1" fmla="*/ 211907 h 204"/>
                  <a:gd name="T2" fmla="*/ 338497 w 182"/>
                  <a:gd name="T3" fmla="*/ 105954 h 204"/>
                  <a:gd name="T4" fmla="*/ 172567 w 182"/>
                  <a:gd name="T5" fmla="*/ 0 h 204"/>
                  <a:gd name="T6" fmla="*/ 2212 w 182"/>
                  <a:gd name="T7" fmla="*/ 174382 h 204"/>
                  <a:gd name="T8" fmla="*/ 0 w 182"/>
                  <a:gd name="T9" fmla="*/ 450303 h 204"/>
                  <a:gd name="T10" fmla="*/ 250001 w 182"/>
                  <a:gd name="T11" fmla="*/ 388497 h 204"/>
                  <a:gd name="T12" fmla="*/ 325222 w 182"/>
                  <a:gd name="T13" fmla="*/ 388497 h 204"/>
                  <a:gd name="T14" fmla="*/ 325222 w 182"/>
                  <a:gd name="T15" fmla="*/ 388497 h 204"/>
                  <a:gd name="T16" fmla="*/ 345134 w 182"/>
                  <a:gd name="T17" fmla="*/ 333313 h 204"/>
                  <a:gd name="T18" fmla="*/ 323010 w 182"/>
                  <a:gd name="T19" fmla="*/ 320068 h 204"/>
                  <a:gd name="T20" fmla="*/ 345134 w 182"/>
                  <a:gd name="T21" fmla="*/ 309031 h 204"/>
                  <a:gd name="T22" fmla="*/ 342921 w 182"/>
                  <a:gd name="T23" fmla="*/ 304617 h 204"/>
                  <a:gd name="T24" fmla="*/ 376107 w 182"/>
                  <a:gd name="T25" fmla="*/ 245018 h 204"/>
                  <a:gd name="T26" fmla="*/ 137169 w 182"/>
                  <a:gd name="T27" fmla="*/ 205285 h 204"/>
                  <a:gd name="T28" fmla="*/ 137169 w 182"/>
                  <a:gd name="T29" fmla="*/ 225152 h 204"/>
                  <a:gd name="T30" fmla="*/ 119469 w 182"/>
                  <a:gd name="T31" fmla="*/ 231774 h 204"/>
                  <a:gd name="T32" fmla="*/ 106195 w 182"/>
                  <a:gd name="T33" fmla="*/ 242810 h 204"/>
                  <a:gd name="T34" fmla="*/ 88496 w 182"/>
                  <a:gd name="T35" fmla="*/ 236188 h 204"/>
                  <a:gd name="T36" fmla="*/ 70797 w 182"/>
                  <a:gd name="T37" fmla="*/ 236188 h 204"/>
                  <a:gd name="T38" fmla="*/ 61947 w 182"/>
                  <a:gd name="T39" fmla="*/ 218529 h 204"/>
                  <a:gd name="T40" fmla="*/ 48673 w 182"/>
                  <a:gd name="T41" fmla="*/ 205285 h 204"/>
                  <a:gd name="T42" fmla="*/ 57522 w 182"/>
                  <a:gd name="T43" fmla="*/ 187626 h 204"/>
                  <a:gd name="T44" fmla="*/ 57522 w 182"/>
                  <a:gd name="T45" fmla="*/ 167760 h 204"/>
                  <a:gd name="T46" fmla="*/ 75221 w 182"/>
                  <a:gd name="T47" fmla="*/ 161138 h 204"/>
                  <a:gd name="T48" fmla="*/ 88496 w 182"/>
                  <a:gd name="T49" fmla="*/ 150101 h 204"/>
                  <a:gd name="T50" fmla="*/ 106195 w 182"/>
                  <a:gd name="T51" fmla="*/ 156723 h 204"/>
                  <a:gd name="T52" fmla="*/ 126107 w 182"/>
                  <a:gd name="T53" fmla="*/ 156723 h 204"/>
                  <a:gd name="T54" fmla="*/ 132744 w 182"/>
                  <a:gd name="T55" fmla="*/ 174382 h 204"/>
                  <a:gd name="T56" fmla="*/ 146018 w 182"/>
                  <a:gd name="T57" fmla="*/ 187626 h 204"/>
                  <a:gd name="T58" fmla="*/ 300886 w 182"/>
                  <a:gd name="T59" fmla="*/ 169967 h 204"/>
                  <a:gd name="T60" fmla="*/ 278762 w 182"/>
                  <a:gd name="T61" fmla="*/ 192041 h 204"/>
                  <a:gd name="T62" fmla="*/ 267700 w 182"/>
                  <a:gd name="T63" fmla="*/ 220737 h 204"/>
                  <a:gd name="T64" fmla="*/ 236726 w 182"/>
                  <a:gd name="T65" fmla="*/ 220737 h 204"/>
                  <a:gd name="T66" fmla="*/ 207965 w 182"/>
                  <a:gd name="T67" fmla="*/ 231774 h 204"/>
                  <a:gd name="T68" fmla="*/ 183629 w 182"/>
                  <a:gd name="T69" fmla="*/ 211907 h 204"/>
                  <a:gd name="T70" fmla="*/ 154868 w 182"/>
                  <a:gd name="T71" fmla="*/ 200870 h 204"/>
                  <a:gd name="T72" fmla="*/ 154868 w 182"/>
                  <a:gd name="T73" fmla="*/ 169967 h 204"/>
                  <a:gd name="T74" fmla="*/ 141593 w 182"/>
                  <a:gd name="T75" fmla="*/ 141272 h 204"/>
                  <a:gd name="T76" fmla="*/ 163717 w 182"/>
                  <a:gd name="T77" fmla="*/ 116990 h 204"/>
                  <a:gd name="T78" fmla="*/ 174779 w 182"/>
                  <a:gd name="T79" fmla="*/ 88295 h 204"/>
                  <a:gd name="T80" fmla="*/ 207965 w 182"/>
                  <a:gd name="T81" fmla="*/ 88295 h 204"/>
                  <a:gd name="T82" fmla="*/ 236726 w 182"/>
                  <a:gd name="T83" fmla="*/ 77258 h 204"/>
                  <a:gd name="T84" fmla="*/ 258850 w 182"/>
                  <a:gd name="T85" fmla="*/ 97124 h 204"/>
                  <a:gd name="T86" fmla="*/ 287611 w 182"/>
                  <a:gd name="T87" fmla="*/ 108161 h 204"/>
                  <a:gd name="T88" fmla="*/ 287611 w 182"/>
                  <a:gd name="T89" fmla="*/ 141272 h 204"/>
                  <a:gd name="T90" fmla="*/ 300886 w 182"/>
                  <a:gd name="T91" fmla="*/ 169967 h 20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82"/>
                  <a:gd name="T139" fmla="*/ 0 h 204"/>
                  <a:gd name="T140" fmla="*/ 182 w 182"/>
                  <a:gd name="T141" fmla="*/ 204 h 20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82" h="204">
                    <a:moveTo>
                      <a:pt x="170" y="111"/>
                    </a:moveTo>
                    <a:cubicBezTo>
                      <a:pt x="166" y="107"/>
                      <a:pt x="160" y="102"/>
                      <a:pt x="157" y="96"/>
                    </a:cubicBezTo>
                    <a:cubicBezTo>
                      <a:pt x="153" y="87"/>
                      <a:pt x="158" y="79"/>
                      <a:pt x="157" y="70"/>
                    </a:cubicBezTo>
                    <a:cubicBezTo>
                      <a:pt x="157" y="63"/>
                      <a:pt x="155" y="54"/>
                      <a:pt x="153" y="48"/>
                    </a:cubicBezTo>
                    <a:cubicBezTo>
                      <a:pt x="149" y="37"/>
                      <a:pt x="142" y="28"/>
                      <a:pt x="133" y="21"/>
                    </a:cubicBezTo>
                    <a:cubicBezTo>
                      <a:pt x="119" y="8"/>
                      <a:pt x="100" y="0"/>
                      <a:pt x="78" y="0"/>
                    </a:cubicBezTo>
                    <a:cubicBezTo>
                      <a:pt x="35" y="0"/>
                      <a:pt x="0" y="32"/>
                      <a:pt x="0" y="71"/>
                    </a:cubicBezTo>
                    <a:cubicBezTo>
                      <a:pt x="0" y="74"/>
                      <a:pt x="0" y="77"/>
                      <a:pt x="1" y="79"/>
                    </a:cubicBezTo>
                    <a:cubicBezTo>
                      <a:pt x="1" y="96"/>
                      <a:pt x="6" y="117"/>
                      <a:pt x="22" y="139"/>
                    </a:cubicBezTo>
                    <a:cubicBezTo>
                      <a:pt x="22" y="139"/>
                      <a:pt x="43" y="182"/>
                      <a:pt x="0" y="204"/>
                    </a:cubicBezTo>
                    <a:cubicBezTo>
                      <a:pt x="95" y="204"/>
                      <a:pt x="95" y="204"/>
                      <a:pt x="95" y="204"/>
                    </a:cubicBezTo>
                    <a:cubicBezTo>
                      <a:pt x="95" y="204"/>
                      <a:pt x="102" y="176"/>
                      <a:pt x="113" y="176"/>
                    </a:cubicBezTo>
                    <a:cubicBezTo>
                      <a:pt x="123" y="176"/>
                      <a:pt x="133" y="177"/>
                      <a:pt x="142" y="176"/>
                    </a:cubicBezTo>
                    <a:cubicBezTo>
                      <a:pt x="144" y="177"/>
                      <a:pt x="146" y="176"/>
                      <a:pt x="147" y="176"/>
                    </a:cubicBezTo>
                    <a:cubicBezTo>
                      <a:pt x="147" y="176"/>
                      <a:pt x="147" y="176"/>
                      <a:pt x="147" y="176"/>
                    </a:cubicBezTo>
                    <a:cubicBezTo>
                      <a:pt x="147" y="176"/>
                      <a:pt x="147" y="176"/>
                      <a:pt x="147" y="176"/>
                    </a:cubicBezTo>
                    <a:cubicBezTo>
                      <a:pt x="154" y="173"/>
                      <a:pt x="149" y="157"/>
                      <a:pt x="149" y="157"/>
                    </a:cubicBezTo>
                    <a:cubicBezTo>
                      <a:pt x="153" y="155"/>
                      <a:pt x="156" y="153"/>
                      <a:pt x="156" y="151"/>
                    </a:cubicBezTo>
                    <a:cubicBezTo>
                      <a:pt x="156" y="150"/>
                      <a:pt x="156" y="150"/>
                      <a:pt x="156" y="150"/>
                    </a:cubicBezTo>
                    <a:cubicBezTo>
                      <a:pt x="156" y="148"/>
                      <a:pt x="152" y="146"/>
                      <a:pt x="146" y="145"/>
                    </a:cubicBezTo>
                    <a:cubicBezTo>
                      <a:pt x="149" y="145"/>
                      <a:pt x="149" y="145"/>
                      <a:pt x="149" y="145"/>
                    </a:cubicBezTo>
                    <a:cubicBezTo>
                      <a:pt x="153" y="145"/>
                      <a:pt x="156" y="143"/>
                      <a:pt x="156" y="140"/>
                    </a:cubicBezTo>
                    <a:cubicBezTo>
                      <a:pt x="156" y="140"/>
                      <a:pt x="156" y="140"/>
                      <a:pt x="156" y="140"/>
                    </a:cubicBezTo>
                    <a:cubicBezTo>
                      <a:pt x="156" y="139"/>
                      <a:pt x="156" y="138"/>
                      <a:pt x="155" y="138"/>
                    </a:cubicBezTo>
                    <a:cubicBezTo>
                      <a:pt x="156" y="135"/>
                      <a:pt x="159" y="121"/>
                      <a:pt x="160" y="121"/>
                    </a:cubicBezTo>
                    <a:cubicBezTo>
                      <a:pt x="182" y="119"/>
                      <a:pt x="170" y="111"/>
                      <a:pt x="170" y="111"/>
                    </a:cubicBezTo>
                    <a:close/>
                    <a:moveTo>
                      <a:pt x="66" y="93"/>
                    </a:move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95"/>
                      <a:pt x="61" y="97"/>
                      <a:pt x="60" y="99"/>
                    </a:cubicBezTo>
                    <a:cubicBezTo>
                      <a:pt x="62" y="102"/>
                      <a:pt x="62" y="102"/>
                      <a:pt x="62" y="102"/>
                    </a:cubicBezTo>
                    <a:cubicBezTo>
                      <a:pt x="57" y="107"/>
                      <a:pt x="57" y="107"/>
                      <a:pt x="57" y="107"/>
                    </a:cubicBezTo>
                    <a:cubicBezTo>
                      <a:pt x="54" y="105"/>
                      <a:pt x="54" y="105"/>
                      <a:pt x="54" y="105"/>
                    </a:cubicBezTo>
                    <a:cubicBezTo>
                      <a:pt x="52" y="106"/>
                      <a:pt x="50" y="107"/>
                      <a:pt x="48" y="107"/>
                    </a:cubicBezTo>
                    <a:cubicBezTo>
                      <a:pt x="48" y="110"/>
                      <a:pt x="48" y="110"/>
                      <a:pt x="48" y="110"/>
                    </a:cubicBezTo>
                    <a:cubicBezTo>
                      <a:pt x="40" y="110"/>
                      <a:pt x="40" y="110"/>
                      <a:pt x="40" y="110"/>
                    </a:cubicBezTo>
                    <a:cubicBezTo>
                      <a:pt x="40" y="107"/>
                      <a:pt x="40" y="107"/>
                      <a:pt x="40" y="107"/>
                    </a:cubicBezTo>
                    <a:cubicBezTo>
                      <a:pt x="38" y="107"/>
                      <a:pt x="36" y="106"/>
                      <a:pt x="34" y="105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8" y="99"/>
                      <a:pt x="28" y="99"/>
                      <a:pt x="28" y="99"/>
                    </a:cubicBezTo>
                    <a:cubicBezTo>
                      <a:pt x="27" y="97"/>
                      <a:pt x="26" y="95"/>
                      <a:pt x="26" y="93"/>
                    </a:cubicBezTo>
                    <a:cubicBezTo>
                      <a:pt x="22" y="93"/>
                      <a:pt x="22" y="93"/>
                      <a:pt x="22" y="93"/>
                    </a:cubicBezTo>
                    <a:cubicBezTo>
                      <a:pt x="22" y="85"/>
                      <a:pt x="22" y="85"/>
                      <a:pt x="22" y="85"/>
                    </a:cubicBezTo>
                    <a:cubicBezTo>
                      <a:pt x="26" y="85"/>
                      <a:pt x="26" y="85"/>
                      <a:pt x="26" y="85"/>
                    </a:cubicBezTo>
                    <a:cubicBezTo>
                      <a:pt x="26" y="83"/>
                      <a:pt x="27" y="81"/>
                      <a:pt x="28" y="79"/>
                    </a:cubicBezTo>
                    <a:cubicBezTo>
                      <a:pt x="26" y="76"/>
                      <a:pt x="26" y="76"/>
                      <a:pt x="26" y="76"/>
                    </a:cubicBezTo>
                    <a:cubicBezTo>
                      <a:pt x="31" y="71"/>
                      <a:pt x="31" y="71"/>
                      <a:pt x="31" y="71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6" y="72"/>
                      <a:pt x="38" y="71"/>
                      <a:pt x="40" y="71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50" y="71"/>
                      <a:pt x="52" y="72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63" y="76"/>
                      <a:pt x="63" y="76"/>
                      <a:pt x="63" y="76"/>
                    </a:cubicBezTo>
                    <a:cubicBezTo>
                      <a:pt x="60" y="79"/>
                      <a:pt x="60" y="79"/>
                      <a:pt x="60" y="79"/>
                    </a:cubicBezTo>
                    <a:cubicBezTo>
                      <a:pt x="61" y="81"/>
                      <a:pt x="62" y="83"/>
                      <a:pt x="63" y="85"/>
                    </a:cubicBezTo>
                    <a:cubicBezTo>
                      <a:pt x="66" y="85"/>
                      <a:pt x="66" y="85"/>
                      <a:pt x="66" y="85"/>
                    </a:cubicBezTo>
                    <a:lnTo>
                      <a:pt x="66" y="93"/>
                    </a:lnTo>
                    <a:close/>
                    <a:moveTo>
                      <a:pt x="136" y="77"/>
                    </a:moveTo>
                    <a:cubicBezTo>
                      <a:pt x="130" y="77"/>
                      <a:pt x="130" y="77"/>
                      <a:pt x="130" y="77"/>
                    </a:cubicBezTo>
                    <a:cubicBezTo>
                      <a:pt x="129" y="80"/>
                      <a:pt x="128" y="84"/>
                      <a:pt x="126" y="87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21" y="100"/>
                      <a:pt x="121" y="100"/>
                      <a:pt x="121" y="100"/>
                    </a:cubicBezTo>
                    <a:cubicBezTo>
                      <a:pt x="117" y="96"/>
                      <a:pt x="117" y="96"/>
                      <a:pt x="117" y="96"/>
                    </a:cubicBezTo>
                    <a:cubicBezTo>
                      <a:pt x="114" y="98"/>
                      <a:pt x="110" y="99"/>
                      <a:pt x="107" y="100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94" y="105"/>
                      <a:pt x="94" y="105"/>
                      <a:pt x="94" y="105"/>
                    </a:cubicBezTo>
                    <a:cubicBezTo>
                      <a:pt x="94" y="100"/>
                      <a:pt x="94" y="100"/>
                      <a:pt x="94" y="100"/>
                    </a:cubicBezTo>
                    <a:cubicBezTo>
                      <a:pt x="90" y="100"/>
                      <a:pt x="86" y="98"/>
                      <a:pt x="83" y="96"/>
                    </a:cubicBezTo>
                    <a:cubicBezTo>
                      <a:pt x="79" y="100"/>
                      <a:pt x="79" y="100"/>
                      <a:pt x="79" y="10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4" y="87"/>
                      <a:pt x="74" y="87"/>
                      <a:pt x="74" y="87"/>
                    </a:cubicBezTo>
                    <a:cubicBezTo>
                      <a:pt x="72" y="84"/>
                      <a:pt x="71" y="81"/>
                      <a:pt x="70" y="77"/>
                    </a:cubicBezTo>
                    <a:cubicBezTo>
                      <a:pt x="64" y="77"/>
                      <a:pt x="64" y="77"/>
                      <a:pt x="64" y="77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0"/>
                      <a:pt x="72" y="56"/>
                      <a:pt x="74" y="53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79" y="40"/>
                      <a:pt x="79" y="40"/>
                      <a:pt x="79" y="40"/>
                    </a:cubicBezTo>
                    <a:cubicBezTo>
                      <a:pt x="83" y="44"/>
                      <a:pt x="83" y="44"/>
                      <a:pt x="83" y="44"/>
                    </a:cubicBezTo>
                    <a:cubicBezTo>
                      <a:pt x="86" y="42"/>
                      <a:pt x="90" y="41"/>
                      <a:pt x="94" y="40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107" y="35"/>
                      <a:pt x="107" y="35"/>
                      <a:pt x="107" y="35"/>
                    </a:cubicBezTo>
                    <a:cubicBezTo>
                      <a:pt x="107" y="40"/>
                      <a:pt x="107" y="40"/>
                      <a:pt x="107" y="40"/>
                    </a:cubicBezTo>
                    <a:cubicBezTo>
                      <a:pt x="110" y="41"/>
                      <a:pt x="114" y="42"/>
                      <a:pt x="117" y="44"/>
                    </a:cubicBezTo>
                    <a:cubicBezTo>
                      <a:pt x="121" y="40"/>
                      <a:pt x="121" y="40"/>
                      <a:pt x="121" y="40"/>
                    </a:cubicBezTo>
                    <a:cubicBezTo>
                      <a:pt x="130" y="49"/>
                      <a:pt x="130" y="49"/>
                      <a:pt x="130" y="49"/>
                    </a:cubicBezTo>
                    <a:cubicBezTo>
                      <a:pt x="126" y="53"/>
                      <a:pt x="126" y="53"/>
                      <a:pt x="126" y="53"/>
                    </a:cubicBezTo>
                    <a:cubicBezTo>
                      <a:pt x="128" y="57"/>
                      <a:pt x="130" y="60"/>
                      <a:pt x="130" y="64"/>
                    </a:cubicBezTo>
                    <a:cubicBezTo>
                      <a:pt x="136" y="64"/>
                      <a:pt x="136" y="64"/>
                      <a:pt x="136" y="64"/>
                    </a:cubicBezTo>
                    <a:lnTo>
                      <a:pt x="136" y="7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3992563" y="1529715"/>
            <a:ext cx="1833562" cy="1833563"/>
            <a:chOff x="4325938" y="2273300"/>
            <a:chExt cx="1833562" cy="1833563"/>
          </a:xfrm>
          <a:solidFill>
            <a:srgbClr val="2D6E58"/>
          </a:solidFill>
        </p:grpSpPr>
        <p:sp>
          <p:nvSpPr>
            <p:cNvPr id="7172" name="任意多边形 3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325938" y="2273300"/>
              <a:ext cx="1833562" cy="1833563"/>
            </a:xfrm>
            <a:custGeom>
              <a:avLst/>
              <a:gdLst>
                <a:gd name="T0" fmla="*/ 311557 w 2204265"/>
                <a:gd name="T1" fmla="*/ 1111658 h 2204265"/>
                <a:gd name="T2" fmla="*/ 1892707 w 2204265"/>
                <a:gd name="T3" fmla="*/ 1111658 h 2204265"/>
                <a:gd name="T4" fmla="*/ 977042 w 2204265"/>
                <a:gd name="T5" fmla="*/ 0 h 2204265"/>
                <a:gd name="T6" fmla="*/ 1276006 w 2204265"/>
                <a:gd name="T7" fmla="*/ 227584 h 2204265"/>
                <a:gd name="T8" fmla="*/ 1387705 w 2204265"/>
                <a:gd name="T9" fmla="*/ 259057 h 2204265"/>
                <a:gd name="T10" fmla="*/ 1761531 w 2204265"/>
                <a:gd name="T11" fmla="*/ 210203 h 2204265"/>
                <a:gd name="T12" fmla="*/ 1705003 w 2204265"/>
                <a:gd name="T13" fmla="*/ 435309 h 2204265"/>
                <a:gd name="T14" fmla="*/ 1782142 w 2204265"/>
                <a:gd name="T15" fmla="*/ 511190 h 2204265"/>
                <a:gd name="T16" fmla="*/ 2119154 w 2204265"/>
                <a:gd name="T17" fmla="*/ 659399 h 2204265"/>
                <a:gd name="T18" fmla="*/ 1974042 w 2204265"/>
                <a:gd name="T19" fmla="*/ 833752 h 2204265"/>
                <a:gd name="T20" fmla="*/ 2204265 w 2204265"/>
                <a:gd name="T21" fmla="*/ 977042 h 2204265"/>
                <a:gd name="T22" fmla="*/ 2012137 w 2204265"/>
                <a:gd name="T23" fmla="*/ 1268406 h 2204265"/>
                <a:gd name="T24" fmla="*/ 1985237 w 2204265"/>
                <a:gd name="T25" fmla="*/ 1394985 h 2204265"/>
                <a:gd name="T26" fmla="*/ 2119154 w 2204265"/>
                <a:gd name="T27" fmla="*/ 1544868 h 2204265"/>
                <a:gd name="T28" fmla="*/ 1820151 w 2204265"/>
                <a:gd name="T29" fmla="*/ 1705353 h 2204265"/>
                <a:gd name="T30" fmla="*/ 1731696 w 2204265"/>
                <a:gd name="T31" fmla="*/ 1804423 h 2204265"/>
                <a:gd name="T32" fmla="*/ 1761531 w 2204265"/>
                <a:gd name="T33" fmla="*/ 1994062 h 2204265"/>
                <a:gd name="T34" fmla="*/ 1429863 w 2204265"/>
                <a:gd name="T35" fmla="*/ 1991868 h 2204265"/>
                <a:gd name="T36" fmla="*/ 1262745 w 2204265"/>
                <a:gd name="T37" fmla="*/ 2038549 h 2204265"/>
                <a:gd name="T38" fmla="*/ 977042 w 2204265"/>
                <a:gd name="T39" fmla="*/ 2204265 h 2204265"/>
                <a:gd name="T40" fmla="*/ 916475 w 2204265"/>
                <a:gd name="T41" fmla="*/ 2034392 h 2204265"/>
                <a:gd name="T42" fmla="*/ 659399 w 2204265"/>
                <a:gd name="T43" fmla="*/ 2119153 h 2204265"/>
                <a:gd name="T44" fmla="*/ 496981 w 2204265"/>
                <a:gd name="T45" fmla="*/ 1826130 h 2204265"/>
                <a:gd name="T46" fmla="*/ 382878 w 2204265"/>
                <a:gd name="T47" fmla="*/ 1705753 h 2204265"/>
                <a:gd name="T48" fmla="*/ 85113 w 2204265"/>
                <a:gd name="T49" fmla="*/ 1544868 h 2204265"/>
                <a:gd name="T50" fmla="*/ 212821 w 2204265"/>
                <a:gd name="T51" fmla="*/ 1373126 h 2204265"/>
                <a:gd name="T52" fmla="*/ 0 w 2204265"/>
                <a:gd name="T53" fmla="*/ 1227224 h 2204265"/>
                <a:gd name="T54" fmla="*/ 203220 w 2204265"/>
                <a:gd name="T55" fmla="*/ 933481 h 2204265"/>
                <a:gd name="T56" fmla="*/ 243470 w 2204265"/>
                <a:gd name="T57" fmla="*/ 802476 h 2204265"/>
                <a:gd name="T58" fmla="*/ 210204 w 2204265"/>
                <a:gd name="T59" fmla="*/ 442735 h 2204265"/>
                <a:gd name="T60" fmla="*/ 470557 w 2204265"/>
                <a:gd name="T61" fmla="*/ 461243 h 2204265"/>
                <a:gd name="T62" fmla="*/ 442735 w 2204265"/>
                <a:gd name="T63" fmla="*/ 210203 h 2204265"/>
                <a:gd name="T64" fmla="*/ 815299 w 2204265"/>
                <a:gd name="T65" fmla="*/ 257661 h 2204265"/>
                <a:gd name="T66" fmla="*/ 928259 w 2204265"/>
                <a:gd name="T67" fmla="*/ 227584 h 2204265"/>
                <a:gd name="T68" fmla="*/ 0 w 2204265"/>
                <a:gd name="T69" fmla="*/ 0 h 2204265"/>
                <a:gd name="T70" fmla="*/ 2204265 w 2204265"/>
                <a:gd name="T71" fmla="*/ 2204265 h 2204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T68" t="T69" r="T70" b="T71"/>
              <a:pathLst>
                <a:path w="2204265" h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lnTo>
                    <a:pt x="9770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7173" name="椭圆 4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638675" y="2590800"/>
              <a:ext cx="1208088" cy="12080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7179" name="组合 15"/>
            <p:cNvGrpSpPr/>
            <p:nvPr/>
          </p:nvGrpSpPr>
          <p:grpSpPr bwMode="auto">
            <a:xfrm>
              <a:off x="5045075" y="2954338"/>
              <a:ext cx="406400" cy="404812"/>
              <a:chOff x="0" y="0"/>
              <a:chExt cx="453105" cy="448433"/>
            </a:xfrm>
            <a:grpFill/>
          </p:grpSpPr>
          <p:sp>
            <p:nvSpPr>
              <p:cNvPr id="7201" name="Freeform 136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0" y="251309"/>
                <a:ext cx="453105" cy="197124"/>
              </a:xfrm>
              <a:custGeom>
                <a:avLst/>
                <a:gdLst>
                  <a:gd name="T0" fmla="*/ 227658 w 205"/>
                  <a:gd name="T1" fmla="*/ 42083 h 89"/>
                  <a:gd name="T2" fmla="*/ 103883 w 205"/>
                  <a:gd name="T3" fmla="*/ 0 h 89"/>
                  <a:gd name="T4" fmla="*/ 0 w 205"/>
                  <a:gd name="T5" fmla="*/ 0 h 89"/>
                  <a:gd name="T6" fmla="*/ 0 w 205"/>
                  <a:gd name="T7" fmla="*/ 148397 h 89"/>
                  <a:gd name="T8" fmla="*/ 48626 w 205"/>
                  <a:gd name="T9" fmla="*/ 197124 h 89"/>
                  <a:gd name="T10" fmla="*/ 404479 w 205"/>
                  <a:gd name="T11" fmla="*/ 197124 h 89"/>
                  <a:gd name="T12" fmla="*/ 453105 w 205"/>
                  <a:gd name="T13" fmla="*/ 148397 h 89"/>
                  <a:gd name="T14" fmla="*/ 453105 w 205"/>
                  <a:gd name="T15" fmla="*/ 0 h 89"/>
                  <a:gd name="T16" fmla="*/ 349222 w 205"/>
                  <a:gd name="T17" fmla="*/ 0 h 89"/>
                  <a:gd name="T18" fmla="*/ 227658 w 205"/>
                  <a:gd name="T19" fmla="*/ 42083 h 8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5"/>
                  <a:gd name="T31" fmla="*/ 0 h 89"/>
                  <a:gd name="T32" fmla="*/ 205 w 205"/>
                  <a:gd name="T33" fmla="*/ 89 h 8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5" h="89">
                    <a:moveTo>
                      <a:pt x="103" y="19"/>
                    </a:moveTo>
                    <a:cubicBezTo>
                      <a:pt x="82" y="19"/>
                      <a:pt x="62" y="12"/>
                      <a:pt x="4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79"/>
                      <a:pt x="10" y="89"/>
                      <a:pt x="22" y="89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95" y="89"/>
                      <a:pt x="205" y="79"/>
                      <a:pt x="205" y="67"/>
                    </a:cubicBezTo>
                    <a:cubicBezTo>
                      <a:pt x="205" y="0"/>
                      <a:pt x="205" y="0"/>
                      <a:pt x="205" y="0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43" y="12"/>
                      <a:pt x="124" y="19"/>
                      <a:pt x="103" y="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202" name="Freeform 137"/>
              <p:cNvSpPr>
                <a:spLocks noEditPoints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0" y="0"/>
                <a:ext cx="453105" cy="260652"/>
              </a:xfrm>
              <a:custGeom>
                <a:avLst/>
                <a:gdLst>
                  <a:gd name="T0" fmla="*/ 404479 w 205"/>
                  <a:gd name="T1" fmla="*/ 92774 h 118"/>
                  <a:gd name="T2" fmla="*/ 397848 w 205"/>
                  <a:gd name="T3" fmla="*/ 92774 h 118"/>
                  <a:gd name="T4" fmla="*/ 340381 w 205"/>
                  <a:gd name="T5" fmla="*/ 92774 h 118"/>
                  <a:gd name="T6" fmla="*/ 340381 w 205"/>
                  <a:gd name="T7" fmla="*/ 48596 h 118"/>
                  <a:gd name="T8" fmla="*/ 291755 w 205"/>
                  <a:gd name="T9" fmla="*/ 0 h 118"/>
                  <a:gd name="T10" fmla="*/ 161350 w 205"/>
                  <a:gd name="T11" fmla="*/ 0 h 118"/>
                  <a:gd name="T12" fmla="*/ 112724 w 205"/>
                  <a:gd name="T13" fmla="*/ 48596 h 118"/>
                  <a:gd name="T14" fmla="*/ 112724 w 205"/>
                  <a:gd name="T15" fmla="*/ 92774 h 118"/>
                  <a:gd name="T16" fmla="*/ 55257 w 205"/>
                  <a:gd name="T17" fmla="*/ 92774 h 118"/>
                  <a:gd name="T18" fmla="*/ 48626 w 205"/>
                  <a:gd name="T19" fmla="*/ 92774 h 118"/>
                  <a:gd name="T20" fmla="*/ 0 w 205"/>
                  <a:gd name="T21" fmla="*/ 141371 h 118"/>
                  <a:gd name="T22" fmla="*/ 0 w 205"/>
                  <a:gd name="T23" fmla="*/ 223100 h 118"/>
                  <a:gd name="T24" fmla="*/ 119354 w 205"/>
                  <a:gd name="T25" fmla="*/ 223100 h 118"/>
                  <a:gd name="T26" fmla="*/ 227658 w 205"/>
                  <a:gd name="T27" fmla="*/ 260652 h 118"/>
                  <a:gd name="T28" fmla="*/ 333751 w 205"/>
                  <a:gd name="T29" fmla="*/ 223100 h 118"/>
                  <a:gd name="T30" fmla="*/ 453105 w 205"/>
                  <a:gd name="T31" fmla="*/ 223100 h 118"/>
                  <a:gd name="T32" fmla="*/ 453105 w 205"/>
                  <a:gd name="T33" fmla="*/ 141371 h 118"/>
                  <a:gd name="T34" fmla="*/ 404479 w 205"/>
                  <a:gd name="T35" fmla="*/ 92774 h 118"/>
                  <a:gd name="T36" fmla="*/ 148088 w 205"/>
                  <a:gd name="T37" fmla="*/ 57432 h 118"/>
                  <a:gd name="T38" fmla="*/ 148088 w 205"/>
                  <a:gd name="T39" fmla="*/ 48596 h 118"/>
                  <a:gd name="T40" fmla="*/ 161350 w 205"/>
                  <a:gd name="T41" fmla="*/ 37552 h 118"/>
                  <a:gd name="T42" fmla="*/ 291755 w 205"/>
                  <a:gd name="T43" fmla="*/ 37552 h 118"/>
                  <a:gd name="T44" fmla="*/ 305017 w 205"/>
                  <a:gd name="T45" fmla="*/ 48596 h 118"/>
                  <a:gd name="T46" fmla="*/ 305017 w 205"/>
                  <a:gd name="T47" fmla="*/ 57432 h 118"/>
                  <a:gd name="T48" fmla="*/ 305017 w 205"/>
                  <a:gd name="T49" fmla="*/ 92774 h 118"/>
                  <a:gd name="T50" fmla="*/ 148088 w 205"/>
                  <a:gd name="T51" fmla="*/ 92774 h 118"/>
                  <a:gd name="T52" fmla="*/ 148088 w 205"/>
                  <a:gd name="T53" fmla="*/ 57432 h 118"/>
                  <a:gd name="T54" fmla="*/ 223237 w 205"/>
                  <a:gd name="T55" fmla="*/ 223100 h 118"/>
                  <a:gd name="T56" fmla="*/ 187873 w 205"/>
                  <a:gd name="T57" fmla="*/ 189967 h 118"/>
                  <a:gd name="T58" fmla="*/ 223237 w 205"/>
                  <a:gd name="T59" fmla="*/ 154624 h 118"/>
                  <a:gd name="T60" fmla="*/ 258601 w 205"/>
                  <a:gd name="T61" fmla="*/ 189967 h 118"/>
                  <a:gd name="T62" fmla="*/ 223237 w 205"/>
                  <a:gd name="T63" fmla="*/ 223100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5"/>
                  <a:gd name="T97" fmla="*/ 0 h 118"/>
                  <a:gd name="T98" fmla="*/ 205 w 205"/>
                  <a:gd name="T99" fmla="*/ 118 h 11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5" h="118">
                    <a:moveTo>
                      <a:pt x="183" y="42"/>
                    </a:moveTo>
                    <a:cubicBezTo>
                      <a:pt x="180" y="42"/>
                      <a:pt x="180" y="42"/>
                      <a:pt x="180" y="42"/>
                    </a:cubicBezTo>
                    <a:cubicBezTo>
                      <a:pt x="154" y="42"/>
                      <a:pt x="154" y="42"/>
                      <a:pt x="154" y="42"/>
                    </a:cubicBezTo>
                    <a:cubicBezTo>
                      <a:pt x="154" y="22"/>
                      <a:pt x="154" y="22"/>
                      <a:pt x="154" y="22"/>
                    </a:cubicBezTo>
                    <a:cubicBezTo>
                      <a:pt x="154" y="10"/>
                      <a:pt x="144" y="0"/>
                      <a:pt x="132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61" y="0"/>
                      <a:pt x="51" y="10"/>
                      <a:pt x="51" y="22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10" y="42"/>
                      <a:pt x="0" y="52"/>
                      <a:pt x="0" y="64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67" y="112"/>
                      <a:pt x="84" y="118"/>
                      <a:pt x="103" y="118"/>
                    </a:cubicBezTo>
                    <a:cubicBezTo>
                      <a:pt x="121" y="118"/>
                      <a:pt x="138" y="112"/>
                      <a:pt x="151" y="101"/>
                    </a:cubicBezTo>
                    <a:cubicBezTo>
                      <a:pt x="205" y="101"/>
                      <a:pt x="205" y="101"/>
                      <a:pt x="205" y="101"/>
                    </a:cubicBezTo>
                    <a:cubicBezTo>
                      <a:pt x="205" y="64"/>
                      <a:pt x="205" y="64"/>
                      <a:pt x="205" y="64"/>
                    </a:cubicBezTo>
                    <a:cubicBezTo>
                      <a:pt x="205" y="52"/>
                      <a:pt x="195" y="42"/>
                      <a:pt x="183" y="42"/>
                    </a:cubicBezTo>
                    <a:close/>
                    <a:moveTo>
                      <a:pt x="67" y="26"/>
                    </a:moveTo>
                    <a:cubicBezTo>
                      <a:pt x="67" y="22"/>
                      <a:pt x="67" y="22"/>
                      <a:pt x="67" y="22"/>
                    </a:cubicBezTo>
                    <a:cubicBezTo>
                      <a:pt x="67" y="19"/>
                      <a:pt x="70" y="17"/>
                      <a:pt x="73" y="17"/>
                    </a:cubicBezTo>
                    <a:cubicBezTo>
                      <a:pt x="132" y="17"/>
                      <a:pt x="132" y="17"/>
                      <a:pt x="132" y="17"/>
                    </a:cubicBezTo>
                    <a:cubicBezTo>
                      <a:pt x="135" y="17"/>
                      <a:pt x="138" y="19"/>
                      <a:pt x="138" y="22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67" y="42"/>
                      <a:pt x="67" y="42"/>
                      <a:pt x="67" y="42"/>
                    </a:cubicBezTo>
                    <a:lnTo>
                      <a:pt x="67" y="26"/>
                    </a:lnTo>
                    <a:close/>
                    <a:moveTo>
                      <a:pt x="101" y="101"/>
                    </a:moveTo>
                    <a:cubicBezTo>
                      <a:pt x="92" y="101"/>
                      <a:pt x="85" y="94"/>
                      <a:pt x="85" y="86"/>
                    </a:cubicBezTo>
                    <a:cubicBezTo>
                      <a:pt x="85" y="77"/>
                      <a:pt x="92" y="70"/>
                      <a:pt x="101" y="70"/>
                    </a:cubicBezTo>
                    <a:cubicBezTo>
                      <a:pt x="110" y="70"/>
                      <a:pt x="117" y="77"/>
                      <a:pt x="117" y="86"/>
                    </a:cubicBezTo>
                    <a:cubicBezTo>
                      <a:pt x="117" y="94"/>
                      <a:pt x="110" y="101"/>
                      <a:pt x="101" y="10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6805613" y="1542415"/>
            <a:ext cx="1835150" cy="1835150"/>
            <a:chOff x="7138988" y="2286000"/>
            <a:chExt cx="1835150" cy="1835150"/>
          </a:xfrm>
          <a:solidFill>
            <a:srgbClr val="2D6E58"/>
          </a:solidFill>
        </p:grpSpPr>
        <p:sp>
          <p:nvSpPr>
            <p:cNvPr id="7174" name="任意多边形 5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138988" y="2286000"/>
              <a:ext cx="1835150" cy="1835150"/>
            </a:xfrm>
            <a:custGeom>
              <a:avLst/>
              <a:gdLst>
                <a:gd name="T0" fmla="*/ 311557 w 2204265"/>
                <a:gd name="T1" fmla="*/ 1111658 h 2204265"/>
                <a:gd name="T2" fmla="*/ 1892707 w 2204265"/>
                <a:gd name="T3" fmla="*/ 1111658 h 2204265"/>
                <a:gd name="T4" fmla="*/ 977042 w 2204265"/>
                <a:gd name="T5" fmla="*/ 0 h 2204265"/>
                <a:gd name="T6" fmla="*/ 1276006 w 2204265"/>
                <a:gd name="T7" fmla="*/ 227584 h 2204265"/>
                <a:gd name="T8" fmla="*/ 1387705 w 2204265"/>
                <a:gd name="T9" fmla="*/ 259057 h 2204265"/>
                <a:gd name="T10" fmla="*/ 1761531 w 2204265"/>
                <a:gd name="T11" fmla="*/ 210203 h 2204265"/>
                <a:gd name="T12" fmla="*/ 1705003 w 2204265"/>
                <a:gd name="T13" fmla="*/ 435309 h 2204265"/>
                <a:gd name="T14" fmla="*/ 1782142 w 2204265"/>
                <a:gd name="T15" fmla="*/ 511190 h 2204265"/>
                <a:gd name="T16" fmla="*/ 2119154 w 2204265"/>
                <a:gd name="T17" fmla="*/ 659399 h 2204265"/>
                <a:gd name="T18" fmla="*/ 1974042 w 2204265"/>
                <a:gd name="T19" fmla="*/ 833752 h 2204265"/>
                <a:gd name="T20" fmla="*/ 2204265 w 2204265"/>
                <a:gd name="T21" fmla="*/ 977042 h 2204265"/>
                <a:gd name="T22" fmla="*/ 2012137 w 2204265"/>
                <a:gd name="T23" fmla="*/ 1268406 h 2204265"/>
                <a:gd name="T24" fmla="*/ 1985237 w 2204265"/>
                <a:gd name="T25" fmla="*/ 1394985 h 2204265"/>
                <a:gd name="T26" fmla="*/ 2119154 w 2204265"/>
                <a:gd name="T27" fmla="*/ 1544868 h 2204265"/>
                <a:gd name="T28" fmla="*/ 1820151 w 2204265"/>
                <a:gd name="T29" fmla="*/ 1705353 h 2204265"/>
                <a:gd name="T30" fmla="*/ 1731696 w 2204265"/>
                <a:gd name="T31" fmla="*/ 1804423 h 2204265"/>
                <a:gd name="T32" fmla="*/ 1761531 w 2204265"/>
                <a:gd name="T33" fmla="*/ 1994062 h 2204265"/>
                <a:gd name="T34" fmla="*/ 1429863 w 2204265"/>
                <a:gd name="T35" fmla="*/ 1991868 h 2204265"/>
                <a:gd name="T36" fmla="*/ 1262745 w 2204265"/>
                <a:gd name="T37" fmla="*/ 2038549 h 2204265"/>
                <a:gd name="T38" fmla="*/ 977042 w 2204265"/>
                <a:gd name="T39" fmla="*/ 2204265 h 2204265"/>
                <a:gd name="T40" fmla="*/ 916475 w 2204265"/>
                <a:gd name="T41" fmla="*/ 2034392 h 2204265"/>
                <a:gd name="T42" fmla="*/ 659399 w 2204265"/>
                <a:gd name="T43" fmla="*/ 2119153 h 2204265"/>
                <a:gd name="T44" fmla="*/ 496981 w 2204265"/>
                <a:gd name="T45" fmla="*/ 1826130 h 2204265"/>
                <a:gd name="T46" fmla="*/ 382878 w 2204265"/>
                <a:gd name="T47" fmla="*/ 1705753 h 2204265"/>
                <a:gd name="T48" fmla="*/ 85113 w 2204265"/>
                <a:gd name="T49" fmla="*/ 1544868 h 2204265"/>
                <a:gd name="T50" fmla="*/ 212821 w 2204265"/>
                <a:gd name="T51" fmla="*/ 1373126 h 2204265"/>
                <a:gd name="T52" fmla="*/ 0 w 2204265"/>
                <a:gd name="T53" fmla="*/ 1227224 h 2204265"/>
                <a:gd name="T54" fmla="*/ 203220 w 2204265"/>
                <a:gd name="T55" fmla="*/ 933481 h 2204265"/>
                <a:gd name="T56" fmla="*/ 243470 w 2204265"/>
                <a:gd name="T57" fmla="*/ 802476 h 2204265"/>
                <a:gd name="T58" fmla="*/ 210204 w 2204265"/>
                <a:gd name="T59" fmla="*/ 442735 h 2204265"/>
                <a:gd name="T60" fmla="*/ 470557 w 2204265"/>
                <a:gd name="T61" fmla="*/ 461243 h 2204265"/>
                <a:gd name="T62" fmla="*/ 442735 w 2204265"/>
                <a:gd name="T63" fmla="*/ 210203 h 2204265"/>
                <a:gd name="T64" fmla="*/ 815299 w 2204265"/>
                <a:gd name="T65" fmla="*/ 257661 h 2204265"/>
                <a:gd name="T66" fmla="*/ 928259 w 2204265"/>
                <a:gd name="T67" fmla="*/ 227584 h 2204265"/>
                <a:gd name="T68" fmla="*/ 0 w 2204265"/>
                <a:gd name="T69" fmla="*/ 0 h 2204265"/>
                <a:gd name="T70" fmla="*/ 2204265 w 2204265"/>
                <a:gd name="T71" fmla="*/ 2204265 h 2204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T68" t="T69" r="T70" b="T71"/>
              <a:pathLst>
                <a:path w="2204265" h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lnTo>
                    <a:pt x="9770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7175" name="椭圆 6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453313" y="2603500"/>
              <a:ext cx="1208087" cy="12096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7180" name="组合 18"/>
            <p:cNvGrpSpPr/>
            <p:nvPr/>
          </p:nvGrpSpPr>
          <p:grpSpPr bwMode="auto">
            <a:xfrm>
              <a:off x="7880350" y="2974975"/>
              <a:ext cx="425450" cy="457200"/>
              <a:chOff x="0" y="0"/>
              <a:chExt cx="466184" cy="501686"/>
            </a:xfrm>
            <a:grpFill/>
          </p:grpSpPr>
          <p:sp>
            <p:nvSpPr>
              <p:cNvPr id="7196" name="Freeform 15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41070" y="426012"/>
                <a:ext cx="50449" cy="46712"/>
              </a:xfrm>
              <a:custGeom>
                <a:avLst/>
                <a:gdLst>
                  <a:gd name="T0" fmla="*/ 35095 w 23"/>
                  <a:gd name="T1" fmla="*/ 0 h 21"/>
                  <a:gd name="T2" fmla="*/ 35095 w 23"/>
                  <a:gd name="T3" fmla="*/ 8898 h 21"/>
                  <a:gd name="T4" fmla="*/ 41675 w 23"/>
                  <a:gd name="T5" fmla="*/ 24468 h 21"/>
                  <a:gd name="T6" fmla="*/ 21934 w 23"/>
                  <a:gd name="T7" fmla="*/ 37814 h 21"/>
                  <a:gd name="T8" fmla="*/ 8774 w 23"/>
                  <a:gd name="T9" fmla="*/ 20019 h 21"/>
                  <a:gd name="T10" fmla="*/ 13161 w 23"/>
                  <a:gd name="T11" fmla="*/ 11122 h 21"/>
                  <a:gd name="T12" fmla="*/ 13161 w 23"/>
                  <a:gd name="T13" fmla="*/ 0 h 21"/>
                  <a:gd name="T14" fmla="*/ 0 w 23"/>
                  <a:gd name="T15" fmla="*/ 22244 h 21"/>
                  <a:gd name="T16" fmla="*/ 24128 w 23"/>
                  <a:gd name="T17" fmla="*/ 46712 h 21"/>
                  <a:gd name="T18" fmla="*/ 50449 w 23"/>
                  <a:gd name="T19" fmla="*/ 22244 h 21"/>
                  <a:gd name="T20" fmla="*/ 35095 w 23"/>
                  <a:gd name="T21" fmla="*/ 0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21"/>
                  <a:gd name="T35" fmla="*/ 23 w 23"/>
                  <a:gd name="T36" fmla="*/ 21 h 2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21">
                    <a:moveTo>
                      <a:pt x="16" y="0"/>
                    </a:moveTo>
                    <a:cubicBezTo>
                      <a:pt x="16" y="4"/>
                      <a:pt x="16" y="4"/>
                      <a:pt x="16" y="4"/>
                    </a:cubicBezTo>
                    <a:cubicBezTo>
                      <a:pt x="18" y="5"/>
                      <a:pt x="19" y="8"/>
                      <a:pt x="19" y="11"/>
                    </a:cubicBezTo>
                    <a:cubicBezTo>
                      <a:pt x="18" y="15"/>
                      <a:pt x="15" y="18"/>
                      <a:pt x="10" y="17"/>
                    </a:cubicBezTo>
                    <a:cubicBezTo>
                      <a:pt x="6" y="17"/>
                      <a:pt x="3" y="13"/>
                      <a:pt x="4" y="9"/>
                    </a:cubicBezTo>
                    <a:cubicBezTo>
                      <a:pt x="4" y="7"/>
                      <a:pt x="5" y="6"/>
                      <a:pt x="6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2"/>
                      <a:pt x="0" y="6"/>
                      <a:pt x="0" y="10"/>
                    </a:cubicBezTo>
                    <a:cubicBezTo>
                      <a:pt x="0" y="16"/>
                      <a:pt x="5" y="21"/>
                      <a:pt x="11" y="21"/>
                    </a:cubicBezTo>
                    <a:cubicBezTo>
                      <a:pt x="18" y="21"/>
                      <a:pt x="23" y="16"/>
                      <a:pt x="23" y="10"/>
                    </a:cubicBezTo>
                    <a:cubicBezTo>
                      <a:pt x="23" y="5"/>
                      <a:pt x="20" y="1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197" name="Rectangle 155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0689" y="419472"/>
                <a:ext cx="9342" cy="3269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9pPr>
              </a:lstStyle>
              <a:p>
                <a:pPr eaLnBrk="1" hangingPunct="1"/>
                <a:endParaRPr lang="zh-CN" altLang="zh-CN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7198" name="Freeform 156"/>
              <p:cNvSpPr>
                <a:spLocks noEditPoints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9238" y="81278"/>
                <a:ext cx="260652" cy="260652"/>
              </a:xfrm>
              <a:custGeom>
                <a:avLst/>
                <a:gdLst>
                  <a:gd name="T0" fmla="*/ 53014 w 118"/>
                  <a:gd name="T1" fmla="*/ 41969 h 118"/>
                  <a:gd name="T2" fmla="*/ 41969 w 118"/>
                  <a:gd name="T3" fmla="*/ 207638 h 118"/>
                  <a:gd name="T4" fmla="*/ 207638 w 118"/>
                  <a:gd name="T5" fmla="*/ 218683 h 118"/>
                  <a:gd name="T6" fmla="*/ 218683 w 118"/>
                  <a:gd name="T7" fmla="*/ 53014 h 118"/>
                  <a:gd name="T8" fmla="*/ 53014 w 118"/>
                  <a:gd name="T9" fmla="*/ 41969 h 118"/>
                  <a:gd name="T10" fmla="*/ 141371 w 118"/>
                  <a:gd name="T11" fmla="*/ 185549 h 118"/>
                  <a:gd name="T12" fmla="*/ 141371 w 118"/>
                  <a:gd name="T13" fmla="*/ 205429 h 118"/>
                  <a:gd name="T14" fmla="*/ 123699 w 118"/>
                  <a:gd name="T15" fmla="*/ 205429 h 118"/>
                  <a:gd name="T16" fmla="*/ 123699 w 118"/>
                  <a:gd name="T17" fmla="*/ 187758 h 118"/>
                  <a:gd name="T18" fmla="*/ 90566 w 118"/>
                  <a:gd name="T19" fmla="*/ 178922 h 118"/>
                  <a:gd name="T20" fmla="*/ 94983 w 118"/>
                  <a:gd name="T21" fmla="*/ 156833 h 118"/>
                  <a:gd name="T22" fmla="*/ 128117 w 118"/>
                  <a:gd name="T23" fmla="*/ 165669 h 118"/>
                  <a:gd name="T24" fmla="*/ 145788 w 118"/>
                  <a:gd name="T25" fmla="*/ 154624 h 118"/>
                  <a:gd name="T26" fmla="*/ 125908 w 118"/>
                  <a:gd name="T27" fmla="*/ 136953 h 118"/>
                  <a:gd name="T28" fmla="*/ 90566 w 118"/>
                  <a:gd name="T29" fmla="*/ 101610 h 118"/>
                  <a:gd name="T30" fmla="*/ 123699 w 118"/>
                  <a:gd name="T31" fmla="*/ 68476 h 118"/>
                  <a:gd name="T32" fmla="*/ 123699 w 118"/>
                  <a:gd name="T33" fmla="*/ 50805 h 118"/>
                  <a:gd name="T34" fmla="*/ 141371 w 118"/>
                  <a:gd name="T35" fmla="*/ 50805 h 118"/>
                  <a:gd name="T36" fmla="*/ 141371 w 118"/>
                  <a:gd name="T37" fmla="*/ 66267 h 118"/>
                  <a:gd name="T38" fmla="*/ 170086 w 118"/>
                  <a:gd name="T39" fmla="*/ 72894 h 118"/>
                  <a:gd name="T40" fmla="*/ 163460 w 118"/>
                  <a:gd name="T41" fmla="*/ 94983 h 118"/>
                  <a:gd name="T42" fmla="*/ 136953 w 118"/>
                  <a:gd name="T43" fmla="*/ 88357 h 118"/>
                  <a:gd name="T44" fmla="*/ 121490 w 118"/>
                  <a:gd name="T45" fmla="*/ 99401 h 118"/>
                  <a:gd name="T46" fmla="*/ 143579 w 118"/>
                  <a:gd name="T47" fmla="*/ 114864 h 118"/>
                  <a:gd name="T48" fmla="*/ 174504 w 118"/>
                  <a:gd name="T49" fmla="*/ 152415 h 118"/>
                  <a:gd name="T50" fmla="*/ 141371 w 118"/>
                  <a:gd name="T51" fmla="*/ 185549 h 1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8"/>
                  <a:gd name="T79" fmla="*/ 0 h 118"/>
                  <a:gd name="T80" fmla="*/ 118 w 118"/>
                  <a:gd name="T81" fmla="*/ 118 h 11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8" h="118">
                    <a:moveTo>
                      <a:pt x="24" y="19"/>
                    </a:moveTo>
                    <a:cubicBezTo>
                      <a:pt x="2" y="39"/>
                      <a:pt x="0" y="72"/>
                      <a:pt x="19" y="94"/>
                    </a:cubicBezTo>
                    <a:cubicBezTo>
                      <a:pt x="38" y="116"/>
                      <a:pt x="72" y="118"/>
                      <a:pt x="94" y="99"/>
                    </a:cubicBezTo>
                    <a:cubicBezTo>
                      <a:pt x="115" y="79"/>
                      <a:pt x="118" y="46"/>
                      <a:pt x="99" y="24"/>
                    </a:cubicBezTo>
                    <a:cubicBezTo>
                      <a:pt x="79" y="2"/>
                      <a:pt x="46" y="0"/>
                      <a:pt x="24" y="19"/>
                    </a:cubicBezTo>
                    <a:close/>
                    <a:moveTo>
                      <a:pt x="64" y="84"/>
                    </a:moveTo>
                    <a:cubicBezTo>
                      <a:pt x="64" y="93"/>
                      <a:pt x="64" y="93"/>
                      <a:pt x="64" y="93"/>
                    </a:cubicBezTo>
                    <a:cubicBezTo>
                      <a:pt x="56" y="93"/>
                      <a:pt x="56" y="93"/>
                      <a:pt x="56" y="93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0" y="85"/>
                      <a:pt x="44" y="83"/>
                      <a:pt x="41" y="81"/>
                    </a:cubicBezTo>
                    <a:cubicBezTo>
                      <a:pt x="43" y="71"/>
                      <a:pt x="43" y="71"/>
                      <a:pt x="43" y="71"/>
                    </a:cubicBezTo>
                    <a:cubicBezTo>
                      <a:pt x="47" y="73"/>
                      <a:pt x="52" y="75"/>
                      <a:pt x="58" y="75"/>
                    </a:cubicBezTo>
                    <a:cubicBezTo>
                      <a:pt x="63" y="75"/>
                      <a:pt x="66" y="73"/>
                      <a:pt x="66" y="70"/>
                    </a:cubicBezTo>
                    <a:cubicBezTo>
                      <a:pt x="66" y="66"/>
                      <a:pt x="63" y="64"/>
                      <a:pt x="57" y="62"/>
                    </a:cubicBezTo>
                    <a:cubicBezTo>
                      <a:pt x="48" y="59"/>
                      <a:pt x="41" y="55"/>
                      <a:pt x="41" y="46"/>
                    </a:cubicBezTo>
                    <a:cubicBezTo>
                      <a:pt x="41" y="39"/>
                      <a:pt x="47" y="33"/>
                      <a:pt x="56" y="31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70" y="30"/>
                      <a:pt x="74" y="32"/>
                      <a:pt x="77" y="33"/>
                    </a:cubicBezTo>
                    <a:cubicBezTo>
                      <a:pt x="74" y="43"/>
                      <a:pt x="74" y="43"/>
                      <a:pt x="74" y="43"/>
                    </a:cubicBezTo>
                    <a:cubicBezTo>
                      <a:pt x="72" y="42"/>
                      <a:pt x="68" y="40"/>
                      <a:pt x="62" y="40"/>
                    </a:cubicBezTo>
                    <a:cubicBezTo>
                      <a:pt x="56" y="40"/>
                      <a:pt x="55" y="42"/>
                      <a:pt x="55" y="45"/>
                    </a:cubicBezTo>
                    <a:cubicBezTo>
                      <a:pt x="55" y="48"/>
                      <a:pt x="58" y="50"/>
                      <a:pt x="65" y="52"/>
                    </a:cubicBezTo>
                    <a:cubicBezTo>
                      <a:pt x="75" y="56"/>
                      <a:pt x="79" y="61"/>
                      <a:pt x="79" y="69"/>
                    </a:cubicBezTo>
                    <a:cubicBezTo>
                      <a:pt x="79" y="76"/>
                      <a:pt x="74" y="83"/>
                      <a:pt x="64" y="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199" name="Freeform 157"/>
              <p:cNvSpPr>
                <a:spLocks noEditPoints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0" y="0"/>
                <a:ext cx="338194" cy="501686"/>
              </a:xfrm>
              <a:custGeom>
                <a:avLst/>
                <a:gdLst>
                  <a:gd name="T0" fmla="*/ 305038 w 153"/>
                  <a:gd name="T1" fmla="*/ 391182 h 227"/>
                  <a:gd name="T2" fmla="*/ 35367 w 153"/>
                  <a:gd name="T3" fmla="*/ 391182 h 227"/>
                  <a:gd name="T4" fmla="*/ 35367 w 153"/>
                  <a:gd name="T5" fmla="*/ 35361 h 227"/>
                  <a:gd name="T6" fmla="*/ 305038 w 153"/>
                  <a:gd name="T7" fmla="*/ 35361 h 227"/>
                  <a:gd name="T8" fmla="*/ 305038 w 153"/>
                  <a:gd name="T9" fmla="*/ 227637 h 227"/>
                  <a:gd name="T10" fmla="*/ 307248 w 153"/>
                  <a:gd name="T11" fmla="*/ 225427 h 227"/>
                  <a:gd name="T12" fmla="*/ 338194 w 153"/>
                  <a:gd name="T13" fmla="*/ 207747 h 227"/>
                  <a:gd name="T14" fmla="*/ 338194 w 153"/>
                  <a:gd name="T15" fmla="*/ 28731 h 227"/>
                  <a:gd name="T16" fmla="*/ 311669 w 153"/>
                  <a:gd name="T17" fmla="*/ 0 h 227"/>
                  <a:gd name="T18" fmla="*/ 26525 w 153"/>
                  <a:gd name="T19" fmla="*/ 0 h 227"/>
                  <a:gd name="T20" fmla="*/ 0 w 153"/>
                  <a:gd name="T21" fmla="*/ 28731 h 227"/>
                  <a:gd name="T22" fmla="*/ 0 w 153"/>
                  <a:gd name="T23" fmla="*/ 475165 h 227"/>
                  <a:gd name="T24" fmla="*/ 26525 w 153"/>
                  <a:gd name="T25" fmla="*/ 501686 h 227"/>
                  <a:gd name="T26" fmla="*/ 311669 w 153"/>
                  <a:gd name="T27" fmla="*/ 501686 h 227"/>
                  <a:gd name="T28" fmla="*/ 338194 w 153"/>
                  <a:gd name="T29" fmla="*/ 475165 h 227"/>
                  <a:gd name="T30" fmla="*/ 338194 w 153"/>
                  <a:gd name="T31" fmla="*/ 388972 h 227"/>
                  <a:gd name="T32" fmla="*/ 305038 w 153"/>
                  <a:gd name="T33" fmla="*/ 366872 h 227"/>
                  <a:gd name="T34" fmla="*/ 305038 w 153"/>
                  <a:gd name="T35" fmla="*/ 391182 h 227"/>
                  <a:gd name="T36" fmla="*/ 165781 w 153"/>
                  <a:gd name="T37" fmla="*/ 488426 h 227"/>
                  <a:gd name="T38" fmla="*/ 123783 w 153"/>
                  <a:gd name="T39" fmla="*/ 444224 h 227"/>
                  <a:gd name="T40" fmla="*/ 165781 w 153"/>
                  <a:gd name="T41" fmla="*/ 402233 h 227"/>
                  <a:gd name="T42" fmla="*/ 209990 w 153"/>
                  <a:gd name="T43" fmla="*/ 444224 h 227"/>
                  <a:gd name="T44" fmla="*/ 165781 w 153"/>
                  <a:gd name="T45" fmla="*/ 488426 h 22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53"/>
                  <a:gd name="T70" fmla="*/ 0 h 227"/>
                  <a:gd name="T71" fmla="*/ 153 w 153"/>
                  <a:gd name="T72" fmla="*/ 227 h 22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53" h="227">
                    <a:moveTo>
                      <a:pt x="138" y="177"/>
                    </a:moveTo>
                    <a:cubicBezTo>
                      <a:pt x="16" y="177"/>
                      <a:pt x="16" y="177"/>
                      <a:pt x="16" y="177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38" y="16"/>
                      <a:pt x="138" y="16"/>
                      <a:pt x="138" y="16"/>
                    </a:cubicBezTo>
                    <a:cubicBezTo>
                      <a:pt x="138" y="103"/>
                      <a:pt x="138" y="103"/>
                      <a:pt x="138" y="103"/>
                    </a:cubicBezTo>
                    <a:cubicBezTo>
                      <a:pt x="138" y="103"/>
                      <a:pt x="139" y="102"/>
                      <a:pt x="139" y="102"/>
                    </a:cubicBezTo>
                    <a:cubicBezTo>
                      <a:pt x="144" y="98"/>
                      <a:pt x="148" y="95"/>
                      <a:pt x="153" y="94"/>
                    </a:cubicBezTo>
                    <a:cubicBezTo>
                      <a:pt x="153" y="13"/>
                      <a:pt x="153" y="13"/>
                      <a:pt x="153" y="13"/>
                    </a:cubicBezTo>
                    <a:cubicBezTo>
                      <a:pt x="153" y="6"/>
                      <a:pt x="148" y="0"/>
                      <a:pt x="141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15"/>
                      <a:pt x="0" y="215"/>
                      <a:pt x="0" y="215"/>
                    </a:cubicBezTo>
                    <a:cubicBezTo>
                      <a:pt x="0" y="222"/>
                      <a:pt x="6" y="227"/>
                      <a:pt x="12" y="227"/>
                    </a:cubicBezTo>
                    <a:cubicBezTo>
                      <a:pt x="141" y="227"/>
                      <a:pt x="141" y="227"/>
                      <a:pt x="141" y="227"/>
                    </a:cubicBezTo>
                    <a:cubicBezTo>
                      <a:pt x="148" y="227"/>
                      <a:pt x="153" y="222"/>
                      <a:pt x="153" y="215"/>
                    </a:cubicBezTo>
                    <a:cubicBezTo>
                      <a:pt x="153" y="176"/>
                      <a:pt x="153" y="176"/>
                      <a:pt x="153" y="176"/>
                    </a:cubicBezTo>
                    <a:cubicBezTo>
                      <a:pt x="148" y="174"/>
                      <a:pt x="142" y="170"/>
                      <a:pt x="138" y="166"/>
                    </a:cubicBezTo>
                    <a:lnTo>
                      <a:pt x="138" y="177"/>
                    </a:lnTo>
                    <a:close/>
                    <a:moveTo>
                      <a:pt x="75" y="221"/>
                    </a:moveTo>
                    <a:cubicBezTo>
                      <a:pt x="65" y="221"/>
                      <a:pt x="56" y="212"/>
                      <a:pt x="56" y="201"/>
                    </a:cubicBezTo>
                    <a:cubicBezTo>
                      <a:pt x="56" y="191"/>
                      <a:pt x="65" y="182"/>
                      <a:pt x="75" y="182"/>
                    </a:cubicBezTo>
                    <a:cubicBezTo>
                      <a:pt x="86" y="182"/>
                      <a:pt x="95" y="191"/>
                      <a:pt x="95" y="201"/>
                    </a:cubicBezTo>
                    <a:cubicBezTo>
                      <a:pt x="95" y="212"/>
                      <a:pt x="86" y="221"/>
                      <a:pt x="75" y="22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200" name="Freeform 158"/>
              <p:cNvSpPr>
                <a:spLocks noEditPoints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275600" y="202729"/>
                <a:ext cx="190584" cy="190584"/>
              </a:xfrm>
              <a:custGeom>
                <a:avLst/>
                <a:gdLst>
                  <a:gd name="T0" fmla="*/ 159559 w 86"/>
                  <a:gd name="T1" fmla="*/ 37674 h 86"/>
                  <a:gd name="T2" fmla="*/ 39890 w 86"/>
                  <a:gd name="T3" fmla="*/ 31025 h 86"/>
                  <a:gd name="T4" fmla="*/ 31025 w 86"/>
                  <a:gd name="T5" fmla="*/ 150694 h 86"/>
                  <a:gd name="T6" fmla="*/ 152910 w 86"/>
                  <a:gd name="T7" fmla="*/ 159559 h 86"/>
                  <a:gd name="T8" fmla="*/ 159559 w 86"/>
                  <a:gd name="T9" fmla="*/ 37674 h 86"/>
                  <a:gd name="T10" fmla="*/ 101940 w 86"/>
                  <a:gd name="T11" fmla="*/ 139614 h 86"/>
                  <a:gd name="T12" fmla="*/ 101940 w 86"/>
                  <a:gd name="T13" fmla="*/ 155127 h 86"/>
                  <a:gd name="T14" fmla="*/ 88644 w 86"/>
                  <a:gd name="T15" fmla="*/ 155127 h 86"/>
                  <a:gd name="T16" fmla="*/ 88644 w 86"/>
                  <a:gd name="T17" fmla="*/ 141830 h 86"/>
                  <a:gd name="T18" fmla="*/ 62051 w 86"/>
                  <a:gd name="T19" fmla="*/ 135182 h 86"/>
                  <a:gd name="T20" fmla="*/ 66483 w 86"/>
                  <a:gd name="T21" fmla="*/ 117453 h 86"/>
                  <a:gd name="T22" fmla="*/ 90860 w 86"/>
                  <a:gd name="T23" fmla="*/ 124101 h 86"/>
                  <a:gd name="T24" fmla="*/ 106372 w 86"/>
                  <a:gd name="T25" fmla="*/ 115237 h 86"/>
                  <a:gd name="T26" fmla="*/ 90860 w 86"/>
                  <a:gd name="T27" fmla="*/ 101940 h 86"/>
                  <a:gd name="T28" fmla="*/ 64267 w 86"/>
                  <a:gd name="T29" fmla="*/ 75347 h 86"/>
                  <a:gd name="T30" fmla="*/ 88644 w 86"/>
                  <a:gd name="T31" fmla="*/ 48754 h 86"/>
                  <a:gd name="T32" fmla="*/ 88644 w 86"/>
                  <a:gd name="T33" fmla="*/ 33241 h 86"/>
                  <a:gd name="T34" fmla="*/ 104156 w 86"/>
                  <a:gd name="T35" fmla="*/ 33241 h 86"/>
                  <a:gd name="T36" fmla="*/ 104156 w 86"/>
                  <a:gd name="T37" fmla="*/ 46538 h 86"/>
                  <a:gd name="T38" fmla="*/ 124101 w 86"/>
                  <a:gd name="T39" fmla="*/ 50970 h 86"/>
                  <a:gd name="T40" fmla="*/ 119669 w 86"/>
                  <a:gd name="T41" fmla="*/ 68699 h 86"/>
                  <a:gd name="T42" fmla="*/ 99724 w 86"/>
                  <a:gd name="T43" fmla="*/ 64267 h 86"/>
                  <a:gd name="T44" fmla="*/ 86428 w 86"/>
                  <a:gd name="T45" fmla="*/ 70915 h 86"/>
                  <a:gd name="T46" fmla="*/ 104156 w 86"/>
                  <a:gd name="T47" fmla="*/ 84212 h 86"/>
                  <a:gd name="T48" fmla="*/ 128533 w 86"/>
                  <a:gd name="T49" fmla="*/ 113021 h 86"/>
                  <a:gd name="T50" fmla="*/ 101940 w 86"/>
                  <a:gd name="T51" fmla="*/ 139614 h 8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6"/>
                  <a:gd name="T79" fmla="*/ 0 h 86"/>
                  <a:gd name="T80" fmla="*/ 86 w 86"/>
                  <a:gd name="T81" fmla="*/ 86 h 8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6" h="86">
                    <a:moveTo>
                      <a:pt x="72" y="17"/>
                    </a:moveTo>
                    <a:cubicBezTo>
                      <a:pt x="58" y="1"/>
                      <a:pt x="34" y="0"/>
                      <a:pt x="18" y="14"/>
                    </a:cubicBezTo>
                    <a:cubicBezTo>
                      <a:pt x="2" y="28"/>
                      <a:pt x="0" y="52"/>
                      <a:pt x="14" y="68"/>
                    </a:cubicBezTo>
                    <a:cubicBezTo>
                      <a:pt x="28" y="84"/>
                      <a:pt x="53" y="86"/>
                      <a:pt x="69" y="72"/>
                    </a:cubicBezTo>
                    <a:cubicBezTo>
                      <a:pt x="85" y="58"/>
                      <a:pt x="86" y="33"/>
                      <a:pt x="72" y="17"/>
                    </a:cubicBezTo>
                    <a:close/>
                    <a:moveTo>
                      <a:pt x="46" y="63"/>
                    </a:moveTo>
                    <a:cubicBezTo>
                      <a:pt x="46" y="70"/>
                      <a:pt x="46" y="70"/>
                      <a:pt x="46" y="70"/>
                    </a:cubicBezTo>
                    <a:cubicBezTo>
                      <a:pt x="40" y="70"/>
                      <a:pt x="40" y="70"/>
                      <a:pt x="40" y="70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35" y="64"/>
                      <a:pt x="31" y="62"/>
                      <a:pt x="28" y="61"/>
                    </a:cubicBezTo>
                    <a:cubicBezTo>
                      <a:pt x="30" y="53"/>
                      <a:pt x="30" y="53"/>
                      <a:pt x="30" y="53"/>
                    </a:cubicBezTo>
                    <a:cubicBezTo>
                      <a:pt x="33" y="55"/>
                      <a:pt x="37" y="56"/>
                      <a:pt x="41" y="56"/>
                    </a:cubicBezTo>
                    <a:cubicBezTo>
                      <a:pt x="45" y="56"/>
                      <a:pt x="48" y="54"/>
                      <a:pt x="48" y="52"/>
                    </a:cubicBezTo>
                    <a:cubicBezTo>
                      <a:pt x="48" y="49"/>
                      <a:pt x="46" y="48"/>
                      <a:pt x="41" y="46"/>
                    </a:cubicBezTo>
                    <a:cubicBezTo>
                      <a:pt x="34" y="44"/>
                      <a:pt x="29" y="40"/>
                      <a:pt x="29" y="34"/>
                    </a:cubicBezTo>
                    <a:cubicBezTo>
                      <a:pt x="29" y="28"/>
                      <a:pt x="33" y="23"/>
                      <a:pt x="40" y="22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51" y="21"/>
                      <a:pt x="54" y="22"/>
                      <a:pt x="56" y="23"/>
                    </a:cubicBezTo>
                    <a:cubicBezTo>
                      <a:pt x="54" y="31"/>
                      <a:pt x="54" y="31"/>
                      <a:pt x="54" y="31"/>
                    </a:cubicBezTo>
                    <a:cubicBezTo>
                      <a:pt x="53" y="30"/>
                      <a:pt x="50" y="29"/>
                      <a:pt x="45" y="29"/>
                    </a:cubicBezTo>
                    <a:cubicBezTo>
                      <a:pt x="40" y="29"/>
                      <a:pt x="39" y="31"/>
                      <a:pt x="39" y="32"/>
                    </a:cubicBezTo>
                    <a:cubicBezTo>
                      <a:pt x="39" y="35"/>
                      <a:pt x="41" y="36"/>
                      <a:pt x="47" y="38"/>
                    </a:cubicBezTo>
                    <a:cubicBezTo>
                      <a:pt x="55" y="41"/>
                      <a:pt x="58" y="45"/>
                      <a:pt x="58" y="51"/>
                    </a:cubicBezTo>
                    <a:cubicBezTo>
                      <a:pt x="58" y="57"/>
                      <a:pt x="54" y="62"/>
                      <a:pt x="46" y="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2603500" y="2615565"/>
            <a:ext cx="1833563" cy="1835150"/>
            <a:chOff x="2936875" y="3359150"/>
            <a:chExt cx="1833563" cy="1835150"/>
          </a:xfrm>
          <a:solidFill>
            <a:srgbClr val="2D6E58"/>
          </a:solidFill>
        </p:grpSpPr>
        <p:sp>
          <p:nvSpPr>
            <p:cNvPr id="7170" name="任意多边形 1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936875" y="3359150"/>
              <a:ext cx="1833563" cy="1835150"/>
            </a:xfrm>
            <a:custGeom>
              <a:avLst/>
              <a:gdLst>
                <a:gd name="T0" fmla="*/ 311557 w 2204265"/>
                <a:gd name="T1" fmla="*/ 1111658 h 2204265"/>
                <a:gd name="T2" fmla="*/ 1892707 w 2204265"/>
                <a:gd name="T3" fmla="*/ 1111658 h 2204265"/>
                <a:gd name="T4" fmla="*/ 977042 w 2204265"/>
                <a:gd name="T5" fmla="*/ 0 h 2204265"/>
                <a:gd name="T6" fmla="*/ 1276006 w 2204265"/>
                <a:gd name="T7" fmla="*/ 227584 h 2204265"/>
                <a:gd name="T8" fmla="*/ 1387705 w 2204265"/>
                <a:gd name="T9" fmla="*/ 259057 h 2204265"/>
                <a:gd name="T10" fmla="*/ 1761531 w 2204265"/>
                <a:gd name="T11" fmla="*/ 210203 h 2204265"/>
                <a:gd name="T12" fmla="*/ 1705003 w 2204265"/>
                <a:gd name="T13" fmla="*/ 435309 h 2204265"/>
                <a:gd name="T14" fmla="*/ 1782142 w 2204265"/>
                <a:gd name="T15" fmla="*/ 511190 h 2204265"/>
                <a:gd name="T16" fmla="*/ 2119154 w 2204265"/>
                <a:gd name="T17" fmla="*/ 659399 h 2204265"/>
                <a:gd name="T18" fmla="*/ 1974042 w 2204265"/>
                <a:gd name="T19" fmla="*/ 833752 h 2204265"/>
                <a:gd name="T20" fmla="*/ 2204265 w 2204265"/>
                <a:gd name="T21" fmla="*/ 977042 h 2204265"/>
                <a:gd name="T22" fmla="*/ 2012137 w 2204265"/>
                <a:gd name="T23" fmla="*/ 1268406 h 2204265"/>
                <a:gd name="T24" fmla="*/ 1985237 w 2204265"/>
                <a:gd name="T25" fmla="*/ 1394985 h 2204265"/>
                <a:gd name="T26" fmla="*/ 2119154 w 2204265"/>
                <a:gd name="T27" fmla="*/ 1544868 h 2204265"/>
                <a:gd name="T28" fmla="*/ 1820151 w 2204265"/>
                <a:gd name="T29" fmla="*/ 1705353 h 2204265"/>
                <a:gd name="T30" fmla="*/ 1731696 w 2204265"/>
                <a:gd name="T31" fmla="*/ 1804423 h 2204265"/>
                <a:gd name="T32" fmla="*/ 1761531 w 2204265"/>
                <a:gd name="T33" fmla="*/ 1994062 h 2204265"/>
                <a:gd name="T34" fmla="*/ 1429863 w 2204265"/>
                <a:gd name="T35" fmla="*/ 1991868 h 2204265"/>
                <a:gd name="T36" fmla="*/ 1262745 w 2204265"/>
                <a:gd name="T37" fmla="*/ 2038549 h 2204265"/>
                <a:gd name="T38" fmla="*/ 977042 w 2204265"/>
                <a:gd name="T39" fmla="*/ 2204265 h 2204265"/>
                <a:gd name="T40" fmla="*/ 916475 w 2204265"/>
                <a:gd name="T41" fmla="*/ 2034392 h 2204265"/>
                <a:gd name="T42" fmla="*/ 659399 w 2204265"/>
                <a:gd name="T43" fmla="*/ 2119153 h 2204265"/>
                <a:gd name="T44" fmla="*/ 496981 w 2204265"/>
                <a:gd name="T45" fmla="*/ 1826130 h 2204265"/>
                <a:gd name="T46" fmla="*/ 382878 w 2204265"/>
                <a:gd name="T47" fmla="*/ 1705753 h 2204265"/>
                <a:gd name="T48" fmla="*/ 85113 w 2204265"/>
                <a:gd name="T49" fmla="*/ 1544868 h 2204265"/>
                <a:gd name="T50" fmla="*/ 212821 w 2204265"/>
                <a:gd name="T51" fmla="*/ 1373126 h 2204265"/>
                <a:gd name="T52" fmla="*/ 0 w 2204265"/>
                <a:gd name="T53" fmla="*/ 1227224 h 2204265"/>
                <a:gd name="T54" fmla="*/ 203220 w 2204265"/>
                <a:gd name="T55" fmla="*/ 933481 h 2204265"/>
                <a:gd name="T56" fmla="*/ 243470 w 2204265"/>
                <a:gd name="T57" fmla="*/ 802476 h 2204265"/>
                <a:gd name="T58" fmla="*/ 210204 w 2204265"/>
                <a:gd name="T59" fmla="*/ 442735 h 2204265"/>
                <a:gd name="T60" fmla="*/ 470557 w 2204265"/>
                <a:gd name="T61" fmla="*/ 461243 h 2204265"/>
                <a:gd name="T62" fmla="*/ 442735 w 2204265"/>
                <a:gd name="T63" fmla="*/ 210203 h 2204265"/>
                <a:gd name="T64" fmla="*/ 815299 w 2204265"/>
                <a:gd name="T65" fmla="*/ 257661 h 2204265"/>
                <a:gd name="T66" fmla="*/ 928259 w 2204265"/>
                <a:gd name="T67" fmla="*/ 227584 h 2204265"/>
                <a:gd name="T68" fmla="*/ 0 w 2204265"/>
                <a:gd name="T69" fmla="*/ 0 h 2204265"/>
                <a:gd name="T70" fmla="*/ 2204265 w 2204265"/>
                <a:gd name="T71" fmla="*/ 2204265 h 2204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T68" t="T69" r="T70" b="T71"/>
              <a:pathLst>
                <a:path w="2204265" h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lnTo>
                    <a:pt x="9770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7171" name="椭圆 2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249613" y="3678238"/>
              <a:ext cx="1208087" cy="120808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90204" pitchFamily="34" charset="0"/>
                <a:defRPr>
                  <a:solidFill>
                    <a:schemeClr val="tx1"/>
                  </a:solidFill>
                  <a:latin typeface="Arial" panose="020B0604020202090204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7181" name="组合 24"/>
            <p:cNvGrpSpPr/>
            <p:nvPr/>
          </p:nvGrpSpPr>
          <p:grpSpPr bwMode="auto">
            <a:xfrm>
              <a:off x="3616325" y="4022725"/>
              <a:ext cx="474663" cy="536575"/>
              <a:chOff x="0" y="0"/>
              <a:chExt cx="406393" cy="459645"/>
            </a:xfrm>
            <a:grpFill/>
          </p:grpSpPr>
          <p:sp>
            <p:nvSpPr>
              <p:cNvPr id="7193" name="Freeform 148"/>
              <p:cNvSpPr>
                <a:spLocks noEditPoints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55120" y="0"/>
                <a:ext cx="351273" cy="456842"/>
              </a:xfrm>
              <a:custGeom>
                <a:avLst/>
                <a:gdLst>
                  <a:gd name="T0" fmla="*/ 346854 w 159"/>
                  <a:gd name="T1" fmla="*/ 408289 h 207"/>
                  <a:gd name="T2" fmla="*/ 196625 w 159"/>
                  <a:gd name="T3" fmla="*/ 174350 h 207"/>
                  <a:gd name="T4" fmla="*/ 203252 w 159"/>
                  <a:gd name="T5" fmla="*/ 52967 h 207"/>
                  <a:gd name="T6" fmla="*/ 92789 w 159"/>
                  <a:gd name="T7" fmla="*/ 8828 h 207"/>
                  <a:gd name="T8" fmla="*/ 154648 w 159"/>
                  <a:gd name="T9" fmla="*/ 105934 h 207"/>
                  <a:gd name="T10" fmla="*/ 81743 w 159"/>
                  <a:gd name="T11" fmla="*/ 152281 h 207"/>
                  <a:gd name="T12" fmla="*/ 22093 w 159"/>
                  <a:gd name="T13" fmla="*/ 59588 h 207"/>
                  <a:gd name="T14" fmla="*/ 22093 w 159"/>
                  <a:gd name="T15" fmla="*/ 169936 h 207"/>
                  <a:gd name="T16" fmla="*/ 136974 w 159"/>
                  <a:gd name="T17" fmla="*/ 211869 h 207"/>
                  <a:gd name="T18" fmla="*/ 287204 w 159"/>
                  <a:gd name="T19" fmla="*/ 445807 h 207"/>
                  <a:gd name="T20" fmla="*/ 315925 w 159"/>
                  <a:gd name="T21" fmla="*/ 452428 h 207"/>
                  <a:gd name="T22" fmla="*/ 340227 w 159"/>
                  <a:gd name="T23" fmla="*/ 434772 h 207"/>
                  <a:gd name="T24" fmla="*/ 346854 w 159"/>
                  <a:gd name="T25" fmla="*/ 408289 h 207"/>
                  <a:gd name="T26" fmla="*/ 318134 w 159"/>
                  <a:gd name="T27" fmla="*/ 425944 h 207"/>
                  <a:gd name="T28" fmla="*/ 296041 w 159"/>
                  <a:gd name="T29" fmla="*/ 421531 h 207"/>
                  <a:gd name="T30" fmla="*/ 302669 w 159"/>
                  <a:gd name="T31" fmla="*/ 401668 h 207"/>
                  <a:gd name="T32" fmla="*/ 322553 w 159"/>
                  <a:gd name="T33" fmla="*/ 406082 h 207"/>
                  <a:gd name="T34" fmla="*/ 318134 w 159"/>
                  <a:gd name="T35" fmla="*/ 425944 h 20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9"/>
                  <a:gd name="T55" fmla="*/ 0 h 207"/>
                  <a:gd name="T56" fmla="*/ 159 w 159"/>
                  <a:gd name="T57" fmla="*/ 207 h 20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9" h="207">
                    <a:moveTo>
                      <a:pt x="157" y="185"/>
                    </a:moveTo>
                    <a:cubicBezTo>
                      <a:pt x="89" y="79"/>
                      <a:pt x="89" y="79"/>
                      <a:pt x="89" y="79"/>
                    </a:cubicBezTo>
                    <a:cubicBezTo>
                      <a:pt x="101" y="63"/>
                      <a:pt x="103" y="42"/>
                      <a:pt x="92" y="24"/>
                    </a:cubicBezTo>
                    <a:cubicBezTo>
                      <a:pt x="81" y="8"/>
                      <a:pt x="61" y="0"/>
                      <a:pt x="42" y="4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37" y="69"/>
                      <a:pt x="37" y="69"/>
                      <a:pt x="37" y="69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" y="42"/>
                      <a:pt x="0" y="61"/>
                      <a:pt x="10" y="77"/>
                    </a:cubicBezTo>
                    <a:cubicBezTo>
                      <a:pt x="21" y="95"/>
                      <a:pt x="43" y="102"/>
                      <a:pt x="62" y="96"/>
                    </a:cubicBezTo>
                    <a:cubicBezTo>
                      <a:pt x="130" y="202"/>
                      <a:pt x="130" y="202"/>
                      <a:pt x="130" y="202"/>
                    </a:cubicBezTo>
                    <a:cubicBezTo>
                      <a:pt x="133" y="206"/>
                      <a:pt x="138" y="207"/>
                      <a:pt x="143" y="205"/>
                    </a:cubicBezTo>
                    <a:cubicBezTo>
                      <a:pt x="154" y="197"/>
                      <a:pt x="154" y="197"/>
                      <a:pt x="154" y="197"/>
                    </a:cubicBezTo>
                    <a:cubicBezTo>
                      <a:pt x="158" y="195"/>
                      <a:pt x="159" y="189"/>
                      <a:pt x="157" y="185"/>
                    </a:cubicBezTo>
                    <a:close/>
                    <a:moveTo>
                      <a:pt x="144" y="193"/>
                    </a:moveTo>
                    <a:cubicBezTo>
                      <a:pt x="141" y="195"/>
                      <a:pt x="136" y="195"/>
                      <a:pt x="134" y="191"/>
                    </a:cubicBezTo>
                    <a:cubicBezTo>
                      <a:pt x="132" y="188"/>
                      <a:pt x="133" y="184"/>
                      <a:pt x="137" y="182"/>
                    </a:cubicBezTo>
                    <a:cubicBezTo>
                      <a:pt x="140" y="180"/>
                      <a:pt x="144" y="181"/>
                      <a:pt x="146" y="184"/>
                    </a:cubicBezTo>
                    <a:cubicBezTo>
                      <a:pt x="148" y="187"/>
                      <a:pt x="147" y="191"/>
                      <a:pt x="144" y="19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194" name="Freeform 149"/>
              <p:cNvSpPr>
                <a:spLocks noEditPoints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0" y="231691"/>
                <a:ext cx="231691" cy="227954"/>
              </a:xfrm>
              <a:custGeom>
                <a:avLst/>
                <a:gdLst>
                  <a:gd name="T0" fmla="*/ 200799 w 105"/>
                  <a:gd name="T1" fmla="*/ 57542 h 103"/>
                  <a:gd name="T2" fmla="*/ 214038 w 105"/>
                  <a:gd name="T3" fmla="*/ 44263 h 103"/>
                  <a:gd name="T4" fmla="*/ 185353 w 105"/>
                  <a:gd name="T5" fmla="*/ 15492 h 103"/>
                  <a:gd name="T6" fmla="*/ 172113 w 105"/>
                  <a:gd name="T7" fmla="*/ 28771 h 103"/>
                  <a:gd name="T8" fmla="*/ 136808 w 105"/>
                  <a:gd name="T9" fmla="*/ 15492 h 103"/>
                  <a:gd name="T10" fmla="*/ 136808 w 105"/>
                  <a:gd name="T11" fmla="*/ 0 h 103"/>
                  <a:gd name="T12" fmla="*/ 94883 w 105"/>
                  <a:gd name="T13" fmla="*/ 0 h 103"/>
                  <a:gd name="T14" fmla="*/ 94883 w 105"/>
                  <a:gd name="T15" fmla="*/ 15492 h 103"/>
                  <a:gd name="T16" fmla="*/ 61784 w 105"/>
                  <a:gd name="T17" fmla="*/ 28771 h 103"/>
                  <a:gd name="T18" fmla="*/ 48545 w 105"/>
                  <a:gd name="T19" fmla="*/ 15492 h 103"/>
                  <a:gd name="T20" fmla="*/ 17653 w 105"/>
                  <a:gd name="T21" fmla="*/ 44263 h 103"/>
                  <a:gd name="T22" fmla="*/ 33099 w 105"/>
                  <a:gd name="T23" fmla="*/ 59755 h 103"/>
                  <a:gd name="T24" fmla="*/ 17653 w 105"/>
                  <a:gd name="T25" fmla="*/ 92952 h 103"/>
                  <a:gd name="T26" fmla="*/ 0 w 105"/>
                  <a:gd name="T27" fmla="*/ 92952 h 103"/>
                  <a:gd name="T28" fmla="*/ 0 w 105"/>
                  <a:gd name="T29" fmla="*/ 135002 h 103"/>
                  <a:gd name="T30" fmla="*/ 19859 w 105"/>
                  <a:gd name="T31" fmla="*/ 135002 h 103"/>
                  <a:gd name="T32" fmla="*/ 33099 w 105"/>
                  <a:gd name="T33" fmla="*/ 168199 h 103"/>
                  <a:gd name="T34" fmla="*/ 19859 w 105"/>
                  <a:gd name="T35" fmla="*/ 181478 h 103"/>
                  <a:gd name="T36" fmla="*/ 48545 w 105"/>
                  <a:gd name="T37" fmla="*/ 210249 h 103"/>
                  <a:gd name="T38" fmla="*/ 61784 w 105"/>
                  <a:gd name="T39" fmla="*/ 196970 h 103"/>
                  <a:gd name="T40" fmla="*/ 94883 w 105"/>
                  <a:gd name="T41" fmla="*/ 210249 h 103"/>
                  <a:gd name="T42" fmla="*/ 94883 w 105"/>
                  <a:gd name="T43" fmla="*/ 227954 h 103"/>
                  <a:gd name="T44" fmla="*/ 136808 w 105"/>
                  <a:gd name="T45" fmla="*/ 227954 h 103"/>
                  <a:gd name="T46" fmla="*/ 136808 w 105"/>
                  <a:gd name="T47" fmla="*/ 210249 h 103"/>
                  <a:gd name="T48" fmla="*/ 169907 w 105"/>
                  <a:gd name="T49" fmla="*/ 196970 h 103"/>
                  <a:gd name="T50" fmla="*/ 183146 w 105"/>
                  <a:gd name="T51" fmla="*/ 210249 h 103"/>
                  <a:gd name="T52" fmla="*/ 211832 w 105"/>
                  <a:gd name="T53" fmla="*/ 181478 h 103"/>
                  <a:gd name="T54" fmla="*/ 200799 w 105"/>
                  <a:gd name="T55" fmla="*/ 168199 h 103"/>
                  <a:gd name="T56" fmla="*/ 214038 w 105"/>
                  <a:gd name="T57" fmla="*/ 135002 h 103"/>
                  <a:gd name="T58" fmla="*/ 231691 w 105"/>
                  <a:gd name="T59" fmla="*/ 135002 h 103"/>
                  <a:gd name="T60" fmla="*/ 231691 w 105"/>
                  <a:gd name="T61" fmla="*/ 92952 h 103"/>
                  <a:gd name="T62" fmla="*/ 214038 w 105"/>
                  <a:gd name="T63" fmla="*/ 92952 h 103"/>
                  <a:gd name="T64" fmla="*/ 200799 w 105"/>
                  <a:gd name="T65" fmla="*/ 57542 h 103"/>
                  <a:gd name="T66" fmla="*/ 116949 w 105"/>
                  <a:gd name="T67" fmla="*/ 183691 h 103"/>
                  <a:gd name="T68" fmla="*/ 46338 w 105"/>
                  <a:gd name="T69" fmla="*/ 112870 h 103"/>
                  <a:gd name="T70" fmla="*/ 116949 w 105"/>
                  <a:gd name="T71" fmla="*/ 42050 h 103"/>
                  <a:gd name="T72" fmla="*/ 187559 w 105"/>
                  <a:gd name="T73" fmla="*/ 112870 h 103"/>
                  <a:gd name="T74" fmla="*/ 116949 w 105"/>
                  <a:gd name="T75" fmla="*/ 183691 h 10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5"/>
                  <a:gd name="T115" fmla="*/ 0 h 103"/>
                  <a:gd name="T116" fmla="*/ 105 w 105"/>
                  <a:gd name="T117" fmla="*/ 103 h 10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5" h="103">
                    <a:moveTo>
                      <a:pt x="91" y="26"/>
                    </a:moveTo>
                    <a:cubicBezTo>
                      <a:pt x="97" y="20"/>
                      <a:pt x="97" y="20"/>
                      <a:pt x="97" y="20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3" y="10"/>
                      <a:pt x="67" y="8"/>
                      <a:pt x="62" y="7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8"/>
                      <a:pt x="33" y="10"/>
                      <a:pt x="28" y="13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2" y="31"/>
                      <a:pt x="10" y="36"/>
                      <a:pt x="8" y="42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9" y="61"/>
                      <a:pt x="9" y="61"/>
                      <a:pt x="9" y="61"/>
                    </a:cubicBezTo>
                    <a:cubicBezTo>
                      <a:pt x="10" y="66"/>
                      <a:pt x="12" y="71"/>
                      <a:pt x="15" y="76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8" y="89"/>
                      <a:pt x="28" y="89"/>
                      <a:pt x="28" y="89"/>
                    </a:cubicBezTo>
                    <a:cubicBezTo>
                      <a:pt x="33" y="92"/>
                      <a:pt x="38" y="94"/>
                      <a:pt x="43" y="95"/>
                    </a:cubicBezTo>
                    <a:cubicBezTo>
                      <a:pt x="43" y="103"/>
                      <a:pt x="43" y="103"/>
                      <a:pt x="43" y="103"/>
                    </a:cubicBezTo>
                    <a:cubicBezTo>
                      <a:pt x="62" y="103"/>
                      <a:pt x="62" y="103"/>
                      <a:pt x="62" y="103"/>
                    </a:cubicBezTo>
                    <a:cubicBezTo>
                      <a:pt x="62" y="95"/>
                      <a:pt x="62" y="95"/>
                      <a:pt x="62" y="95"/>
                    </a:cubicBezTo>
                    <a:cubicBezTo>
                      <a:pt x="67" y="94"/>
                      <a:pt x="73" y="92"/>
                      <a:pt x="77" y="89"/>
                    </a:cubicBezTo>
                    <a:cubicBezTo>
                      <a:pt x="83" y="95"/>
                      <a:pt x="83" y="95"/>
                      <a:pt x="83" y="95"/>
                    </a:cubicBezTo>
                    <a:cubicBezTo>
                      <a:pt x="96" y="82"/>
                      <a:pt x="96" y="82"/>
                      <a:pt x="96" y="82"/>
                    </a:cubicBezTo>
                    <a:cubicBezTo>
                      <a:pt x="91" y="76"/>
                      <a:pt x="91" y="76"/>
                      <a:pt x="91" y="76"/>
                    </a:cubicBezTo>
                    <a:cubicBezTo>
                      <a:pt x="94" y="71"/>
                      <a:pt x="96" y="66"/>
                      <a:pt x="97" y="61"/>
                    </a:cubicBezTo>
                    <a:cubicBezTo>
                      <a:pt x="105" y="61"/>
                      <a:pt x="105" y="61"/>
                      <a:pt x="105" y="61"/>
                    </a:cubicBezTo>
                    <a:cubicBezTo>
                      <a:pt x="105" y="42"/>
                      <a:pt x="105" y="42"/>
                      <a:pt x="105" y="42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6" y="36"/>
                      <a:pt x="94" y="31"/>
                      <a:pt x="91" y="26"/>
                    </a:cubicBezTo>
                    <a:close/>
                    <a:moveTo>
                      <a:pt x="53" y="83"/>
                    </a:moveTo>
                    <a:cubicBezTo>
                      <a:pt x="35" y="83"/>
                      <a:pt x="21" y="69"/>
                      <a:pt x="21" y="51"/>
                    </a:cubicBezTo>
                    <a:cubicBezTo>
                      <a:pt x="21" y="33"/>
                      <a:pt x="35" y="19"/>
                      <a:pt x="53" y="19"/>
                    </a:cubicBezTo>
                    <a:cubicBezTo>
                      <a:pt x="71" y="19"/>
                      <a:pt x="85" y="33"/>
                      <a:pt x="85" y="51"/>
                    </a:cubicBezTo>
                    <a:cubicBezTo>
                      <a:pt x="85" y="69"/>
                      <a:pt x="71" y="83"/>
                      <a:pt x="53" y="8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195" name="Oval 150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97160" y="326983"/>
                <a:ext cx="37370" cy="373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90204" pitchFamily="34" charset="0"/>
                  <a:defRPr>
                    <a:solidFill>
                      <a:schemeClr val="tx1"/>
                    </a:solidFill>
                    <a:latin typeface="Arial" panose="020B0604020202090204" pitchFamily="34" charset="0"/>
                    <a:ea typeface="宋体" pitchFamily="2" charset="-122"/>
                  </a:defRPr>
                </a:lvl9pPr>
              </a:lstStyle>
              <a:p>
                <a:pPr eaLnBrk="1" hangingPunct="1"/>
                <a:endParaRPr lang="zh-CN" altLang="zh-CN">
                  <a:solidFill>
                    <a:schemeClr val="tx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1270160" y="1162504"/>
            <a:ext cx="3313112" cy="701874"/>
            <a:chOff x="874713" y="3325188"/>
            <a:chExt cx="3313112" cy="701874"/>
          </a:xfrm>
        </p:grpSpPr>
        <p:sp>
          <p:nvSpPr>
            <p:cNvPr id="49" name="矩形 48"/>
            <p:cNvSpPr/>
            <p:nvPr>
              <p:custDataLst>
                <p:tags r:id="rId26"/>
              </p:custDataLst>
            </p:nvPr>
          </p:nvSpPr>
          <p:spPr>
            <a:xfrm>
              <a:off x="874713" y="3677812"/>
              <a:ext cx="3313112" cy="34925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根据数仓等级建立不同的数仓分层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0" name="矩形 49"/>
            <p:cNvSpPr/>
            <p:nvPr>
              <p:custDataLst>
                <p:tags r:id="rId27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分层管理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7444422" y="4177942"/>
            <a:ext cx="3313112" cy="960319"/>
            <a:chOff x="874713" y="3325188"/>
            <a:chExt cx="3313112" cy="960319"/>
          </a:xfrm>
        </p:grpSpPr>
        <p:sp>
          <p:nvSpPr>
            <p:cNvPr id="52" name="矩形 51"/>
            <p:cNvSpPr/>
            <p:nvPr>
              <p:custDataLst>
                <p:tags r:id="rId28"/>
              </p:custDataLst>
            </p:nvPr>
          </p:nvSpPr>
          <p:spPr>
            <a:xfrm>
              <a:off x="874713" y="3677812"/>
              <a:ext cx="3313112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用户可以选择可视化建模或者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SQL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建模，生成数仓表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3" name="矩形 52"/>
            <p:cNvSpPr/>
            <p:nvPr>
              <p:custDataLst>
                <p:tags r:id="rId29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数仓建模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805465" y="4790894"/>
            <a:ext cx="3313112" cy="960319"/>
            <a:chOff x="874713" y="3325188"/>
            <a:chExt cx="3313112" cy="960319"/>
          </a:xfrm>
        </p:grpSpPr>
        <p:sp>
          <p:nvSpPr>
            <p:cNvPr id="10" name="矩形 9"/>
            <p:cNvSpPr/>
            <p:nvPr>
              <p:custDataLst>
                <p:tags r:id="rId30"/>
              </p:custDataLst>
            </p:nvPr>
          </p:nvSpPr>
          <p:spPr>
            <a:xfrm>
              <a:off x="874713" y="3677812"/>
              <a:ext cx="3313112" cy="6076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根据业务含义的不同建立数仓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schema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并关联到数仓分层上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31"/>
              </p:custDataLst>
            </p:nvPr>
          </p:nvSpPr>
          <p:spPr>
            <a:xfrm>
              <a:off x="874713" y="3325188"/>
              <a:ext cx="2241974" cy="4235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数仓</a:t>
              </a: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schema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+mn-ea"/>
                  <a:sym typeface="+mn-lt"/>
                </a:rPr>
                <a:t>管理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commondata" val="eyJoZGlkIjoiZTNiMmJjMGUyMDNhMGI0MjllZTc4OTE3ODRjOTBjMWQifQ==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1672</Words>
  <Application>WPS 文字</Application>
  <PresentationFormat>宽屏</PresentationFormat>
  <Paragraphs>258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1" baseType="lpstr">
      <vt:lpstr>Arial</vt:lpstr>
      <vt:lpstr>宋体</vt:lpstr>
      <vt:lpstr>Wingdings</vt:lpstr>
      <vt:lpstr>Wingdings</vt:lpstr>
      <vt:lpstr>微软雅黑</vt:lpstr>
      <vt:lpstr>汉仪旗黑</vt:lpstr>
      <vt:lpstr>Kyligence Sans</vt:lpstr>
      <vt:lpstr>Helvetica</vt:lpstr>
      <vt:lpstr>宋体</vt:lpstr>
      <vt:lpstr>Arial Unicode MS</vt:lpstr>
      <vt:lpstr>Calibri</vt:lpstr>
      <vt:lpstr>Helvetica Neue</vt:lpstr>
      <vt:lpstr>汉仪书宋二KW</vt:lpstr>
      <vt:lpstr>苹方-简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盛玉</cp:lastModifiedBy>
  <cp:revision>199</cp:revision>
  <dcterms:created xsi:type="dcterms:W3CDTF">2024-07-26T12:48:01Z</dcterms:created>
  <dcterms:modified xsi:type="dcterms:W3CDTF">2024-07-26T12:48:01Z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E505CDFCA14CDAEEFD089D66BDC728E9_43</vt:lpwstr>
  </property>
  <property fmtid="{D5CDD505-2E9C-101B-9397-08002B2CF9AE}" pid="3" name="KSOProductBuildVer">
    <vt:lpwstr>2052-6.7.1.8828</vt:lpwstr>
  </property>
</Properties>
</file>